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8686800" cy="69500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/>
    <p:restoredTop sz="95701"/>
  </p:normalViewPr>
  <p:slideViewPr>
    <p:cSldViewPr snapToGrid="0" snapToObjects="1">
      <p:cViewPr varScale="1">
        <p:scale>
          <a:sx n="102" d="100"/>
          <a:sy n="102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137432"/>
            <a:ext cx="7383780" cy="2419656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3650399"/>
            <a:ext cx="6515100" cy="1677992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FB4-142B-7B4C-B11A-CA18565BE11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8F14-23EC-3B41-9387-9D19B90D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0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FB4-142B-7B4C-B11A-CA18565BE11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8F14-23EC-3B41-9387-9D19B90D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7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370027"/>
            <a:ext cx="1873091" cy="5889867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370027"/>
            <a:ext cx="5510689" cy="588986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FB4-142B-7B4C-B11A-CA18565BE11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8F14-23EC-3B41-9387-9D19B90D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FB4-142B-7B4C-B11A-CA18565BE11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8F14-23EC-3B41-9387-9D19B90D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6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1732694"/>
            <a:ext cx="7492365" cy="2891038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4651083"/>
            <a:ext cx="7492365" cy="1520328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FB4-142B-7B4C-B11A-CA18565BE11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8F14-23EC-3B41-9387-9D19B90D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850136"/>
            <a:ext cx="3691890" cy="440975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850136"/>
            <a:ext cx="3691890" cy="440975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FB4-142B-7B4C-B11A-CA18565BE11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8F14-23EC-3B41-9387-9D19B90D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70029"/>
            <a:ext cx="7492365" cy="134336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1703734"/>
            <a:ext cx="3674923" cy="834974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2538708"/>
            <a:ext cx="3674923" cy="373405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703734"/>
            <a:ext cx="3693021" cy="834974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538708"/>
            <a:ext cx="3693021" cy="373405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FB4-142B-7B4C-B11A-CA18565BE11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8F14-23EC-3B41-9387-9D19B90D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FB4-142B-7B4C-B11A-CA18565BE11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8F14-23EC-3B41-9387-9D19B90D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6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FB4-142B-7B4C-B11A-CA18565BE11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8F14-23EC-3B41-9387-9D19B90D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63338"/>
            <a:ext cx="2801719" cy="1621684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000684"/>
            <a:ext cx="4397693" cy="4939058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085023"/>
            <a:ext cx="2801719" cy="3862762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FB4-142B-7B4C-B11A-CA18565BE11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8F14-23EC-3B41-9387-9D19B90D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63338"/>
            <a:ext cx="2801719" cy="1621684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000684"/>
            <a:ext cx="4397693" cy="4939058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085023"/>
            <a:ext cx="2801719" cy="3862762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8FB4-142B-7B4C-B11A-CA18565BE11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8F14-23EC-3B41-9387-9D19B90D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370029"/>
            <a:ext cx="7492365" cy="1343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850136"/>
            <a:ext cx="7492365" cy="440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6441691"/>
            <a:ext cx="1954530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8FB4-142B-7B4C-B11A-CA18565BE11F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6441691"/>
            <a:ext cx="2931795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6441691"/>
            <a:ext cx="1954530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8F14-23EC-3B41-9387-9D19B90D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7" y="4679861"/>
            <a:ext cx="758052" cy="73152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94" y="5783362"/>
            <a:ext cx="731520" cy="73152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258" y="4053196"/>
            <a:ext cx="758052" cy="73152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18" y="6076684"/>
            <a:ext cx="731520" cy="731520"/>
          </a:xfrm>
          <a:prstGeom prst="rect">
            <a:avLst/>
          </a:prstGeom>
          <a:ln w="19050">
            <a:noFill/>
            <a:prstDash val="dash"/>
          </a:ln>
        </p:spPr>
      </p:pic>
      <p:sp>
        <p:nvSpPr>
          <p:cNvPr id="8" name="Oval 7"/>
          <p:cNvSpPr/>
          <p:nvPr/>
        </p:nvSpPr>
        <p:spPr>
          <a:xfrm>
            <a:off x="100208" y="3922791"/>
            <a:ext cx="5320765" cy="2977180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81281" y="3542367"/>
            <a:ext cx="5036208" cy="2815976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675" y="4025932"/>
            <a:ext cx="731520" cy="73152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39" y="4424657"/>
            <a:ext cx="731520" cy="73152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3" y="5048630"/>
            <a:ext cx="758052" cy="73152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21" y="5698639"/>
            <a:ext cx="731520" cy="73152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986" y="4269807"/>
            <a:ext cx="731520" cy="731520"/>
          </a:xfrm>
          <a:prstGeom prst="rect">
            <a:avLst/>
          </a:prstGeom>
          <a:ln w="19050">
            <a:noFill/>
            <a:prstDash val="dash"/>
          </a:ln>
          <a:effectLst>
            <a:glow rad="228600">
              <a:srgbClr val="C00000">
                <a:alpha val="40000"/>
              </a:srgb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456" y="4655606"/>
            <a:ext cx="731520" cy="731520"/>
          </a:xfrm>
          <a:prstGeom prst="rect">
            <a:avLst/>
          </a:prstGeom>
          <a:ln w="19050">
            <a:noFill/>
            <a:prstDash val="dash"/>
          </a:ln>
          <a:effectLst>
            <a:glow rad="228600">
              <a:srgbClr val="C00000">
                <a:alpha val="40000"/>
              </a:srgbClr>
            </a:glo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68" y="5156554"/>
            <a:ext cx="731520" cy="73152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95" y="5471200"/>
            <a:ext cx="731520" cy="73152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02" y="5105440"/>
            <a:ext cx="731520" cy="731520"/>
          </a:xfrm>
          <a:prstGeom prst="rect">
            <a:avLst/>
          </a:prstGeom>
          <a:ln w="19050">
            <a:noFill/>
            <a:prstDash val="dash"/>
          </a:ln>
          <a:effectLst>
            <a:glow rad="228600">
              <a:srgbClr val="C00000">
                <a:alpha val="40000"/>
              </a:srgbClr>
            </a:glo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14" y="4373920"/>
            <a:ext cx="758052" cy="73152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299" y="3687436"/>
            <a:ext cx="731520" cy="73152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70" y="3924335"/>
            <a:ext cx="731520" cy="731520"/>
          </a:xfrm>
          <a:prstGeom prst="rect">
            <a:avLst/>
          </a:prstGeom>
          <a:ln w="19050">
            <a:noFill/>
            <a:prstDash val="dash"/>
          </a:ln>
        </p:spPr>
      </p:pic>
      <p:sp>
        <p:nvSpPr>
          <p:cNvPr id="44" name="TextBox 43"/>
          <p:cNvSpPr txBox="1"/>
          <p:nvPr/>
        </p:nvSpPr>
        <p:spPr>
          <a:xfrm>
            <a:off x="42859" y="3583384"/>
            <a:ext cx="3025187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" charset="0"/>
                <a:ea typeface="Times" charset="0"/>
                <a:cs typeface="Times" charset="0"/>
              </a:rPr>
              <a:t>auxiliary</a:t>
            </a:r>
            <a:r>
              <a:rPr lang="zh-CN" altLang="en-US" sz="28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800" i="1" dirty="0" smtClean="0">
                <a:latin typeface="Times" charset="0"/>
                <a:ea typeface="Times" charset="0"/>
                <a:cs typeface="Times" charset="0"/>
              </a:rPr>
              <a:t>platforms</a:t>
            </a:r>
            <a:endParaRPr lang="en-US" sz="2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19155" y="3598428"/>
            <a:ext cx="2526654" cy="9541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" charset="0"/>
                <a:ea typeface="Times" charset="0"/>
                <a:cs typeface="Times" charset="0"/>
              </a:rPr>
              <a:t>target</a:t>
            </a:r>
            <a:r>
              <a:rPr lang="zh-CN" altLang="en-US" sz="28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800" i="1" dirty="0">
                <a:latin typeface="Times" charset="0"/>
                <a:ea typeface="Times" charset="0"/>
                <a:cs typeface="Times" charset="0"/>
              </a:rPr>
              <a:t>platform:</a:t>
            </a:r>
            <a:endParaRPr lang="zh-CN" altLang="en-US" sz="2800" i="1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800" i="1" dirty="0" err="1">
                <a:latin typeface="Times" charset="0"/>
                <a:ea typeface="Times" charset="0"/>
                <a:cs typeface="Times" charset="0"/>
              </a:rPr>
              <a:t>sparsity</a:t>
            </a:r>
            <a:endParaRPr lang="en-US" sz="2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89322" y="5780150"/>
            <a:ext cx="2805576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charset="0"/>
                <a:ea typeface="Times" charset="0"/>
                <a:cs typeface="Times" charset="0"/>
              </a:rPr>
              <a:t>overlapping</a:t>
            </a:r>
            <a:r>
              <a:rPr lang="zh-CN" alt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charset="0"/>
                <a:ea typeface="Times" charset="0"/>
                <a:cs typeface="Times" charset="0"/>
              </a:rPr>
              <a:t>users</a:t>
            </a:r>
            <a:endParaRPr lang="en-US" sz="2800" b="1" i="1" dirty="0">
              <a:solidFill>
                <a:schemeClr val="tx1">
                  <a:lumMod val="95000"/>
                  <a:lumOff val="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0" y="3470550"/>
            <a:ext cx="86868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0" y="5273201"/>
            <a:ext cx="731520" cy="731520"/>
          </a:xfrm>
          <a:prstGeom prst="rect">
            <a:avLst/>
          </a:prstGeom>
          <a:ln w="19050">
            <a:noFill/>
            <a:prstDash val="dash"/>
          </a:ln>
        </p:spPr>
      </p:pic>
      <p:cxnSp>
        <p:nvCxnSpPr>
          <p:cNvPr id="125" name="Straight Connector 124"/>
          <p:cNvCxnSpPr>
            <a:stCxn id="12" idx="3"/>
            <a:endCxn id="4" idx="0"/>
          </p:cNvCxnSpPr>
          <p:nvPr/>
        </p:nvCxnSpPr>
        <p:spPr>
          <a:xfrm>
            <a:off x="1017625" y="5414390"/>
            <a:ext cx="601329" cy="368972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21" idx="2"/>
            <a:endCxn id="4" idx="0"/>
          </p:cNvCxnSpPr>
          <p:nvPr/>
        </p:nvCxnSpPr>
        <p:spPr>
          <a:xfrm>
            <a:off x="1368440" y="5105440"/>
            <a:ext cx="250514" cy="677922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" idx="3"/>
            <a:endCxn id="7" idx="0"/>
          </p:cNvCxnSpPr>
          <p:nvPr/>
        </p:nvCxnSpPr>
        <p:spPr>
          <a:xfrm flipH="1">
            <a:off x="2525278" y="5045621"/>
            <a:ext cx="59991" cy="1031063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6" idx="2"/>
            <a:endCxn id="14" idx="0"/>
          </p:cNvCxnSpPr>
          <p:nvPr/>
        </p:nvCxnSpPr>
        <p:spPr>
          <a:xfrm>
            <a:off x="3035284" y="4784716"/>
            <a:ext cx="237297" cy="913923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6" idx="2"/>
            <a:endCxn id="15" idx="1"/>
          </p:cNvCxnSpPr>
          <p:nvPr/>
        </p:nvCxnSpPr>
        <p:spPr>
          <a:xfrm flipV="1">
            <a:off x="3035284" y="4635567"/>
            <a:ext cx="719702" cy="149149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6" idx="2"/>
            <a:endCxn id="16" idx="1"/>
          </p:cNvCxnSpPr>
          <p:nvPr/>
        </p:nvCxnSpPr>
        <p:spPr>
          <a:xfrm>
            <a:off x="3035284" y="4784716"/>
            <a:ext cx="1108172" cy="23665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3"/>
            <a:endCxn id="19" idx="1"/>
          </p:cNvCxnSpPr>
          <p:nvPr/>
        </p:nvCxnSpPr>
        <p:spPr>
          <a:xfrm>
            <a:off x="2585269" y="5045621"/>
            <a:ext cx="1946833" cy="425579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1" idx="2"/>
            <a:endCxn id="7" idx="0"/>
          </p:cNvCxnSpPr>
          <p:nvPr/>
        </p:nvCxnSpPr>
        <p:spPr>
          <a:xfrm>
            <a:off x="1368440" y="5105440"/>
            <a:ext cx="1156838" cy="971244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5" idx="3"/>
            <a:endCxn id="22" idx="2"/>
          </p:cNvCxnSpPr>
          <p:nvPr/>
        </p:nvCxnSpPr>
        <p:spPr>
          <a:xfrm flipV="1">
            <a:off x="4486506" y="4418956"/>
            <a:ext cx="1069553" cy="216611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9" idx="3"/>
            <a:endCxn id="10" idx="1"/>
          </p:cNvCxnSpPr>
          <p:nvPr/>
        </p:nvCxnSpPr>
        <p:spPr>
          <a:xfrm flipV="1">
            <a:off x="5263622" y="4391692"/>
            <a:ext cx="828053" cy="10795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24" idx="0"/>
            <a:endCxn id="11" idx="1"/>
          </p:cNvCxnSpPr>
          <p:nvPr/>
        </p:nvCxnSpPr>
        <p:spPr>
          <a:xfrm flipV="1">
            <a:off x="7506390" y="4790417"/>
            <a:ext cx="214749" cy="482784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8" idx="0"/>
            <a:endCxn id="22" idx="2"/>
          </p:cNvCxnSpPr>
          <p:nvPr/>
        </p:nvCxnSpPr>
        <p:spPr>
          <a:xfrm flipH="1" flipV="1">
            <a:off x="5556059" y="4418956"/>
            <a:ext cx="1115696" cy="1052244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23" idx="2"/>
          </p:cNvCxnSpPr>
          <p:nvPr/>
        </p:nvCxnSpPr>
        <p:spPr>
          <a:xfrm flipH="1" flipV="1">
            <a:off x="7298030" y="4655855"/>
            <a:ext cx="208360" cy="617346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" idx="0"/>
            <a:endCxn id="23" idx="2"/>
          </p:cNvCxnSpPr>
          <p:nvPr/>
        </p:nvCxnSpPr>
        <p:spPr>
          <a:xfrm flipV="1">
            <a:off x="6671755" y="4655855"/>
            <a:ext cx="626275" cy="815345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6" idx="3"/>
            <a:endCxn id="10" idx="1"/>
          </p:cNvCxnSpPr>
          <p:nvPr/>
        </p:nvCxnSpPr>
        <p:spPr>
          <a:xfrm flipV="1">
            <a:off x="4874976" y="4391692"/>
            <a:ext cx="1216699" cy="629674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 rot="20234788">
            <a:off x="4755942" y="4529401"/>
            <a:ext cx="914400" cy="548640"/>
          </a:xfrm>
          <a:prstGeom prst="rightArrow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20234788">
            <a:off x="3250498" y="5022411"/>
            <a:ext cx="914400" cy="548640"/>
          </a:xfrm>
          <a:prstGeom prst="rightArrow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00208" y="103944"/>
            <a:ext cx="3183655" cy="1372146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00208" y="1970504"/>
            <a:ext cx="3183655" cy="1372146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5393064" y="103944"/>
            <a:ext cx="3183655" cy="137214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5393063" y="1970504"/>
            <a:ext cx="3183655" cy="1372146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2738164" y="1032194"/>
            <a:ext cx="3183655" cy="1372146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7" y="1092843"/>
            <a:ext cx="548640" cy="54864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44" y="1307874"/>
            <a:ext cx="548640" cy="54864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41" y="1748591"/>
            <a:ext cx="548640" cy="54864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37" y="1811446"/>
            <a:ext cx="548640" cy="54864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49" y="1337790"/>
            <a:ext cx="548640" cy="54864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3" y="368114"/>
            <a:ext cx="568539" cy="54864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97" y="175366"/>
            <a:ext cx="568539" cy="54864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207" name="Picture 2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51" y="885932"/>
            <a:ext cx="568539" cy="548640"/>
          </a:xfrm>
          <a:prstGeom prst="rect">
            <a:avLst/>
          </a:prstGeom>
          <a:ln w="19050">
            <a:noFill/>
            <a:prstDash val="dash"/>
          </a:ln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19" y="2197091"/>
            <a:ext cx="548640" cy="458114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07" y="2774420"/>
            <a:ext cx="548640" cy="458114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965" y="2666094"/>
            <a:ext cx="548640" cy="458114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12" y="368114"/>
            <a:ext cx="548640" cy="434530"/>
          </a:xfrm>
          <a:prstGeom prst="rect">
            <a:avLst/>
          </a:prstGeom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392" y="289476"/>
            <a:ext cx="548640" cy="434530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499" y="843882"/>
            <a:ext cx="548640" cy="43453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4" y="2655205"/>
            <a:ext cx="548640" cy="387275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1" y="2134272"/>
            <a:ext cx="548640" cy="387275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8" y="2947126"/>
            <a:ext cx="548640" cy="387275"/>
          </a:xfrm>
          <a:prstGeom prst="rect">
            <a:avLst/>
          </a:prstGeom>
        </p:spPr>
      </p:pic>
      <p:cxnSp>
        <p:nvCxnSpPr>
          <p:cNvPr id="219" name="Straight Connector 218"/>
          <p:cNvCxnSpPr>
            <a:stCxn id="207" idx="3"/>
            <a:endCxn id="199" idx="1"/>
          </p:cNvCxnSpPr>
          <p:nvPr/>
        </p:nvCxnSpPr>
        <p:spPr>
          <a:xfrm>
            <a:off x="1943690" y="1160252"/>
            <a:ext cx="1160254" cy="421942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06" idx="3"/>
            <a:endCxn id="198" idx="1"/>
          </p:cNvCxnSpPr>
          <p:nvPr/>
        </p:nvCxnSpPr>
        <p:spPr>
          <a:xfrm>
            <a:off x="2062236" y="449686"/>
            <a:ext cx="2024861" cy="917477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05" idx="3"/>
            <a:endCxn id="198" idx="1"/>
          </p:cNvCxnSpPr>
          <p:nvPr/>
        </p:nvCxnSpPr>
        <p:spPr>
          <a:xfrm>
            <a:off x="1081222" y="642434"/>
            <a:ext cx="3005875" cy="724729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06" idx="3"/>
            <a:endCxn id="199" idx="1"/>
          </p:cNvCxnSpPr>
          <p:nvPr/>
        </p:nvCxnSpPr>
        <p:spPr>
          <a:xfrm>
            <a:off x="2062236" y="449686"/>
            <a:ext cx="1041708" cy="1132508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215" idx="3"/>
            <a:endCxn id="199" idx="2"/>
          </p:cNvCxnSpPr>
          <p:nvPr/>
        </p:nvCxnSpPr>
        <p:spPr>
          <a:xfrm flipV="1">
            <a:off x="1522541" y="1856514"/>
            <a:ext cx="1855723" cy="471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16" idx="3"/>
            <a:endCxn id="200" idx="1"/>
          </p:cNvCxnSpPr>
          <p:nvPr/>
        </p:nvCxnSpPr>
        <p:spPr>
          <a:xfrm flipV="1">
            <a:off x="1841018" y="2022911"/>
            <a:ext cx="1797323" cy="111785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14" idx="3"/>
            <a:endCxn id="199" idx="2"/>
          </p:cNvCxnSpPr>
          <p:nvPr/>
        </p:nvCxnSpPr>
        <p:spPr>
          <a:xfrm flipV="1">
            <a:off x="989414" y="1856514"/>
            <a:ext cx="2388850" cy="99232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215" idx="3"/>
            <a:endCxn id="200" idx="1"/>
          </p:cNvCxnSpPr>
          <p:nvPr/>
        </p:nvCxnSpPr>
        <p:spPr>
          <a:xfrm flipV="1">
            <a:off x="1522541" y="2022911"/>
            <a:ext cx="2115800" cy="30499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11" idx="2"/>
            <a:endCxn id="202" idx="3"/>
          </p:cNvCxnSpPr>
          <p:nvPr/>
        </p:nvCxnSpPr>
        <p:spPr>
          <a:xfrm flipH="1">
            <a:off x="5720789" y="802644"/>
            <a:ext cx="505243" cy="809466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11" idx="2"/>
            <a:endCxn id="198" idx="3"/>
          </p:cNvCxnSpPr>
          <p:nvPr/>
        </p:nvCxnSpPr>
        <p:spPr>
          <a:xfrm flipH="1">
            <a:off x="4635737" y="802644"/>
            <a:ext cx="1590295" cy="564519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12" idx="1"/>
            <a:endCxn id="202" idx="3"/>
          </p:cNvCxnSpPr>
          <p:nvPr/>
        </p:nvCxnSpPr>
        <p:spPr>
          <a:xfrm flipH="1">
            <a:off x="5720789" y="506741"/>
            <a:ext cx="1309603" cy="1105369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213" idx="1"/>
            <a:endCxn id="202" idx="3"/>
          </p:cNvCxnSpPr>
          <p:nvPr/>
        </p:nvCxnSpPr>
        <p:spPr>
          <a:xfrm flipH="1">
            <a:off x="5720789" y="1061147"/>
            <a:ext cx="1451710" cy="550963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213" idx="1"/>
            <a:endCxn id="198" idx="3"/>
          </p:cNvCxnSpPr>
          <p:nvPr/>
        </p:nvCxnSpPr>
        <p:spPr>
          <a:xfrm flipH="1">
            <a:off x="4635737" y="1061147"/>
            <a:ext cx="2536762" cy="306016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10" idx="0"/>
            <a:endCxn id="201" idx="3"/>
          </p:cNvCxnSpPr>
          <p:nvPr/>
        </p:nvCxnSpPr>
        <p:spPr>
          <a:xfrm flipH="1" flipV="1">
            <a:off x="4931177" y="2085766"/>
            <a:ext cx="1310108" cy="58032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208" idx="1"/>
            <a:endCxn id="202" idx="2"/>
          </p:cNvCxnSpPr>
          <p:nvPr/>
        </p:nvCxnSpPr>
        <p:spPr>
          <a:xfrm flipH="1" flipV="1">
            <a:off x="5446469" y="1886430"/>
            <a:ext cx="2000350" cy="53971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stCxn id="210" idx="0"/>
            <a:endCxn id="202" idx="2"/>
          </p:cNvCxnSpPr>
          <p:nvPr/>
        </p:nvCxnSpPr>
        <p:spPr>
          <a:xfrm flipH="1" flipV="1">
            <a:off x="5446469" y="1886430"/>
            <a:ext cx="794816" cy="779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stCxn id="209" idx="0"/>
            <a:endCxn id="202" idx="2"/>
          </p:cNvCxnSpPr>
          <p:nvPr/>
        </p:nvCxnSpPr>
        <p:spPr>
          <a:xfrm flipH="1" flipV="1">
            <a:off x="5446469" y="1886430"/>
            <a:ext cx="1816458" cy="88799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05" idx="3"/>
            <a:endCxn id="206" idx="1"/>
          </p:cNvCxnSpPr>
          <p:nvPr/>
        </p:nvCxnSpPr>
        <p:spPr>
          <a:xfrm flipV="1">
            <a:off x="1081222" y="449686"/>
            <a:ext cx="412475" cy="19274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05" idx="3"/>
            <a:endCxn id="207" idx="0"/>
          </p:cNvCxnSpPr>
          <p:nvPr/>
        </p:nvCxnSpPr>
        <p:spPr>
          <a:xfrm>
            <a:off x="1081222" y="642434"/>
            <a:ext cx="578199" cy="24349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206" idx="2"/>
            <a:endCxn id="207" idx="0"/>
          </p:cNvCxnSpPr>
          <p:nvPr/>
        </p:nvCxnSpPr>
        <p:spPr>
          <a:xfrm flipH="1">
            <a:off x="1659421" y="724006"/>
            <a:ext cx="118546" cy="1619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stCxn id="211" idx="3"/>
            <a:endCxn id="212" idx="1"/>
          </p:cNvCxnSpPr>
          <p:nvPr/>
        </p:nvCxnSpPr>
        <p:spPr>
          <a:xfrm flipV="1">
            <a:off x="6500352" y="506741"/>
            <a:ext cx="530040" cy="7863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13" idx="0"/>
            <a:endCxn id="212" idx="2"/>
          </p:cNvCxnSpPr>
          <p:nvPr/>
        </p:nvCxnSpPr>
        <p:spPr>
          <a:xfrm flipH="1" flipV="1">
            <a:off x="7304712" y="724006"/>
            <a:ext cx="142107" cy="11987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13" idx="0"/>
            <a:endCxn id="211" idx="3"/>
          </p:cNvCxnSpPr>
          <p:nvPr/>
        </p:nvCxnSpPr>
        <p:spPr>
          <a:xfrm flipH="1" flipV="1">
            <a:off x="6500352" y="585379"/>
            <a:ext cx="946467" cy="25850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209" idx="3"/>
            <a:endCxn id="208" idx="2"/>
          </p:cNvCxnSpPr>
          <p:nvPr/>
        </p:nvCxnSpPr>
        <p:spPr>
          <a:xfrm flipV="1">
            <a:off x="7537247" y="2655205"/>
            <a:ext cx="183892" cy="34827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10" idx="3"/>
            <a:endCxn id="209" idx="1"/>
          </p:cNvCxnSpPr>
          <p:nvPr/>
        </p:nvCxnSpPr>
        <p:spPr>
          <a:xfrm>
            <a:off x="6515605" y="2895151"/>
            <a:ext cx="473002" cy="1083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210" idx="3"/>
            <a:endCxn id="208" idx="1"/>
          </p:cNvCxnSpPr>
          <p:nvPr/>
        </p:nvCxnSpPr>
        <p:spPr>
          <a:xfrm flipV="1">
            <a:off x="6515605" y="2426148"/>
            <a:ext cx="931214" cy="46900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15" idx="3"/>
            <a:endCxn id="214" idx="3"/>
          </p:cNvCxnSpPr>
          <p:nvPr/>
        </p:nvCxnSpPr>
        <p:spPr>
          <a:xfrm flipH="1">
            <a:off x="989414" y="2327910"/>
            <a:ext cx="533127" cy="52093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16" idx="0"/>
            <a:endCxn id="214" idx="3"/>
          </p:cNvCxnSpPr>
          <p:nvPr/>
        </p:nvCxnSpPr>
        <p:spPr>
          <a:xfrm flipH="1" flipV="1">
            <a:off x="989414" y="2848843"/>
            <a:ext cx="577284" cy="9828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215" idx="3"/>
            <a:endCxn id="216" idx="0"/>
          </p:cNvCxnSpPr>
          <p:nvPr/>
        </p:nvCxnSpPr>
        <p:spPr>
          <a:xfrm>
            <a:off x="1522541" y="2327910"/>
            <a:ext cx="44157" cy="61921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>
            <a:stCxn id="199" idx="3"/>
            <a:endCxn id="198" idx="1"/>
          </p:cNvCxnSpPr>
          <p:nvPr/>
        </p:nvCxnSpPr>
        <p:spPr>
          <a:xfrm flipV="1">
            <a:off x="3652584" y="1367163"/>
            <a:ext cx="434513" cy="215031"/>
          </a:xfrm>
          <a:prstGeom prst="line">
            <a:avLst/>
          </a:prstGeom>
          <a:ln w="9525">
            <a:solidFill>
              <a:srgbClr val="C0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199" idx="3"/>
            <a:endCxn id="200" idx="0"/>
          </p:cNvCxnSpPr>
          <p:nvPr/>
        </p:nvCxnSpPr>
        <p:spPr>
          <a:xfrm>
            <a:off x="3652584" y="1582194"/>
            <a:ext cx="260077" cy="166397"/>
          </a:xfrm>
          <a:prstGeom prst="line">
            <a:avLst/>
          </a:prstGeom>
          <a:ln w="9525">
            <a:solidFill>
              <a:srgbClr val="C0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202" idx="1"/>
            <a:endCxn id="201" idx="0"/>
          </p:cNvCxnSpPr>
          <p:nvPr/>
        </p:nvCxnSpPr>
        <p:spPr>
          <a:xfrm flipH="1">
            <a:off x="4656857" y="1612110"/>
            <a:ext cx="515292" cy="199336"/>
          </a:xfrm>
          <a:prstGeom prst="line">
            <a:avLst/>
          </a:prstGeom>
          <a:ln w="9525">
            <a:solidFill>
              <a:srgbClr val="C0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>
            <a:stCxn id="198" idx="2"/>
            <a:endCxn id="200" idx="0"/>
          </p:cNvCxnSpPr>
          <p:nvPr/>
        </p:nvCxnSpPr>
        <p:spPr>
          <a:xfrm flipH="1">
            <a:off x="3912661" y="1641483"/>
            <a:ext cx="448756" cy="107108"/>
          </a:xfrm>
          <a:prstGeom prst="line">
            <a:avLst/>
          </a:prstGeom>
          <a:ln w="9525">
            <a:solidFill>
              <a:srgbClr val="C0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>
            <a:stCxn id="198" idx="2"/>
            <a:endCxn id="201" idx="0"/>
          </p:cNvCxnSpPr>
          <p:nvPr/>
        </p:nvCxnSpPr>
        <p:spPr>
          <a:xfrm>
            <a:off x="4361417" y="1641483"/>
            <a:ext cx="295440" cy="169963"/>
          </a:xfrm>
          <a:prstGeom prst="line">
            <a:avLst/>
          </a:prstGeom>
          <a:ln w="9525">
            <a:solidFill>
              <a:srgbClr val="C0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>
            <a:stCxn id="198" idx="3"/>
            <a:endCxn id="202" idx="1"/>
          </p:cNvCxnSpPr>
          <p:nvPr/>
        </p:nvCxnSpPr>
        <p:spPr>
          <a:xfrm>
            <a:off x="4635737" y="1367163"/>
            <a:ext cx="536412" cy="244947"/>
          </a:xfrm>
          <a:prstGeom prst="line">
            <a:avLst/>
          </a:prstGeom>
          <a:ln w="9525">
            <a:solidFill>
              <a:srgbClr val="C0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58543" y="56221"/>
            <a:ext cx="3172663" cy="9541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" charset="0"/>
                <a:ea typeface="Times" charset="0"/>
                <a:cs typeface="Times" charset="0"/>
              </a:rPr>
              <a:t>target</a:t>
            </a:r>
            <a:r>
              <a:rPr lang="zh-CN" altLang="en-US" sz="28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800" i="1" dirty="0" smtClean="0">
                <a:latin typeface="Times" charset="0"/>
                <a:ea typeface="Times" charset="0"/>
                <a:cs typeface="Times" charset="0"/>
              </a:rPr>
              <a:t>domain:</a:t>
            </a:r>
            <a:endParaRPr lang="zh-CN" altLang="en-US" sz="2800" i="1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800" i="1" dirty="0" err="1">
                <a:latin typeface="Times" charset="0"/>
                <a:ea typeface="Times" charset="0"/>
                <a:cs typeface="Times" charset="0"/>
              </a:rPr>
              <a:t>s</a:t>
            </a:r>
            <a:r>
              <a:rPr lang="en-US" altLang="zh-CN" sz="2800" i="1" dirty="0" err="1" smtClean="0">
                <a:latin typeface="Times" charset="0"/>
                <a:ea typeface="Times" charset="0"/>
                <a:cs typeface="Times" charset="0"/>
              </a:rPr>
              <a:t>parsity</a:t>
            </a:r>
            <a:r>
              <a:rPr lang="zh-CN" altLang="en-US" sz="2800" i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800" i="1" dirty="0" smtClean="0">
                <a:latin typeface="Times" charset="0"/>
                <a:ea typeface="Times" charset="0"/>
                <a:cs typeface="Times" charset="0"/>
              </a:rPr>
              <a:t>&amp;</a:t>
            </a:r>
            <a:r>
              <a:rPr lang="zh-CN" altLang="en-US" sz="2800" i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800" i="1" dirty="0" smtClean="0">
                <a:latin typeface="Times" charset="0"/>
                <a:ea typeface="Times" charset="0"/>
                <a:cs typeface="Times" charset="0"/>
              </a:rPr>
              <a:t>cold-start</a:t>
            </a:r>
            <a:endParaRPr lang="en-US" sz="2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2656258" y="2189141"/>
            <a:ext cx="3634328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charset="0"/>
                <a:ea typeface="Times" charset="0"/>
                <a:cs typeface="Times" charset="0"/>
              </a:rPr>
              <a:t>h</a:t>
            </a:r>
            <a:r>
              <a:rPr lang="en-US" altLang="zh-CN" sz="28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charset="0"/>
                <a:ea typeface="Times" charset="0"/>
                <a:cs typeface="Times" charset="0"/>
              </a:rPr>
              <a:t>omophily</a:t>
            </a:r>
            <a:r>
              <a:rPr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charset="0"/>
                <a:ea typeface="Times" charset="0"/>
                <a:cs typeface="Times" charset="0"/>
              </a:rPr>
              <a:t>:</a:t>
            </a:r>
            <a:r>
              <a:rPr lang="zh-CN" alt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charset="0"/>
                <a:ea typeface="Times" charset="0"/>
                <a:cs typeface="Times" charset="0"/>
              </a:rPr>
              <a:t>tie</a:t>
            </a:r>
            <a:r>
              <a:rPr lang="zh-CN" alt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charset="0"/>
                <a:ea typeface="Times" charset="0"/>
                <a:cs typeface="Times" charset="0"/>
              </a:rPr>
              <a:t>strength</a:t>
            </a:r>
            <a:endParaRPr lang="en-US" sz="2800" b="1" i="1" dirty="0">
              <a:solidFill>
                <a:schemeClr val="tx1">
                  <a:lumMod val="95000"/>
                  <a:lumOff val="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3272581" y="2808636"/>
            <a:ext cx="2866490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" charset="0"/>
                <a:ea typeface="Times" charset="0"/>
                <a:cs typeface="Times" charset="0"/>
              </a:rPr>
              <a:t>auxiliary</a:t>
            </a:r>
            <a:r>
              <a:rPr lang="zh-CN" altLang="en-US" sz="28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800" i="1" dirty="0" smtClean="0">
                <a:latin typeface="Times" charset="0"/>
                <a:ea typeface="Times" charset="0"/>
                <a:cs typeface="Times" charset="0"/>
              </a:rPr>
              <a:t>domains</a:t>
            </a:r>
            <a:endParaRPr lang="en-US" sz="2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8" name="Right Arrow 367"/>
          <p:cNvSpPr/>
          <p:nvPr/>
        </p:nvSpPr>
        <p:spPr>
          <a:xfrm rot="20234788">
            <a:off x="2111533" y="1843473"/>
            <a:ext cx="914400" cy="548640"/>
          </a:xfrm>
          <a:prstGeom prst="rightArrow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9" name="Right Arrow 368"/>
          <p:cNvSpPr/>
          <p:nvPr/>
        </p:nvSpPr>
        <p:spPr>
          <a:xfrm rot="12496135">
            <a:off x="5744442" y="1808586"/>
            <a:ext cx="914400" cy="548640"/>
          </a:xfrm>
          <a:prstGeom prst="rightArrow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0" name="Right Arrow 369"/>
          <p:cNvSpPr/>
          <p:nvPr/>
        </p:nvSpPr>
        <p:spPr>
          <a:xfrm rot="9086984">
            <a:off x="5660699" y="908714"/>
            <a:ext cx="914400" cy="548640"/>
          </a:xfrm>
          <a:prstGeom prst="rightArrow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1" name="Right Arrow 370"/>
          <p:cNvSpPr/>
          <p:nvPr/>
        </p:nvSpPr>
        <p:spPr>
          <a:xfrm rot="12517255">
            <a:off x="3044745" y="872438"/>
            <a:ext cx="914400" cy="548640"/>
          </a:xfrm>
          <a:prstGeom prst="rightArrow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MengJiang</dc:creator>
  <cp:lastModifiedBy>MengJiang</cp:lastModifiedBy>
  <cp:revision>17</cp:revision>
  <dcterms:created xsi:type="dcterms:W3CDTF">2016-10-05T16:32:26Z</dcterms:created>
  <dcterms:modified xsi:type="dcterms:W3CDTF">2016-10-06T17:51:01Z</dcterms:modified>
</cp:coreProperties>
</file>