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1247438" cy="2560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66"/>
  </p:normalViewPr>
  <p:slideViewPr>
    <p:cSldViewPr snapToGrid="0" snapToObjects="1">
      <p:cViewPr varScale="1">
        <p:scale>
          <a:sx n="87" d="100"/>
          <a:sy n="87" d="100"/>
        </p:scale>
        <p:origin x="22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930" y="419068"/>
            <a:ext cx="8435579" cy="891481"/>
          </a:xfrm>
        </p:spPr>
        <p:txBody>
          <a:bodyPr anchor="b"/>
          <a:lstStyle>
            <a:lvl1pPr algn="ctr">
              <a:defRPr sz="224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930" y="1344928"/>
            <a:ext cx="8435579" cy="618228"/>
          </a:xfrm>
        </p:spPr>
        <p:txBody>
          <a:bodyPr/>
          <a:lstStyle>
            <a:lvl1pPr marL="0" indent="0" algn="ctr">
              <a:buNone/>
              <a:defRPr sz="896"/>
            </a:lvl1pPr>
            <a:lvl2pPr marL="170718" indent="0" algn="ctr">
              <a:buNone/>
              <a:defRPr sz="747"/>
            </a:lvl2pPr>
            <a:lvl3pPr marL="341437" indent="0" algn="ctr">
              <a:buNone/>
              <a:defRPr sz="672"/>
            </a:lvl3pPr>
            <a:lvl4pPr marL="512155" indent="0" algn="ctr">
              <a:buNone/>
              <a:defRPr sz="597"/>
            </a:lvl4pPr>
            <a:lvl5pPr marL="682874" indent="0" algn="ctr">
              <a:buNone/>
              <a:defRPr sz="597"/>
            </a:lvl5pPr>
            <a:lvl6pPr marL="853592" indent="0" algn="ctr">
              <a:buNone/>
              <a:defRPr sz="597"/>
            </a:lvl6pPr>
            <a:lvl7pPr marL="1024311" indent="0" algn="ctr">
              <a:buNone/>
              <a:defRPr sz="597"/>
            </a:lvl7pPr>
            <a:lvl8pPr marL="1195029" indent="0" algn="ctr">
              <a:buNone/>
              <a:defRPr sz="597"/>
            </a:lvl8pPr>
            <a:lvl9pPr marL="1365748" indent="0" algn="ctr">
              <a:buNone/>
              <a:defRPr sz="597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ACB2-CE3D-A242-99C8-F1AB19133DA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ACB2-CE3D-A242-99C8-F1AB19133DA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8948" y="136330"/>
            <a:ext cx="2425229" cy="217002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3262" y="136330"/>
            <a:ext cx="7135093" cy="217002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ACB2-CE3D-A242-99C8-F1AB19133DA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ACB2-CE3D-A242-99C8-F1AB19133DA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3" y="638382"/>
            <a:ext cx="9700915" cy="1065154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03" y="1713613"/>
            <a:ext cx="9700915" cy="560139"/>
          </a:xfrm>
        </p:spPr>
        <p:txBody>
          <a:bodyPr/>
          <a:lstStyle>
            <a:lvl1pPr marL="0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1pPr>
            <a:lvl2pPr marL="17071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2pPr>
            <a:lvl3pPr marL="341437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3pPr>
            <a:lvl4pPr marL="512155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4pPr>
            <a:lvl5pPr marL="682874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5pPr>
            <a:lvl6pPr marL="853592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6pPr>
            <a:lvl7pPr marL="1024311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7pPr>
            <a:lvl8pPr marL="1195029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8pPr>
            <a:lvl9pPr marL="1365748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ACB2-CE3D-A242-99C8-F1AB19133DA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8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3261" y="681651"/>
            <a:ext cx="4780161" cy="162470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4016" y="681651"/>
            <a:ext cx="4780161" cy="162470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ACB2-CE3D-A242-99C8-F1AB19133DA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26" y="136331"/>
            <a:ext cx="9700915" cy="49493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27" y="627712"/>
            <a:ext cx="4758193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727" y="935344"/>
            <a:ext cx="4758193" cy="13757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94016" y="627712"/>
            <a:ext cx="4781626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94016" y="935344"/>
            <a:ext cx="4781626" cy="13757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ACB2-CE3D-A242-99C8-F1AB19133DA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5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ACB2-CE3D-A242-99C8-F1AB19133DA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ACB2-CE3D-A242-99C8-F1AB19133DA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27" y="170709"/>
            <a:ext cx="3627591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626" y="368684"/>
            <a:ext cx="5694015" cy="1819713"/>
          </a:xfrm>
        </p:spPr>
        <p:txBody>
          <a:bodyPr/>
          <a:lstStyle>
            <a:lvl1pPr>
              <a:defRPr sz="1195"/>
            </a:lvl1pPr>
            <a:lvl2pPr>
              <a:defRPr sz="1046"/>
            </a:lvl2pPr>
            <a:lvl3pPr>
              <a:defRPr sz="896"/>
            </a:lvl3pPr>
            <a:lvl4pPr>
              <a:defRPr sz="747"/>
            </a:lvl4pPr>
            <a:lvl5pPr>
              <a:defRPr sz="747"/>
            </a:lvl5pPr>
            <a:lvl6pPr>
              <a:defRPr sz="747"/>
            </a:lvl6pPr>
            <a:lvl7pPr>
              <a:defRPr sz="747"/>
            </a:lvl7pPr>
            <a:lvl8pPr>
              <a:defRPr sz="747"/>
            </a:lvl8pPr>
            <a:lvl9pPr>
              <a:defRPr sz="747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727" y="768191"/>
            <a:ext cx="3627591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ACB2-CE3D-A242-99C8-F1AB19133DA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8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27" y="170709"/>
            <a:ext cx="3627591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81626" y="368684"/>
            <a:ext cx="5694015" cy="1819713"/>
          </a:xfrm>
        </p:spPr>
        <p:txBody>
          <a:bodyPr anchor="t"/>
          <a:lstStyle>
            <a:lvl1pPr marL="0" indent="0">
              <a:buNone/>
              <a:defRPr sz="1195"/>
            </a:lvl1pPr>
            <a:lvl2pPr marL="170718" indent="0">
              <a:buNone/>
              <a:defRPr sz="1046"/>
            </a:lvl2pPr>
            <a:lvl3pPr marL="341437" indent="0">
              <a:buNone/>
              <a:defRPr sz="896"/>
            </a:lvl3pPr>
            <a:lvl4pPr marL="512155" indent="0">
              <a:buNone/>
              <a:defRPr sz="747"/>
            </a:lvl4pPr>
            <a:lvl5pPr marL="682874" indent="0">
              <a:buNone/>
              <a:defRPr sz="747"/>
            </a:lvl5pPr>
            <a:lvl6pPr marL="853592" indent="0">
              <a:buNone/>
              <a:defRPr sz="747"/>
            </a:lvl6pPr>
            <a:lvl7pPr marL="1024311" indent="0">
              <a:buNone/>
              <a:defRPr sz="747"/>
            </a:lvl7pPr>
            <a:lvl8pPr marL="1195029" indent="0">
              <a:buNone/>
              <a:defRPr sz="747"/>
            </a:lvl8pPr>
            <a:lvl9pPr marL="1365748" indent="0">
              <a:buNone/>
              <a:defRPr sz="747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727" y="768191"/>
            <a:ext cx="3627591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ACB2-CE3D-A242-99C8-F1AB19133DA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8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3262" y="136331"/>
            <a:ext cx="9700915" cy="49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262" y="681651"/>
            <a:ext cx="9700915" cy="162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3261" y="2373332"/>
            <a:ext cx="2530674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9ACB2-CE3D-A242-99C8-F1AB19133DA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5714" y="2373332"/>
            <a:ext cx="3796010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3503" y="2373332"/>
            <a:ext cx="2530674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2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41437" rtl="0" eaLnBrk="1" latinLnBrk="0" hangingPunct="1">
        <a:lnSpc>
          <a:spcPct val="90000"/>
        </a:lnSpc>
        <a:spcBef>
          <a:spcPct val="0"/>
        </a:spcBef>
        <a:buNone/>
        <a:defRPr sz="16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59" indent="-85359" algn="l" defTabSz="341437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046" kern="1200">
          <a:solidFill>
            <a:schemeClr val="tx1"/>
          </a:solidFill>
          <a:latin typeface="+mn-lt"/>
          <a:ea typeface="+mn-ea"/>
          <a:cs typeface="+mn-cs"/>
        </a:defRPr>
      </a:lvl1pPr>
      <a:lvl2pPr marL="256078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2pPr>
      <a:lvl3pPr marL="426796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3pPr>
      <a:lvl4pPr marL="597515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768233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938952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109670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280389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451107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7071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2pPr>
      <a:lvl3pPr marL="341437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12155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682874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853592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024311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195029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36574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968" y="314277"/>
            <a:ext cx="2743200" cy="413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Social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context</a:t>
            </a:r>
            <a:endParaRPr 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968" y="817406"/>
            <a:ext cx="2743200" cy="413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Spatiotemporal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context</a:t>
            </a:r>
            <a:endParaRPr 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968" y="1320535"/>
            <a:ext cx="2743200" cy="413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Behavioral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intentions</a:t>
            </a:r>
            <a:endParaRPr lang="en-US" sz="20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968" y="1823665"/>
            <a:ext cx="2743200" cy="413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Behavioral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content</a:t>
            </a:r>
            <a:endParaRPr lang="en-US" sz="20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4986" y="543289"/>
            <a:ext cx="2286000" cy="777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Structured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zh-CN" alt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e.g.,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“who-follows-whom”,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“who-published-what”</a:t>
            </a:r>
            <a:endParaRPr lang="zh-CN" altLang="en-US" sz="14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4986" y="1525458"/>
            <a:ext cx="2286000" cy="777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Unstructured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zh-CN" alt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e.g.,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tweet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content,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news,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paper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abstract/full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  <a:endParaRPr lang="zh-CN" altLang="en-US" sz="14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72364" y="426221"/>
            <a:ext cx="228600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Multidimensional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behavior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network</a:t>
            </a:r>
            <a:endParaRPr lang="zh-CN" alt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human,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location,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time,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is-I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…</a:t>
            </a:r>
            <a:endParaRPr lang="en-US" sz="14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72364" y="1479738"/>
            <a:ext cx="2286000" cy="868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Heterogeneous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information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network</a:t>
            </a:r>
            <a:endParaRPr lang="zh-CN" alt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entities,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types,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attributes,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is-I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…</a:t>
            </a:r>
            <a:endParaRPr lang="en-US" sz="14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528" y="133478"/>
            <a:ext cx="2926080" cy="21945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1" name="Elbow Connector 30"/>
          <p:cNvCxnSpPr>
            <a:stCxn id="4" idx="3"/>
            <a:endCxn id="8" idx="1"/>
          </p:cNvCxnSpPr>
          <p:nvPr/>
        </p:nvCxnSpPr>
        <p:spPr>
          <a:xfrm>
            <a:off x="2872168" y="520951"/>
            <a:ext cx="352818" cy="410958"/>
          </a:xfrm>
          <a:prstGeom prst="bentConnector3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3"/>
            <a:endCxn id="8" idx="1"/>
          </p:cNvCxnSpPr>
          <p:nvPr/>
        </p:nvCxnSpPr>
        <p:spPr>
          <a:xfrm flipV="1">
            <a:off x="2872168" y="931909"/>
            <a:ext cx="352818" cy="595300"/>
          </a:xfrm>
          <a:prstGeom prst="bentConnector3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3"/>
            <a:endCxn id="108" idx="1"/>
          </p:cNvCxnSpPr>
          <p:nvPr/>
        </p:nvCxnSpPr>
        <p:spPr>
          <a:xfrm flipV="1">
            <a:off x="2872168" y="2030344"/>
            <a:ext cx="352818" cy="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14768" y="25753"/>
            <a:ext cx="13716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Challenges</a:t>
            </a:r>
            <a:endParaRPr lang="en-US" sz="2000" i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76" name="Straight Arrow Connector 75"/>
          <p:cNvCxnSpPr>
            <a:stCxn id="8" idx="3"/>
            <a:endCxn id="10" idx="1"/>
          </p:cNvCxnSpPr>
          <p:nvPr/>
        </p:nvCxnSpPr>
        <p:spPr>
          <a:xfrm flipV="1">
            <a:off x="5510986" y="929141"/>
            <a:ext cx="261378" cy="276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" idx="3"/>
            <a:endCxn id="11" idx="1"/>
          </p:cNvCxnSpPr>
          <p:nvPr/>
        </p:nvCxnSpPr>
        <p:spPr>
          <a:xfrm>
            <a:off x="5510986" y="1914078"/>
            <a:ext cx="261378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629460" y="224918"/>
            <a:ext cx="2514600" cy="21945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018080" y="133478"/>
            <a:ext cx="173736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Representation</a:t>
            </a:r>
            <a:endParaRPr lang="en-US" sz="2000" i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103" name="Elbow Connector 102"/>
          <p:cNvCxnSpPr>
            <a:stCxn id="5" idx="3"/>
            <a:endCxn id="8" idx="1"/>
          </p:cNvCxnSpPr>
          <p:nvPr/>
        </p:nvCxnSpPr>
        <p:spPr>
          <a:xfrm flipV="1">
            <a:off x="2872168" y="931915"/>
            <a:ext cx="352818" cy="92171"/>
          </a:xfrm>
          <a:prstGeom prst="bentConnector3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224986" y="1847457"/>
            <a:ext cx="22860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883598" y="308219"/>
            <a:ext cx="548640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i="1" dirty="0">
                <a:solidFill>
                  <a:schemeClr val="accent2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T1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182283" y="2339467"/>
            <a:ext cx="548640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i="1" dirty="0">
                <a:solidFill>
                  <a:schemeClr val="accent5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T2</a:t>
            </a:r>
            <a:endParaRPr lang="en-US" sz="2000" b="1" i="1" dirty="0">
              <a:solidFill>
                <a:schemeClr val="accent5">
                  <a:lumMod val="50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8740613" y="665127"/>
            <a:ext cx="237744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Behavior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prediction</a:t>
            </a:r>
            <a:endParaRPr 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740613" y="1102549"/>
            <a:ext cx="237744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Recommendation</a:t>
            </a:r>
            <a:endParaRPr 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740613" y="1543654"/>
            <a:ext cx="237744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Fraud/spam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detection</a:t>
            </a:r>
            <a:endParaRPr 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740613" y="1986216"/>
            <a:ext cx="237744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Summarization</a:t>
            </a:r>
            <a:endParaRPr 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649173" y="229713"/>
            <a:ext cx="2560320" cy="21945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786333" y="207946"/>
            <a:ext cx="2286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Intelligent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and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trustworthy</a:t>
            </a:r>
            <a:r>
              <a:rPr lang="zh-CN" altLang="en-US" sz="2000" i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systems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endParaRPr lang="en-US" sz="2000" i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8098340" y="1205418"/>
            <a:ext cx="274320" cy="2743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26" name="Elbow Connector 125"/>
          <p:cNvCxnSpPr>
            <a:stCxn id="10" idx="3"/>
            <a:endCxn id="125" idx="0"/>
          </p:cNvCxnSpPr>
          <p:nvPr/>
        </p:nvCxnSpPr>
        <p:spPr>
          <a:xfrm>
            <a:off x="8058364" y="929147"/>
            <a:ext cx="177136" cy="27627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1" idx="3"/>
            <a:endCxn id="125" idx="4"/>
          </p:cNvCxnSpPr>
          <p:nvPr/>
        </p:nvCxnSpPr>
        <p:spPr>
          <a:xfrm flipV="1">
            <a:off x="8058364" y="1479738"/>
            <a:ext cx="177136" cy="43434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25" idx="6"/>
            <a:endCxn id="119" idx="1"/>
          </p:cNvCxnSpPr>
          <p:nvPr/>
        </p:nvCxnSpPr>
        <p:spPr>
          <a:xfrm flipV="1">
            <a:off x="8372660" y="848007"/>
            <a:ext cx="367953" cy="49457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25" idx="6"/>
            <a:endCxn id="120" idx="1"/>
          </p:cNvCxnSpPr>
          <p:nvPr/>
        </p:nvCxnSpPr>
        <p:spPr>
          <a:xfrm flipV="1">
            <a:off x="8372660" y="1285429"/>
            <a:ext cx="367953" cy="5714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25" idx="6"/>
            <a:endCxn id="121" idx="1"/>
          </p:cNvCxnSpPr>
          <p:nvPr/>
        </p:nvCxnSpPr>
        <p:spPr>
          <a:xfrm>
            <a:off x="8372660" y="1342578"/>
            <a:ext cx="367953" cy="3839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25" idx="6"/>
            <a:endCxn id="122" idx="1"/>
          </p:cNvCxnSpPr>
          <p:nvPr/>
        </p:nvCxnSpPr>
        <p:spPr>
          <a:xfrm>
            <a:off x="8372660" y="1342578"/>
            <a:ext cx="367953" cy="8265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8100533" y="658756"/>
            <a:ext cx="548640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T3</a:t>
            </a:r>
            <a:endParaRPr lang="en-US" sz="2000" b="1" i="1" dirty="0">
              <a:solidFill>
                <a:schemeClr val="accent6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416736" y="138273"/>
            <a:ext cx="18288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Behavioral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sz="2000" i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3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68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Courier New</vt:lpstr>
      <vt:lpstr>Times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MengJiang</dc:creator>
  <cp:lastModifiedBy>MengJiang</cp:lastModifiedBy>
  <cp:revision>29</cp:revision>
  <dcterms:created xsi:type="dcterms:W3CDTF">2016-10-03T14:31:14Z</dcterms:created>
  <dcterms:modified xsi:type="dcterms:W3CDTF">2016-10-06T17:49:21Z</dcterms:modified>
</cp:coreProperties>
</file>