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10423525" cy="5121275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8"/>
    <p:restoredTop sz="94666"/>
  </p:normalViewPr>
  <p:slideViewPr>
    <p:cSldViewPr snapToGrid="0" snapToObjects="1">
      <p:cViewPr>
        <p:scale>
          <a:sx n="89" d="100"/>
          <a:sy n="89" d="100"/>
        </p:scale>
        <p:origin x="1368" y="9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2941" y="838135"/>
            <a:ext cx="7817644" cy="1782962"/>
          </a:xfrm>
        </p:spPr>
        <p:txBody>
          <a:bodyPr anchor="b"/>
          <a:lstStyle>
            <a:lvl1pPr algn="ctr">
              <a:defRPr sz="448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2941" y="2689855"/>
            <a:ext cx="7817644" cy="1236456"/>
          </a:xfrm>
        </p:spPr>
        <p:txBody>
          <a:bodyPr/>
          <a:lstStyle>
            <a:lvl1pPr marL="0" indent="0" algn="ctr">
              <a:buNone/>
              <a:defRPr sz="1792"/>
            </a:lvl1pPr>
            <a:lvl2pPr marL="341437" indent="0" algn="ctr">
              <a:buNone/>
              <a:defRPr sz="1494"/>
            </a:lvl2pPr>
            <a:lvl3pPr marL="682874" indent="0" algn="ctr">
              <a:buNone/>
              <a:defRPr sz="1344"/>
            </a:lvl3pPr>
            <a:lvl4pPr marL="1024311" indent="0" algn="ctr">
              <a:buNone/>
              <a:defRPr sz="1195"/>
            </a:lvl4pPr>
            <a:lvl5pPr marL="1365748" indent="0" algn="ctr">
              <a:buNone/>
              <a:defRPr sz="1195"/>
            </a:lvl5pPr>
            <a:lvl6pPr marL="1707185" indent="0" algn="ctr">
              <a:buNone/>
              <a:defRPr sz="1195"/>
            </a:lvl6pPr>
            <a:lvl7pPr marL="2048622" indent="0" algn="ctr">
              <a:buNone/>
              <a:defRPr sz="1195"/>
            </a:lvl7pPr>
            <a:lvl8pPr marL="2390059" indent="0" algn="ctr">
              <a:buNone/>
              <a:defRPr sz="1195"/>
            </a:lvl8pPr>
            <a:lvl9pPr marL="2731496" indent="0" algn="ctr">
              <a:buNone/>
              <a:defRPr sz="1195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066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2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59335" y="272660"/>
            <a:ext cx="2247573" cy="4340044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6617" y="272660"/>
            <a:ext cx="6612424" cy="434004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30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86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189" y="1276763"/>
            <a:ext cx="8990290" cy="2130308"/>
          </a:xfrm>
        </p:spPr>
        <p:txBody>
          <a:bodyPr anchor="b"/>
          <a:lstStyle>
            <a:lvl1pPr>
              <a:defRPr sz="4481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189" y="3427224"/>
            <a:ext cx="8990290" cy="1120279"/>
          </a:xfrm>
        </p:spPr>
        <p:txBody>
          <a:bodyPr/>
          <a:lstStyle>
            <a:lvl1pPr marL="0" indent="0">
              <a:buNone/>
              <a:defRPr sz="1792">
                <a:solidFill>
                  <a:schemeClr val="tx1">
                    <a:tint val="75000"/>
                  </a:schemeClr>
                </a:solidFill>
              </a:defRPr>
            </a:lvl1pPr>
            <a:lvl2pPr marL="341437" indent="0">
              <a:buNone/>
              <a:defRPr sz="1494">
                <a:solidFill>
                  <a:schemeClr val="tx1">
                    <a:tint val="75000"/>
                  </a:schemeClr>
                </a:solidFill>
              </a:defRPr>
            </a:lvl2pPr>
            <a:lvl3pPr marL="682874" indent="0">
              <a:buNone/>
              <a:defRPr sz="1344">
                <a:solidFill>
                  <a:schemeClr val="tx1">
                    <a:tint val="75000"/>
                  </a:schemeClr>
                </a:solidFill>
              </a:defRPr>
            </a:lvl3pPr>
            <a:lvl4pPr marL="1024311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4pPr>
            <a:lvl5pPr marL="1365748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5pPr>
            <a:lvl6pPr marL="1707185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6pPr>
            <a:lvl7pPr marL="2048622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7pPr>
            <a:lvl8pPr marL="2390059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8pPr>
            <a:lvl9pPr marL="2731496" indent="0">
              <a:buNone/>
              <a:defRPr sz="11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926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6617" y="1363302"/>
            <a:ext cx="4429998" cy="324940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910" y="1363302"/>
            <a:ext cx="4429998" cy="3249402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02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272661"/>
            <a:ext cx="8990290" cy="989876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7976" y="1255424"/>
            <a:ext cx="4409639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7976" y="1870688"/>
            <a:ext cx="4409639" cy="2751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76909" y="1255424"/>
            <a:ext cx="4431356" cy="615264"/>
          </a:xfrm>
        </p:spPr>
        <p:txBody>
          <a:bodyPr anchor="b"/>
          <a:lstStyle>
            <a:lvl1pPr marL="0" indent="0">
              <a:buNone/>
              <a:defRPr sz="1792" b="1"/>
            </a:lvl1pPr>
            <a:lvl2pPr marL="341437" indent="0">
              <a:buNone/>
              <a:defRPr sz="1494" b="1"/>
            </a:lvl2pPr>
            <a:lvl3pPr marL="682874" indent="0">
              <a:buNone/>
              <a:defRPr sz="1344" b="1"/>
            </a:lvl3pPr>
            <a:lvl4pPr marL="1024311" indent="0">
              <a:buNone/>
              <a:defRPr sz="1195" b="1"/>
            </a:lvl4pPr>
            <a:lvl5pPr marL="1365748" indent="0">
              <a:buNone/>
              <a:defRPr sz="1195" b="1"/>
            </a:lvl5pPr>
            <a:lvl6pPr marL="1707185" indent="0">
              <a:buNone/>
              <a:defRPr sz="1195" b="1"/>
            </a:lvl6pPr>
            <a:lvl7pPr marL="2048622" indent="0">
              <a:buNone/>
              <a:defRPr sz="1195" b="1"/>
            </a:lvl7pPr>
            <a:lvl8pPr marL="2390059" indent="0">
              <a:buNone/>
              <a:defRPr sz="1195" b="1"/>
            </a:lvl8pPr>
            <a:lvl9pPr marL="2731496" indent="0">
              <a:buNone/>
              <a:defRPr sz="1195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76909" y="1870688"/>
            <a:ext cx="4431356" cy="2751500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07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8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341418"/>
            <a:ext cx="3361858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1356" y="737369"/>
            <a:ext cx="5276910" cy="3639425"/>
          </a:xfrm>
        </p:spPr>
        <p:txBody>
          <a:bodyPr/>
          <a:lstStyle>
            <a:lvl1pPr>
              <a:defRPr sz="2390"/>
            </a:lvl1pPr>
            <a:lvl2pPr>
              <a:defRPr sz="2091"/>
            </a:lvl2pPr>
            <a:lvl3pPr>
              <a:defRPr sz="1792"/>
            </a:lvl3pPr>
            <a:lvl4pPr>
              <a:defRPr sz="1494"/>
            </a:lvl4pPr>
            <a:lvl5pPr>
              <a:defRPr sz="1494"/>
            </a:lvl5pPr>
            <a:lvl6pPr>
              <a:defRPr sz="1494"/>
            </a:lvl6pPr>
            <a:lvl7pPr>
              <a:defRPr sz="1494"/>
            </a:lvl7pPr>
            <a:lvl8pPr>
              <a:defRPr sz="1494"/>
            </a:lvl8pPr>
            <a:lvl9pPr>
              <a:defRPr sz="1494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1536382"/>
            <a:ext cx="3361858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49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975" y="341418"/>
            <a:ext cx="3361858" cy="1194964"/>
          </a:xfrm>
        </p:spPr>
        <p:txBody>
          <a:bodyPr anchor="b"/>
          <a:lstStyle>
            <a:lvl1pPr>
              <a:defRPr sz="239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31356" y="737369"/>
            <a:ext cx="5276910" cy="3639425"/>
          </a:xfrm>
        </p:spPr>
        <p:txBody>
          <a:bodyPr anchor="t"/>
          <a:lstStyle>
            <a:lvl1pPr marL="0" indent="0">
              <a:buNone/>
              <a:defRPr sz="2390"/>
            </a:lvl1pPr>
            <a:lvl2pPr marL="341437" indent="0">
              <a:buNone/>
              <a:defRPr sz="2091"/>
            </a:lvl2pPr>
            <a:lvl3pPr marL="682874" indent="0">
              <a:buNone/>
              <a:defRPr sz="1792"/>
            </a:lvl3pPr>
            <a:lvl4pPr marL="1024311" indent="0">
              <a:buNone/>
              <a:defRPr sz="1494"/>
            </a:lvl4pPr>
            <a:lvl5pPr marL="1365748" indent="0">
              <a:buNone/>
              <a:defRPr sz="1494"/>
            </a:lvl5pPr>
            <a:lvl6pPr marL="1707185" indent="0">
              <a:buNone/>
              <a:defRPr sz="1494"/>
            </a:lvl6pPr>
            <a:lvl7pPr marL="2048622" indent="0">
              <a:buNone/>
              <a:defRPr sz="1494"/>
            </a:lvl7pPr>
            <a:lvl8pPr marL="2390059" indent="0">
              <a:buNone/>
              <a:defRPr sz="1494"/>
            </a:lvl8pPr>
            <a:lvl9pPr marL="2731496" indent="0">
              <a:buNone/>
              <a:defRPr sz="1494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7975" y="1536382"/>
            <a:ext cx="3361858" cy="2846339"/>
          </a:xfrm>
        </p:spPr>
        <p:txBody>
          <a:bodyPr/>
          <a:lstStyle>
            <a:lvl1pPr marL="0" indent="0">
              <a:buNone/>
              <a:defRPr sz="1195"/>
            </a:lvl1pPr>
            <a:lvl2pPr marL="341437" indent="0">
              <a:buNone/>
              <a:defRPr sz="1046"/>
            </a:lvl2pPr>
            <a:lvl3pPr marL="682874" indent="0">
              <a:buNone/>
              <a:defRPr sz="896"/>
            </a:lvl3pPr>
            <a:lvl4pPr marL="1024311" indent="0">
              <a:buNone/>
              <a:defRPr sz="747"/>
            </a:lvl4pPr>
            <a:lvl5pPr marL="1365748" indent="0">
              <a:buNone/>
              <a:defRPr sz="747"/>
            </a:lvl5pPr>
            <a:lvl6pPr marL="1707185" indent="0">
              <a:buNone/>
              <a:defRPr sz="747"/>
            </a:lvl6pPr>
            <a:lvl7pPr marL="2048622" indent="0">
              <a:buNone/>
              <a:defRPr sz="747"/>
            </a:lvl7pPr>
            <a:lvl8pPr marL="2390059" indent="0">
              <a:buNone/>
              <a:defRPr sz="747"/>
            </a:lvl8pPr>
            <a:lvl9pPr marL="2731496" indent="0">
              <a:buNone/>
              <a:defRPr sz="747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6618" y="272661"/>
            <a:ext cx="8990290" cy="9898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618" y="1363302"/>
            <a:ext cx="8990290" cy="3249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617" y="4746664"/>
            <a:ext cx="2345293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927B-0724-1E43-8344-FBD8865B364B}" type="datetimeFigureOut">
              <a:rPr lang="en-US" smtClean="0"/>
              <a:t>10/7/16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2793" y="4746664"/>
            <a:ext cx="3517940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61615" y="4746664"/>
            <a:ext cx="2345293" cy="2726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B3470-4728-5549-BB60-1D3FD292D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86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2874" rtl="0" eaLnBrk="1" latinLnBrk="0" hangingPunct="1">
        <a:lnSpc>
          <a:spcPct val="90000"/>
        </a:lnSpc>
        <a:spcBef>
          <a:spcPct val="0"/>
        </a:spcBef>
        <a:buNone/>
        <a:defRPr sz="32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0718" indent="-170718" algn="l" defTabSz="682874" rtl="0" eaLnBrk="1" latinLnBrk="0" hangingPunct="1">
        <a:lnSpc>
          <a:spcPct val="90000"/>
        </a:lnSpc>
        <a:spcBef>
          <a:spcPts val="747"/>
        </a:spcBef>
        <a:buFont typeface="Arial" panose="020B0604020202020204" pitchFamily="34" charset="0"/>
        <a:buChar char="•"/>
        <a:defRPr sz="2091" kern="1200">
          <a:solidFill>
            <a:schemeClr val="tx1"/>
          </a:solidFill>
          <a:latin typeface="+mn-lt"/>
          <a:ea typeface="+mn-ea"/>
          <a:cs typeface="+mn-cs"/>
        </a:defRPr>
      </a:lvl1pPr>
      <a:lvl2pPr marL="512155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92" kern="1200">
          <a:solidFill>
            <a:schemeClr val="tx1"/>
          </a:solidFill>
          <a:latin typeface="+mn-lt"/>
          <a:ea typeface="+mn-ea"/>
          <a:cs typeface="+mn-cs"/>
        </a:defRPr>
      </a:lvl2pPr>
      <a:lvl3pPr marL="853592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4" kern="1200">
          <a:solidFill>
            <a:schemeClr val="tx1"/>
          </a:solidFill>
          <a:latin typeface="+mn-lt"/>
          <a:ea typeface="+mn-ea"/>
          <a:cs typeface="+mn-cs"/>
        </a:defRPr>
      </a:lvl3pPr>
      <a:lvl4pPr marL="1195029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536466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877903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219340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560777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902214" indent="-170718" algn="l" defTabSz="68287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41437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2pPr>
      <a:lvl3pPr marL="682874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3pPr>
      <a:lvl4pPr marL="1024311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4pPr>
      <a:lvl5pPr marL="1365748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5pPr>
      <a:lvl6pPr marL="1707185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6pPr>
      <a:lvl7pPr marL="2048622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7pPr>
      <a:lvl8pPr marL="2390059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8pPr>
      <a:lvl9pPr marL="2731496" algn="l" defTabSz="682874" rtl="0" eaLnBrk="1" latinLnBrk="0" hangingPunct="1">
        <a:defRPr sz="13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1333" y="176347"/>
            <a:ext cx="10311939" cy="685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is-I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rime minister of Canada Justin Trudeau and his wife Sophie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arrive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is-I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endParaRPr lang="en-US" altLang="zh-CN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is-I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Justin </a:t>
            </a:r>
            <a:r>
              <a:rPr 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Trudeau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43</a:t>
            </a:r>
            <a:r>
              <a:rPr 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told reporters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is-I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4679" y="1289904"/>
            <a:ext cx="3978852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prime_minister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canada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justin_trudeau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 </a:t>
            </a:r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sophie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told_reporters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71911" y="1289904"/>
            <a:ext cx="6126480" cy="822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canada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$L</a:t>
            </a:r>
            <a:r>
              <a:rPr lang="en-US" altLang="zh-CN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OCATION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.C</a:t>
            </a:r>
            <a:r>
              <a:rPr lang="en-US" altLang="zh-CN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OUNTRY</a:t>
            </a:r>
            <a:r>
              <a:rPr lang="zh-CN" altLang="en-US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 </a:t>
            </a:r>
            <a:r>
              <a:rPr lang="en-US" altLang="zh-CN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sophie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zh-CN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justin_trudeau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altLang="zh-CN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.P</a:t>
            </a:r>
            <a:r>
              <a:rPr lang="en-US" altLang="zh-CN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OLITICIAN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.P</a:t>
            </a:r>
            <a:r>
              <a:rPr lang="en-US" altLang="zh-CN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RIME</a:t>
            </a:r>
            <a:r>
              <a:rPr lang="en-US" altLang="zh-CN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altLang="zh-CN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INISTER</a:t>
            </a:r>
            <a:endParaRPr lang="zh-CN" altLang="en-US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327" y="2473259"/>
            <a:ext cx="5074920" cy="1097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rim</a:t>
            </a:r>
            <a:r>
              <a:rPr lang="en-US" altLang="zh-CN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e_</a:t>
            </a:r>
            <a:r>
              <a:rPr lang="en-US" sz="2000" dirty="0" err="1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minister</a:t>
            </a:r>
            <a:r>
              <a:rPr 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of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$C</a:t>
            </a:r>
            <a:r>
              <a:rPr lang="en-US" altLang="zh-CN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OUNTRY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RIME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altLang="zh-CN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INISTER</a:t>
            </a:r>
            <a:endParaRPr lang="zh-CN" altLang="en-US" sz="16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and his wife $P</a:t>
            </a:r>
            <a:r>
              <a:rPr lang="en-US" altLang="zh-CN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ERSON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,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$D</a:t>
            </a:r>
            <a:r>
              <a:rPr lang="en-US" altLang="zh-CN" sz="16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IGIT</a:t>
            </a:r>
            <a:r>
              <a:rPr lang="zh-CN" alt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</a:t>
            </a:r>
            <a:endParaRPr lang="en-US" altLang="zh-CN" sz="28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119" y="1079158"/>
            <a:ext cx="10311939" cy="113859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93059" y="1137498"/>
            <a:ext cx="22860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Quality</a:t>
            </a:r>
            <a:r>
              <a:rPr lang="zh-CN" altLang="en-US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phrase</a:t>
            </a:r>
            <a:r>
              <a:rPr lang="zh-CN" altLang="en-US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mining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088445" y="1137498"/>
            <a:ext cx="411480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Entity</a:t>
            </a:r>
            <a:r>
              <a:rPr lang="zh-CN" altLang="en-US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recognition</a:t>
            </a:r>
            <a:r>
              <a:rPr lang="zh-CN" altLang="en-US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and</a:t>
            </a:r>
            <a:r>
              <a:rPr lang="zh-CN" altLang="en-US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fine-grained</a:t>
            </a:r>
            <a:r>
              <a:rPr lang="zh-CN" altLang="en-US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typing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67220" y="969612"/>
            <a:ext cx="2926080" cy="27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Data-Driven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Mining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355347" y="2295124"/>
            <a:ext cx="2743200" cy="27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b="1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Mining</a:t>
            </a:r>
            <a:r>
              <a:rPr lang="zh-CN" altLang="en-US" sz="2000" b="1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Meta</a:t>
            </a:r>
            <a:r>
              <a:rPr lang="zh-CN" altLang="en-US" sz="2000" b="1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b="1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Patterns</a:t>
            </a:r>
            <a:endParaRPr lang="en-US" sz="2000" b="1" i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288345" y="2473258"/>
            <a:ext cx="5074920" cy="10972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(Canada,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{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20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rim</a:t>
            </a:r>
            <a:r>
              <a:rPr lang="en-US" altLang="zh-CN" sz="20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e_</a:t>
            </a:r>
            <a:r>
              <a:rPr lang="en-US" sz="2000" dirty="0" err="1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minister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,</a:t>
            </a:r>
            <a:r>
              <a:rPr lang="zh-CN" alt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PM},</a:t>
            </a:r>
            <a:r>
              <a:rPr lang="zh-CN" alt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Justin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Trudeau)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(Justin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Trudeau,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{wife},</a:t>
            </a:r>
            <a:r>
              <a:rPr lang="zh-CN" alt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Sophie)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(Justin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Trudeau,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{age,</a:t>
            </a:r>
            <a:r>
              <a:rPr lang="zh-CN" altLang="en-US" sz="200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-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year-old},</a:t>
            </a:r>
            <a:r>
              <a:rPr lang="zh-CN" alt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43)</a:t>
            </a:r>
            <a:endParaRPr lang="zh-CN" alt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448365" y="2293954"/>
            <a:ext cx="475488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Facts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(entity,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attribute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name,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attribute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value)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917245" y="173023"/>
            <a:ext cx="2286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Behavioral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Content: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Text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Corpus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(news,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tweets,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papers</a:t>
            </a:r>
            <a:r>
              <a:rPr lang="is-I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…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)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9545" y="3797471"/>
            <a:ext cx="10313727" cy="1280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altLang="zh-CN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691801" y="3635140"/>
            <a:ext cx="5029200" cy="2731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Attributed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Heterogeneous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Information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Network</a:t>
            </a:r>
            <a:r>
              <a:rPr lang="zh-CN" altLang="en-US" sz="2000" i="1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endParaRPr lang="en-US" sz="2000" i="1" dirty="0">
              <a:solidFill>
                <a:schemeClr val="tx1"/>
              </a:solidFill>
            </a:endParaRPr>
          </a:p>
        </p:txBody>
      </p:sp>
      <p:sp>
        <p:nvSpPr>
          <p:cNvPr id="21" name="Down Arrow 20"/>
          <p:cNvSpPr/>
          <p:nvPr/>
        </p:nvSpPr>
        <p:spPr>
          <a:xfrm>
            <a:off x="4273084" y="779246"/>
            <a:ext cx="457200" cy="274320"/>
          </a:xfrm>
          <a:prstGeom prst="down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2498347" y="2048106"/>
            <a:ext cx="457200" cy="274320"/>
          </a:xfrm>
          <a:prstGeom prst="down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Down Arrow 22"/>
          <p:cNvSpPr/>
          <p:nvPr/>
        </p:nvSpPr>
        <p:spPr>
          <a:xfrm rot="16200000">
            <a:off x="4978696" y="2884738"/>
            <a:ext cx="457200" cy="274320"/>
          </a:xfrm>
          <a:prstGeom prst="down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Down Arrow 24"/>
          <p:cNvSpPr/>
          <p:nvPr/>
        </p:nvSpPr>
        <p:spPr>
          <a:xfrm>
            <a:off x="5855283" y="3454283"/>
            <a:ext cx="457200" cy="274320"/>
          </a:xfrm>
          <a:prstGeom prst="downArrow">
            <a:avLst/>
          </a:prstGeom>
          <a:solidFill>
            <a:srgbClr val="C00000">
              <a:alpha val="7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998159" y="4250811"/>
            <a:ext cx="1371600" cy="5486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Canada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229103" y="4250811"/>
            <a:ext cx="2286000" cy="5486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Justin</a:t>
            </a:r>
            <a:r>
              <a:rPr lang="zh-CN" altLang="en-US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Trudeau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8374445" y="4250811"/>
            <a:ext cx="1371600" cy="54864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Sophie</a:t>
            </a:r>
            <a:endParaRPr lang="en-US" sz="2000" dirty="0">
              <a:solidFill>
                <a:schemeClr val="tx1"/>
              </a:solidFill>
              <a:latin typeface="Times" charset="0"/>
              <a:ea typeface="Times" charset="0"/>
              <a:cs typeface="Times" charset="0"/>
            </a:endParaRPr>
          </a:p>
        </p:txBody>
      </p:sp>
      <p:cxnSp>
        <p:nvCxnSpPr>
          <p:cNvPr id="30" name="Straight Connector 29"/>
          <p:cNvCxnSpPr>
            <a:stCxn id="26" idx="3"/>
            <a:endCxn id="27" idx="1"/>
          </p:cNvCxnSpPr>
          <p:nvPr/>
        </p:nvCxnSpPr>
        <p:spPr>
          <a:xfrm>
            <a:off x="2369769" y="4525131"/>
            <a:ext cx="18593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7" idx="3"/>
            <a:endCxn id="28" idx="1"/>
          </p:cNvCxnSpPr>
          <p:nvPr/>
        </p:nvCxnSpPr>
        <p:spPr>
          <a:xfrm>
            <a:off x="6515111" y="4525131"/>
            <a:ext cx="18593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479067" y="4492095"/>
            <a:ext cx="18133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err="1">
                <a:latin typeface="Times" charset="0"/>
                <a:ea typeface="Times" charset="0"/>
                <a:cs typeface="Times" charset="0"/>
              </a:rPr>
              <a:t>p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rim</a:t>
            </a:r>
            <a:r>
              <a:rPr lang="en-US" altLang="zh-CN" sz="2000" dirty="0" err="1">
                <a:latin typeface="Times" charset="0"/>
                <a:ea typeface="Times" charset="0"/>
                <a:cs typeface="Times" charset="0"/>
              </a:rPr>
              <a:t>e_</a:t>
            </a:r>
            <a:r>
              <a:rPr lang="en-US" sz="2000" dirty="0" err="1">
                <a:latin typeface="Times" charset="0"/>
                <a:ea typeface="Times" charset="0"/>
                <a:cs typeface="Times" charset="0"/>
              </a:rPr>
              <a:t>minister</a:t>
            </a:r>
            <a:r>
              <a:rPr lang="en-US" sz="2000" dirty="0">
                <a:latin typeface="Times" charset="0"/>
                <a:ea typeface="Times" charset="0"/>
                <a:cs typeface="Times" charset="0"/>
              </a:rPr>
              <a:t> </a:t>
            </a:r>
            <a:endParaRPr lang="en-US" sz="2000" dirty="0"/>
          </a:p>
        </p:txBody>
      </p:sp>
      <p:sp>
        <p:nvSpPr>
          <p:cNvPr id="41" name="Rectangle 40"/>
          <p:cNvSpPr/>
          <p:nvPr/>
        </p:nvSpPr>
        <p:spPr>
          <a:xfrm>
            <a:off x="7129120" y="4492095"/>
            <a:ext cx="6399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wife</a:t>
            </a:r>
            <a:endParaRPr lang="en-US" sz="2000" dirty="0"/>
          </a:p>
        </p:txBody>
      </p:sp>
      <p:sp>
        <p:nvSpPr>
          <p:cNvPr id="43" name="Rectangle 42"/>
          <p:cNvSpPr/>
          <p:nvPr/>
        </p:nvSpPr>
        <p:spPr>
          <a:xfrm>
            <a:off x="462310" y="3898292"/>
            <a:ext cx="24432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smtClean="0">
                <a:latin typeface="Times" charset="0"/>
                <a:ea typeface="Times" charset="0"/>
                <a:cs typeface="Times" charset="0"/>
              </a:rPr>
              <a:t>$L</a:t>
            </a:r>
            <a:r>
              <a:rPr lang="en-US" altLang="zh-CN" sz="1600" smtClean="0">
                <a:latin typeface="Times" charset="0"/>
                <a:ea typeface="Times" charset="0"/>
                <a:cs typeface="Times" charset="0"/>
              </a:rPr>
              <a:t>OCATION</a:t>
            </a:r>
            <a:r>
              <a:rPr lang="en-US" altLang="zh-CN" sz="2000" smtClean="0">
                <a:latin typeface="Times" charset="0"/>
                <a:ea typeface="Times" charset="0"/>
                <a:cs typeface="Times" charset="0"/>
              </a:rPr>
              <a:t>.C</a:t>
            </a:r>
            <a:r>
              <a:rPr lang="en-US" altLang="zh-CN" sz="1600" smtClean="0">
                <a:latin typeface="Times" charset="0"/>
                <a:ea typeface="Times" charset="0"/>
                <a:cs typeface="Times" charset="0"/>
              </a:rPr>
              <a:t>OUNTRY</a:t>
            </a:r>
            <a:endParaRPr lang="en-US" sz="1600" dirty="0"/>
          </a:p>
        </p:txBody>
      </p:sp>
      <p:sp>
        <p:nvSpPr>
          <p:cNvPr id="44" name="Rectangle 43"/>
          <p:cNvSpPr/>
          <p:nvPr/>
        </p:nvSpPr>
        <p:spPr>
          <a:xfrm>
            <a:off x="3384124" y="3904352"/>
            <a:ext cx="41008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sz="1600"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en-US" altLang="zh-CN" sz="2000">
                <a:latin typeface="Times" charset="0"/>
                <a:ea typeface="Times" charset="0"/>
                <a:cs typeface="Times" charset="0"/>
              </a:rPr>
              <a:t>.P</a:t>
            </a:r>
            <a:r>
              <a:rPr lang="en-US" altLang="zh-CN" sz="1600">
                <a:latin typeface="Times" charset="0"/>
                <a:ea typeface="Times" charset="0"/>
                <a:cs typeface="Times" charset="0"/>
              </a:rPr>
              <a:t>OLITICIAN</a:t>
            </a:r>
            <a:r>
              <a:rPr lang="en-US" altLang="zh-CN" sz="2000">
                <a:latin typeface="Times" charset="0"/>
                <a:ea typeface="Times" charset="0"/>
                <a:cs typeface="Times" charset="0"/>
              </a:rPr>
              <a:t>.P</a:t>
            </a:r>
            <a:r>
              <a:rPr lang="en-US" altLang="zh-CN" sz="1600">
                <a:latin typeface="Times" charset="0"/>
                <a:ea typeface="Times" charset="0"/>
                <a:cs typeface="Times" charset="0"/>
              </a:rPr>
              <a:t>RIME</a:t>
            </a:r>
            <a:r>
              <a:rPr lang="en-US" altLang="zh-CN" sz="2000">
                <a:latin typeface="Times" charset="0"/>
                <a:ea typeface="Times" charset="0"/>
                <a:cs typeface="Times" charset="0"/>
              </a:rPr>
              <a:t>M</a:t>
            </a:r>
            <a:r>
              <a:rPr lang="en-US" altLang="zh-CN" sz="1600">
                <a:latin typeface="Times" charset="0"/>
                <a:ea typeface="Times" charset="0"/>
                <a:cs typeface="Times" charset="0"/>
              </a:rPr>
              <a:t>INISTER</a:t>
            </a:r>
            <a:endParaRPr lang="zh-CN" alt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471792" y="3904352"/>
            <a:ext cx="11769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>
                <a:latin typeface="Times" charset="0"/>
                <a:ea typeface="Times" charset="0"/>
                <a:cs typeface="Times" charset="0"/>
              </a:rPr>
              <a:t>$P</a:t>
            </a:r>
            <a:r>
              <a:rPr lang="en-US" altLang="zh-CN" sz="1600" dirty="0">
                <a:latin typeface="Times" charset="0"/>
                <a:ea typeface="Times" charset="0"/>
                <a:cs typeface="Times" charset="0"/>
              </a:rPr>
              <a:t>ERSON</a:t>
            </a:r>
            <a:r>
              <a:rPr lang="zh-CN" altLang="en-US" sz="1600" dirty="0">
                <a:latin typeface="Times" charset="0"/>
                <a:ea typeface="Times" charset="0"/>
                <a:cs typeface="Times" charset="0"/>
              </a:rPr>
              <a:t> </a:t>
            </a:r>
            <a:endParaRPr lang="zh-CN" altLang="en-US" sz="2000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785425" y="4687462"/>
            <a:ext cx="1005840" cy="274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a</a:t>
            </a:r>
            <a:r>
              <a:rPr lang="en-US" altLang="zh-CN" sz="200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ge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:</a:t>
            </a:r>
            <a:r>
              <a:rPr lang="zh-CN" altLang="en-US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43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49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</TotalTime>
  <Words>150</Words>
  <Application>Microsoft Macintosh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MengJiang</dc:creator>
  <cp:lastModifiedBy>MengJiang</cp:lastModifiedBy>
  <cp:revision>26</cp:revision>
  <dcterms:created xsi:type="dcterms:W3CDTF">2016-10-07T14:06:03Z</dcterms:created>
  <dcterms:modified xsi:type="dcterms:W3CDTF">2016-10-07T19:10:18Z</dcterms:modified>
</cp:coreProperties>
</file>