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966" autoAdjust="0"/>
  </p:normalViewPr>
  <p:slideViewPr>
    <p:cSldViewPr snapToGrid="0">
      <p:cViewPr varScale="1">
        <p:scale>
          <a:sx n="58" d="100"/>
          <a:sy n="58" d="100"/>
        </p:scale>
        <p:origin x="-198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CED24-DA0B-4261-80EC-3479D7AFCC3A}" type="datetimeFigureOut">
              <a:rPr lang="en-US" smtClean="0"/>
              <a:t>8/23/14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7E25B-ED95-4076-9719-728D4C5C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Hi, my name is Meng Jiang and I am presenting </a:t>
            </a:r>
            <a:r>
              <a:rPr lang="en-US" dirty="0" err="1" smtClean="0"/>
              <a:t>CatchSync</a:t>
            </a:r>
            <a:r>
              <a:rPr lang="en-US" dirty="0" smtClean="0"/>
              <a:t> - a new graph algorithm for detecting fraudulent behavior.  We noticed that social graphs often have unnaturally spiky degree distributions.  So, we developed a new algorithm to detect users who act suspiciously synchronized.  Our algorithm has caught millions of accounts with high precision.  </a:t>
            </a:r>
            <a:r>
              <a:rPr lang="en-US" smtClean="0"/>
              <a:t>Come to our talk at 10:30am in Empire West.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7E25B-ED95-4076-9719-728D4C5CC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8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8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4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7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0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6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3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3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6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8" Type="http://schemas.openxmlformats.org/officeDocument/2006/relationships/image" Target="../media/image6.gif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2"/>
          <p:cNvSpPr/>
          <p:nvPr/>
        </p:nvSpPr>
        <p:spPr>
          <a:xfrm>
            <a:off x="100013" y="2738740"/>
            <a:ext cx="4386263" cy="4078876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Twitter’09 41M nodes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919" y="1355478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04" y="1355478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906" y="1354470"/>
            <a:ext cx="956707" cy="1078992"/>
          </a:xfrm>
          <a:prstGeom prst="rect">
            <a:avLst/>
          </a:prstGeom>
        </p:spPr>
      </p:pic>
      <p:pic>
        <p:nvPicPr>
          <p:cNvPr id="7" name="Picture 2" descr="http://alexbeutel.com/images/pic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372" y="1355478"/>
            <a:ext cx="879378" cy="107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wamp\www\images\newhea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01" y="1353462"/>
            <a:ext cx="7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41662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1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CatchSync</a:t>
            </a:r>
            <a:r>
              <a:rPr lang="en-US" altLang="zh-CN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: Catch Synchronized Behavior in Large Directed Graph</a:t>
            </a:r>
            <a:r>
              <a:rPr lang="en-US" altLang="zh-C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Jiang, Peng Cui, Alex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Beutel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Christos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Faloutsos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Shiqiang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Yang</a:t>
            </a:r>
            <a:b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9" name="Picture 5" descr="http://www.cmu.edu/homeimages/CarnegieMellonUniversity_wordmark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978" y="1358324"/>
            <a:ext cx="156384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newclimateeconomy.net/sites/default/files/tsinghuauniversity_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69" y="1355478"/>
            <a:ext cx="28070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0" y="13062"/>
            <a:ext cx="12192000" cy="457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Security and Privacy Session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Fraud Detection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1" y="3356119"/>
            <a:ext cx="3438635" cy="3438635"/>
          </a:xfrm>
          <a:prstGeom prst="rect">
            <a:avLst/>
          </a:prstGeom>
        </p:spPr>
      </p:pic>
      <p:sp>
        <p:nvSpPr>
          <p:cNvPr id="18" name="Rectangle 14"/>
          <p:cNvSpPr/>
          <p:nvPr/>
        </p:nvSpPr>
        <p:spPr>
          <a:xfrm>
            <a:off x="184951" y="2519831"/>
            <a:ext cx="2675753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Why spikes?</a:t>
            </a:r>
          </a:p>
        </p:txBody>
      </p:sp>
      <p:cxnSp>
        <p:nvCxnSpPr>
          <p:cNvPr id="19" name="Straight Connector 38"/>
          <p:cNvCxnSpPr/>
          <p:nvPr/>
        </p:nvCxnSpPr>
        <p:spPr>
          <a:xfrm>
            <a:off x="1956868" y="4137541"/>
            <a:ext cx="124752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0"/>
          <p:cNvCxnSpPr/>
          <p:nvPr/>
        </p:nvCxnSpPr>
        <p:spPr>
          <a:xfrm>
            <a:off x="1956868" y="3738432"/>
            <a:ext cx="124752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41"/>
          <p:cNvCxnSpPr/>
          <p:nvPr/>
        </p:nvCxnSpPr>
        <p:spPr>
          <a:xfrm>
            <a:off x="2728892" y="3744819"/>
            <a:ext cx="0" cy="39272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5"/>
          <p:cNvSpPr/>
          <p:nvPr/>
        </p:nvSpPr>
        <p:spPr>
          <a:xfrm>
            <a:off x="2754654" y="4137541"/>
            <a:ext cx="1322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0.41M</a:t>
            </a:r>
            <a:endParaRPr lang="en-US" sz="3200" dirty="0"/>
          </a:p>
        </p:txBody>
      </p:sp>
      <p:sp>
        <p:nvSpPr>
          <p:cNvPr id="24" name="Rectangle 46"/>
          <p:cNvSpPr/>
          <p:nvPr/>
        </p:nvSpPr>
        <p:spPr>
          <a:xfrm>
            <a:off x="2770937" y="3268368"/>
            <a:ext cx="13227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3.17M</a:t>
            </a:r>
            <a:endParaRPr lang="en-US" sz="3200" dirty="0"/>
          </a:p>
        </p:txBody>
      </p:sp>
      <p:cxnSp>
        <p:nvCxnSpPr>
          <p:cNvPr id="25" name="Straight Connector 47"/>
          <p:cNvCxnSpPr/>
          <p:nvPr/>
        </p:nvCxnSpPr>
        <p:spPr>
          <a:xfrm>
            <a:off x="1934795" y="3948735"/>
            <a:ext cx="0" cy="21253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51"/>
          <p:cNvSpPr/>
          <p:nvPr/>
        </p:nvSpPr>
        <p:spPr>
          <a:xfrm>
            <a:off x="2070633" y="5489347"/>
            <a:ext cx="11079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d=20</a:t>
            </a:r>
            <a:endParaRPr lang="en-US" sz="3200" dirty="0"/>
          </a:p>
        </p:txBody>
      </p:sp>
      <p:sp>
        <p:nvSpPr>
          <p:cNvPr id="29" name="Rectangle 25"/>
          <p:cNvSpPr/>
          <p:nvPr/>
        </p:nvSpPr>
        <p:spPr>
          <a:xfrm>
            <a:off x="4598389" y="2738740"/>
            <a:ext cx="4005680" cy="4078876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936" y="2932565"/>
            <a:ext cx="3790451" cy="379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27"/>
          <p:cNvSpPr/>
          <p:nvPr/>
        </p:nvSpPr>
        <p:spPr>
          <a:xfrm>
            <a:off x="4670560" y="2566806"/>
            <a:ext cx="2992983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Synchronized!</a:t>
            </a:r>
            <a:endParaRPr lang="en-US" sz="32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Rectangle 25"/>
          <p:cNvSpPr/>
          <p:nvPr/>
        </p:nvSpPr>
        <p:spPr>
          <a:xfrm>
            <a:off x="8684949" y="2738740"/>
            <a:ext cx="3448594" cy="4078876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3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Rectangle 27"/>
          <p:cNvSpPr/>
          <p:nvPr/>
        </p:nvSpPr>
        <p:spPr>
          <a:xfrm>
            <a:off x="8798160" y="2555860"/>
            <a:ext cx="2992983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Smooth &amp; Win!</a:t>
            </a:r>
            <a:endParaRPr lang="en-US" sz="32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0" name="Picture 3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767" y="3174727"/>
            <a:ext cx="1512000" cy="1512000"/>
          </a:xfrm>
          <a:prstGeom prst="rect">
            <a:avLst/>
          </a:prstGeom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246" y="4691481"/>
            <a:ext cx="2970000" cy="19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898" y="3174727"/>
            <a:ext cx="1512000" cy="1512000"/>
          </a:xfrm>
          <a:prstGeom prst="rect">
            <a:avLst/>
          </a:prstGeom>
        </p:spPr>
      </p:pic>
      <p:sp>
        <p:nvSpPr>
          <p:cNvPr id="43" name="Rectangle 35"/>
          <p:cNvSpPr/>
          <p:nvPr/>
        </p:nvSpPr>
        <p:spPr>
          <a:xfrm>
            <a:off x="10808087" y="2921620"/>
            <a:ext cx="12318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Weibo’11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237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102</Words>
  <Application>Microsoft Macintosh PowerPoint</Application>
  <PresentationFormat>Custom</PresentationFormat>
  <Paragraphs>21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CatchSync: Catch Synchronized Behavior in Large Directed Graph Meng Jiang, Peng Cui, Alex Beutel, Christos Faloutsos, Shiqiang Yang </vt:lpstr>
    </vt:vector>
  </TitlesOfParts>
  <Company>MSRA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Jiang (MSR Student-Person Consulting)</dc:creator>
  <cp:lastModifiedBy>Meng Jiang</cp:lastModifiedBy>
  <cp:revision>124</cp:revision>
  <dcterms:created xsi:type="dcterms:W3CDTF">2014-07-30T06:45:36Z</dcterms:created>
  <dcterms:modified xsi:type="dcterms:W3CDTF">2014-08-23T05:09:36Z</dcterms:modified>
</cp:coreProperties>
</file>