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9322" autoAdjust="0"/>
  </p:normalViewPr>
  <p:slideViewPr>
    <p:cSldViewPr snapToGrid="0">
      <p:cViewPr varScale="1">
        <p:scale>
          <a:sx n="60" d="100"/>
          <a:sy n="60" d="100"/>
        </p:scale>
        <p:origin x="-1904" y="-1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interSettings" Target="printerSettings/printerSettings1.bin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FCED24-DA0B-4261-80EC-3479D7AFCC3A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7E25B-ED95-4076-9719-728D4C5CC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3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Hi, my name is Meng Jiang and I am presenting FEMA - a new framework for user behavior analysis.  We noticed that user behaviors are multi-faceted and dynamic.  So, we use tensor sequence to model, decomposition for pattern mining and completion to predict.  This brings us high </a:t>
            </a:r>
            <a:r>
              <a:rPr lang="en-US" dirty="0" err="1" smtClean="0"/>
              <a:t>sparsity</a:t>
            </a:r>
            <a:r>
              <a:rPr lang="en-US" dirty="0" smtClean="0"/>
              <a:t> and high complexity.  We show novel techniques to solve these problems in our framework FEMA.  The results are accurate with little loss.  </a:t>
            </a:r>
            <a:r>
              <a:rPr lang="en-US" smtClean="0"/>
              <a:t>Come to our talk at 1:30pm in New York Ballroom West.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67E25B-ED95-4076-9719-728D4C5CC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9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85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24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74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8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601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664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33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32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6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78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50205-F6DE-4EA8-ADDD-E2E5E591FB34}" type="datetimeFigureOut">
              <a:rPr lang="en-US" smtClean="0"/>
              <a:t>8/23/14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8C25F-4469-4C8C-A617-1EEF52E0F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88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jpeg"/><Relationship Id="rId6" Type="http://schemas.openxmlformats.org/officeDocument/2006/relationships/image" Target="../media/image4.png"/><Relationship Id="rId7" Type="http://schemas.openxmlformats.org/officeDocument/2006/relationships/image" Target="../media/image5.png"/><Relationship Id="rId8" Type="http://schemas.openxmlformats.org/officeDocument/2006/relationships/image" Target="../media/image6.png"/><Relationship Id="rId9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" name="直接连接符 14"/>
          <p:cNvCxnSpPr/>
          <p:nvPr/>
        </p:nvCxnSpPr>
        <p:spPr>
          <a:xfrm>
            <a:off x="8903215" y="5023207"/>
            <a:ext cx="929480" cy="0"/>
          </a:xfrm>
          <a:prstGeom prst="line">
            <a:avLst/>
          </a:prstGeom>
          <a:ln>
            <a:tailEnd type="non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2" name="立方体 15"/>
          <p:cNvSpPr/>
          <p:nvPr/>
        </p:nvSpPr>
        <p:spPr>
          <a:xfrm>
            <a:off x="9926507" y="4467235"/>
            <a:ext cx="1440160" cy="1080120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3" name="立方体 16"/>
          <p:cNvSpPr/>
          <p:nvPr/>
        </p:nvSpPr>
        <p:spPr>
          <a:xfrm>
            <a:off x="9494459" y="4882252"/>
            <a:ext cx="1243980" cy="106286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立方体 17"/>
          <p:cNvSpPr/>
          <p:nvPr/>
        </p:nvSpPr>
        <p:spPr>
          <a:xfrm>
            <a:off x="9134419" y="5290391"/>
            <a:ext cx="1008112" cy="1049052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5" name="直接连接符 18"/>
          <p:cNvCxnSpPr/>
          <p:nvPr/>
        </p:nvCxnSpPr>
        <p:spPr>
          <a:xfrm>
            <a:off x="11366667" y="5018767"/>
            <a:ext cx="628228" cy="0"/>
          </a:xfrm>
          <a:prstGeom prst="line">
            <a:avLst/>
          </a:prstGeom>
          <a:ln>
            <a:tailEnd type="stealth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11399116" y="503519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time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9054047" y="626207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 rot="16200000">
            <a:off x="8699131" y="589274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item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10030722" y="6077410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zh-CN" alt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10563847" y="570659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zh-CN" alt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11229839" y="5281596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altLang="zh-CN" b="1" baseline="-25000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zh-CN" altLang="en-US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6082" y="2008499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201" y="2008499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 descr="C:\wamp\www\images\newhead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1698" y="2006483"/>
            <a:ext cx="72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551235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6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FEMA</a:t>
            </a: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: Flexible Evolutionary Multi-faceted Analysis</a:t>
            </a:r>
            <a:b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for Dynamic Behavior Pattern Discovery</a:t>
            </a:r>
            <a: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6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Meng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Jiang, Peng Cui,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Fei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Wang,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Xinran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Xu,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Wenwu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Zhu, </a:t>
            </a:r>
            <a:r>
              <a:rPr lang="en-US" altLang="zh-CN" sz="28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Shiqiang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 Yang</a:t>
            </a:r>
            <a: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altLang="zh-CN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1" name="Picture 7" descr="http://newclimateeconomy.net/sites/default/files/tsinghuauniversity_0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8543" y="2008499"/>
            <a:ext cx="2807098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标题 1"/>
          <p:cNvSpPr txBox="1">
            <a:spLocks/>
          </p:cNvSpPr>
          <p:nvPr/>
        </p:nvSpPr>
        <p:spPr>
          <a:xfrm>
            <a:off x="0" y="13062"/>
            <a:ext cx="12192000" cy="457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28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Dynamic Graph Analysis Session</a:t>
            </a:r>
            <a:r>
              <a:rPr lang="en-US" altLang="zh-CN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: Behavior Modeling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5975" y="2006483"/>
            <a:ext cx="1080000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1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355" y="2006483"/>
            <a:ext cx="1106733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2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03" y="2006483"/>
            <a:ext cx="935541" cy="108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Rounded Rectangle 7"/>
          <p:cNvSpPr/>
          <p:nvPr/>
        </p:nvSpPr>
        <p:spPr>
          <a:xfrm>
            <a:off x="506071" y="5592060"/>
            <a:ext cx="2377440" cy="1097280"/>
          </a:xfrm>
          <a:prstGeom prst="roundRect">
            <a:avLst/>
          </a:prstGeom>
          <a:ln w="381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Human behavior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Rounded Rectangle 8"/>
          <p:cNvSpPr/>
          <p:nvPr/>
        </p:nvSpPr>
        <p:spPr>
          <a:xfrm>
            <a:off x="506071" y="3591171"/>
            <a:ext cx="2377440" cy="7200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Multi-faceted</a:t>
            </a: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ounded Rectangle 9"/>
          <p:cNvSpPr/>
          <p:nvPr/>
        </p:nvSpPr>
        <p:spPr>
          <a:xfrm>
            <a:off x="467417" y="4616493"/>
            <a:ext cx="2377440" cy="72000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Dynamic</a:t>
            </a:r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ounded Rectangle 10"/>
          <p:cNvSpPr/>
          <p:nvPr/>
        </p:nvSpPr>
        <p:spPr>
          <a:xfrm>
            <a:off x="6153922" y="3402531"/>
            <a:ext cx="2377440" cy="109728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Tensor sequence</a:t>
            </a:r>
            <a:endParaRPr lang="en-US" sz="2800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ounded Rectangle 11"/>
          <p:cNvSpPr/>
          <p:nvPr/>
        </p:nvSpPr>
        <p:spPr>
          <a:xfrm>
            <a:off x="6164311" y="4910210"/>
            <a:ext cx="2377440" cy="1097280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Decomposition</a:t>
            </a:r>
          </a:p>
          <a:p>
            <a:pPr algn="ctr"/>
            <a:r>
              <a:rPr lang="en-US" sz="2400" dirty="0" smtClean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Completion</a:t>
            </a:r>
          </a:p>
        </p:txBody>
      </p:sp>
      <p:cxnSp>
        <p:nvCxnSpPr>
          <p:cNvPr id="46" name="Elbow Connector 12"/>
          <p:cNvCxnSpPr>
            <a:stCxn id="37" idx="1"/>
            <a:endCxn id="36" idx="1"/>
          </p:cNvCxnSpPr>
          <p:nvPr/>
        </p:nvCxnSpPr>
        <p:spPr>
          <a:xfrm rot="10800000" flipH="1">
            <a:off x="467417" y="3951171"/>
            <a:ext cx="38654" cy="1025322"/>
          </a:xfrm>
          <a:prstGeom prst="bentConnector3">
            <a:avLst>
              <a:gd name="adj1" fmla="val -5914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14"/>
          <p:cNvCxnSpPr>
            <a:stCxn id="37" idx="3"/>
            <a:endCxn id="36" idx="3"/>
          </p:cNvCxnSpPr>
          <p:nvPr/>
        </p:nvCxnSpPr>
        <p:spPr>
          <a:xfrm flipV="1">
            <a:off x="2844857" y="3951171"/>
            <a:ext cx="38654" cy="1025322"/>
          </a:xfrm>
          <a:prstGeom prst="bentConnector3">
            <a:avLst>
              <a:gd name="adj1" fmla="val 69140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15"/>
          <p:cNvCxnSpPr>
            <a:stCxn id="36" idx="3"/>
            <a:endCxn id="44" idx="1"/>
          </p:cNvCxnSpPr>
          <p:nvPr/>
        </p:nvCxnSpPr>
        <p:spPr>
          <a:xfrm>
            <a:off x="2883511" y="3951171"/>
            <a:ext cx="3270411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16"/>
          <p:cNvCxnSpPr>
            <a:stCxn id="45" idx="1"/>
            <a:endCxn id="44" idx="1"/>
          </p:cNvCxnSpPr>
          <p:nvPr/>
        </p:nvCxnSpPr>
        <p:spPr>
          <a:xfrm rot="10800000">
            <a:off x="6153923" y="3951172"/>
            <a:ext cx="10389" cy="1507679"/>
          </a:xfrm>
          <a:prstGeom prst="bentConnector3">
            <a:avLst>
              <a:gd name="adj1" fmla="val 24906661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7"/>
          <p:cNvSpPr/>
          <p:nvPr/>
        </p:nvSpPr>
        <p:spPr>
          <a:xfrm>
            <a:off x="3427461" y="5001650"/>
            <a:ext cx="2743200" cy="45720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Pattern discovery</a:t>
            </a:r>
          </a:p>
        </p:txBody>
      </p:sp>
      <p:sp>
        <p:nvSpPr>
          <p:cNvPr id="51" name="Rectangle 18"/>
          <p:cNvSpPr/>
          <p:nvPr/>
        </p:nvSpPr>
        <p:spPr>
          <a:xfrm>
            <a:off x="3332846" y="5463255"/>
            <a:ext cx="2926080" cy="45720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Behavior prediction</a:t>
            </a:r>
          </a:p>
        </p:txBody>
      </p:sp>
      <p:sp>
        <p:nvSpPr>
          <p:cNvPr id="52" name="Rectangle 19"/>
          <p:cNvSpPr/>
          <p:nvPr/>
        </p:nvSpPr>
        <p:spPr>
          <a:xfrm>
            <a:off x="3322457" y="3541417"/>
            <a:ext cx="2926080" cy="45720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Behavior modeling</a:t>
            </a:r>
          </a:p>
        </p:txBody>
      </p:sp>
      <p:sp>
        <p:nvSpPr>
          <p:cNvPr id="53" name="Rectangle 20"/>
          <p:cNvSpPr/>
          <p:nvPr/>
        </p:nvSpPr>
        <p:spPr>
          <a:xfrm>
            <a:off x="3427460" y="3527520"/>
            <a:ext cx="2687807" cy="2392936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b="1" baseline="30000" dirty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4" name="Rectangle 21"/>
          <p:cNvSpPr/>
          <p:nvPr/>
        </p:nvSpPr>
        <p:spPr>
          <a:xfrm>
            <a:off x="3578442" y="3321181"/>
            <a:ext cx="1416922" cy="298310"/>
          </a:xfrm>
          <a:prstGeom prst="rect">
            <a:avLst/>
          </a:prstGeom>
          <a:solidFill>
            <a:schemeClr val="bg1"/>
          </a:solidFill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Problem</a:t>
            </a:r>
          </a:p>
        </p:txBody>
      </p:sp>
      <p:sp>
        <p:nvSpPr>
          <p:cNvPr id="62" name="立方体 17"/>
          <p:cNvSpPr/>
          <p:nvPr/>
        </p:nvSpPr>
        <p:spPr>
          <a:xfrm>
            <a:off x="5645978" y="6140700"/>
            <a:ext cx="596117" cy="578716"/>
          </a:xfrm>
          <a:prstGeom prst="cub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立方体 97"/>
          <p:cNvSpPr/>
          <p:nvPr/>
        </p:nvSpPr>
        <p:spPr>
          <a:xfrm>
            <a:off x="6715568" y="6140700"/>
            <a:ext cx="354522" cy="57871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baseline="30000" dirty="0">
              <a:latin typeface="+mn-ea"/>
            </a:endParaRPr>
          </a:p>
        </p:txBody>
      </p:sp>
      <p:sp>
        <p:nvSpPr>
          <p:cNvPr id="64" name="立方体 98"/>
          <p:cNvSpPr/>
          <p:nvPr/>
        </p:nvSpPr>
        <p:spPr>
          <a:xfrm>
            <a:off x="7430130" y="6140700"/>
            <a:ext cx="354522" cy="57871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baseline="30000" dirty="0">
              <a:latin typeface="+mn-ea"/>
            </a:endParaRPr>
          </a:p>
        </p:txBody>
      </p:sp>
      <p:sp>
        <p:nvSpPr>
          <p:cNvPr id="65" name="Rectangle 38"/>
          <p:cNvSpPr/>
          <p:nvPr/>
        </p:nvSpPr>
        <p:spPr>
          <a:xfrm>
            <a:off x="7070090" y="6252915"/>
            <a:ext cx="360040" cy="29831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6" name="立方体 101"/>
          <p:cNvSpPr/>
          <p:nvPr/>
        </p:nvSpPr>
        <p:spPr>
          <a:xfrm>
            <a:off x="8171357" y="6140700"/>
            <a:ext cx="354522" cy="578716"/>
          </a:xfrm>
          <a:prstGeom prst="cube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b="1" baseline="30000" dirty="0">
              <a:latin typeface="+mn-ea"/>
            </a:endParaRPr>
          </a:p>
        </p:txBody>
      </p:sp>
      <p:sp>
        <p:nvSpPr>
          <p:cNvPr id="67" name="Rectangle 40"/>
          <p:cNvSpPr/>
          <p:nvPr/>
        </p:nvSpPr>
        <p:spPr>
          <a:xfrm>
            <a:off x="7811317" y="6252915"/>
            <a:ext cx="360040" cy="29831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x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8" name="Rectangle 41"/>
          <p:cNvSpPr/>
          <p:nvPr/>
        </p:nvSpPr>
        <p:spPr>
          <a:xfrm>
            <a:off x="6297610" y="6280903"/>
            <a:ext cx="360040" cy="298310"/>
          </a:xfrm>
          <a:prstGeom prst="rect">
            <a:avLst/>
          </a:prstGeom>
          <a:noFill/>
          <a:ln w="38100">
            <a:noFill/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24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≈</a:t>
            </a:r>
            <a:endParaRPr lang="en-US" sz="24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9" name="Rectangle 22"/>
          <p:cNvSpPr/>
          <p:nvPr/>
        </p:nvSpPr>
        <p:spPr>
          <a:xfrm>
            <a:off x="8739739" y="3325250"/>
            <a:ext cx="3359218" cy="3364090"/>
          </a:xfrm>
          <a:prstGeom prst="rect">
            <a:avLst/>
          </a:prstGeom>
          <a:noFill/>
          <a:ln w="1270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Sparsity</a:t>
            </a:r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: high-order</a:t>
            </a:r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r>
              <a:rPr lang="en-US" sz="2400" b="1" dirty="0" smtClean="0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Complexity: long seq.</a:t>
            </a:r>
          </a:p>
          <a:p>
            <a:endParaRPr lang="en-US" sz="2400" b="1" dirty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2400" b="1" dirty="0" smtClean="0">
              <a:solidFill>
                <a:srgbClr val="FF0000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endParaRPr lang="en-US" sz="2400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0" name="Rectangle 14"/>
          <p:cNvSpPr/>
          <p:nvPr/>
        </p:nvSpPr>
        <p:spPr>
          <a:xfrm>
            <a:off x="8912994" y="3106341"/>
            <a:ext cx="2675753" cy="3657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3200" b="1" dirty="0" smtClean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Challenges</a:t>
            </a:r>
            <a:endParaRPr lang="en-US" sz="3200" b="1" dirty="0" smtClean="0">
              <a:solidFill>
                <a:schemeClr val="tx1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6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140</Words>
  <Application>Microsoft Macintosh PowerPoint</Application>
  <PresentationFormat>Custom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FEMA: Flexible Evolutionary Multi-faceted Analysis for Dynamic Behavior Pattern Discovery Meng Jiang, Peng Cui, Fei Wang, Xinran Xu, Wenwu Zhu, Shiqiang Yang </vt:lpstr>
    </vt:vector>
  </TitlesOfParts>
  <Company>MSRA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Meng Jiang (MSR Student-Person Consulting)</dc:creator>
  <cp:lastModifiedBy>Meng Jiang</cp:lastModifiedBy>
  <cp:revision>148</cp:revision>
  <dcterms:created xsi:type="dcterms:W3CDTF">2014-07-30T06:45:36Z</dcterms:created>
  <dcterms:modified xsi:type="dcterms:W3CDTF">2014-08-23T05:22:19Z</dcterms:modified>
</cp:coreProperties>
</file>