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7488238" cy="10790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4F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70"/>
    <p:restoredTop sz="94648"/>
  </p:normalViewPr>
  <p:slideViewPr>
    <p:cSldViewPr snapToGrid="0">
      <p:cViewPr varScale="1">
        <p:scale>
          <a:sx n="74" d="100"/>
          <a:sy n="74" d="100"/>
        </p:scale>
        <p:origin x="26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79573-A508-B64C-A73C-204BB87D0921}" type="datetimeFigureOut">
              <a:rPr lang="en-US" smtClean="0"/>
              <a:t>8/4/23</a:t>
            </a:fld>
            <a:endParaRPr lang="en-US"/>
          </a:p>
        </p:txBody>
      </p:sp>
      <p:sp>
        <p:nvSpPr>
          <p:cNvPr id="4" name="Slide Image Placeholder 3"/>
          <p:cNvSpPr>
            <a:spLocks noGrp="1" noRot="1" noChangeAspect="1"/>
          </p:cNvSpPr>
          <p:nvPr>
            <p:ph type="sldImg" idx="2"/>
          </p:nvPr>
        </p:nvSpPr>
        <p:spPr>
          <a:xfrm>
            <a:off x="2359025" y="1143000"/>
            <a:ext cx="21399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C97CF-D2B5-8849-A3DD-AFBE81F9AB70}" type="slidenum">
              <a:rPr lang="en-US" smtClean="0"/>
              <a:t>‹#›</a:t>
            </a:fld>
            <a:endParaRPr lang="en-US"/>
          </a:p>
        </p:txBody>
      </p:sp>
    </p:spTree>
    <p:extLst>
      <p:ext uri="{BB962C8B-B14F-4D97-AF65-F5344CB8AC3E}">
        <p14:creationId xmlns:p14="http://schemas.microsoft.com/office/powerpoint/2010/main" val="1377276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59025" y="1143000"/>
            <a:ext cx="21399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FC97CF-D2B5-8849-A3DD-AFBE81F9AB70}" type="slidenum">
              <a:rPr lang="en-US" smtClean="0"/>
              <a:t>1</a:t>
            </a:fld>
            <a:endParaRPr lang="en-US"/>
          </a:p>
        </p:txBody>
      </p:sp>
    </p:spTree>
    <p:extLst>
      <p:ext uri="{BB962C8B-B14F-4D97-AF65-F5344CB8AC3E}">
        <p14:creationId xmlns:p14="http://schemas.microsoft.com/office/powerpoint/2010/main" val="37336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1618" y="1765903"/>
            <a:ext cx="6365002" cy="3756601"/>
          </a:xfrm>
        </p:spPr>
        <p:txBody>
          <a:bodyPr anchor="b"/>
          <a:lstStyle>
            <a:lvl1pPr algn="ctr">
              <a:defRPr sz="4913"/>
            </a:lvl1pPr>
          </a:lstStyle>
          <a:p>
            <a:r>
              <a:rPr lang="en-US"/>
              <a:t>Click to edit Master title style</a:t>
            </a:r>
            <a:endParaRPr lang="en-US" dirty="0"/>
          </a:p>
        </p:txBody>
      </p:sp>
      <p:sp>
        <p:nvSpPr>
          <p:cNvPr id="3" name="Subtitle 2"/>
          <p:cNvSpPr>
            <a:spLocks noGrp="1"/>
          </p:cNvSpPr>
          <p:nvPr>
            <p:ph type="subTitle" idx="1"/>
          </p:nvPr>
        </p:nvSpPr>
        <p:spPr>
          <a:xfrm>
            <a:off x="936030" y="5667374"/>
            <a:ext cx="5616179" cy="2605142"/>
          </a:xfrm>
        </p:spPr>
        <p:txBody>
          <a:bodyPr/>
          <a:lstStyle>
            <a:lvl1pPr marL="0" indent="0" algn="ctr">
              <a:buNone/>
              <a:defRPr sz="1965"/>
            </a:lvl1pPr>
            <a:lvl2pPr marL="374401" indent="0" algn="ctr">
              <a:buNone/>
              <a:defRPr sz="1638"/>
            </a:lvl2pPr>
            <a:lvl3pPr marL="748802" indent="0" algn="ctr">
              <a:buNone/>
              <a:defRPr sz="1474"/>
            </a:lvl3pPr>
            <a:lvl4pPr marL="1123203" indent="0" algn="ctr">
              <a:buNone/>
              <a:defRPr sz="1310"/>
            </a:lvl4pPr>
            <a:lvl5pPr marL="1497604" indent="0" algn="ctr">
              <a:buNone/>
              <a:defRPr sz="1310"/>
            </a:lvl5pPr>
            <a:lvl6pPr marL="1872005" indent="0" algn="ctr">
              <a:buNone/>
              <a:defRPr sz="1310"/>
            </a:lvl6pPr>
            <a:lvl7pPr marL="2246406" indent="0" algn="ctr">
              <a:buNone/>
              <a:defRPr sz="1310"/>
            </a:lvl7pPr>
            <a:lvl8pPr marL="2620808" indent="0" algn="ctr">
              <a:buNone/>
              <a:defRPr sz="1310"/>
            </a:lvl8pPr>
            <a:lvl9pPr marL="2995209" indent="0" algn="ctr">
              <a:buNone/>
              <a:defRPr sz="131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900D3-29AD-0849-B2D3-ABF3197CC48E}" type="datetimeFigureOut">
              <a:rPr lang="en-US" smtClean="0"/>
              <a:t>8/4/23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68533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900D3-29AD-0849-B2D3-ABF3197CC48E}" type="datetimeFigureOut">
              <a:rPr lang="en-US" smtClean="0"/>
              <a:t>8/4/23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1801643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58771" y="574480"/>
            <a:ext cx="1614651" cy="914422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4817" y="574480"/>
            <a:ext cx="4750351" cy="91442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900D3-29AD-0849-B2D3-ABF3197CC48E}" type="datetimeFigureOut">
              <a:rPr lang="en-US" smtClean="0"/>
              <a:t>8/4/23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306591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900D3-29AD-0849-B2D3-ABF3197CC48E}" type="datetimeFigureOut">
              <a:rPr lang="en-US" smtClean="0"/>
              <a:t>8/4/23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423695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0917" y="2690070"/>
            <a:ext cx="6458605" cy="4488438"/>
          </a:xfrm>
        </p:spPr>
        <p:txBody>
          <a:bodyPr anchor="b"/>
          <a:lstStyle>
            <a:lvl1pPr>
              <a:defRPr sz="4913"/>
            </a:lvl1pPr>
          </a:lstStyle>
          <a:p>
            <a:r>
              <a:rPr lang="en-US"/>
              <a:t>Click to edit Master title style</a:t>
            </a:r>
            <a:endParaRPr lang="en-US" dirty="0"/>
          </a:p>
        </p:txBody>
      </p:sp>
      <p:sp>
        <p:nvSpPr>
          <p:cNvPr id="3" name="Text Placeholder 2"/>
          <p:cNvSpPr>
            <a:spLocks noGrp="1"/>
          </p:cNvSpPr>
          <p:nvPr>
            <p:ph type="body" idx="1"/>
          </p:nvPr>
        </p:nvSpPr>
        <p:spPr>
          <a:xfrm>
            <a:off x="510917" y="7220970"/>
            <a:ext cx="6458605" cy="2360364"/>
          </a:xfrm>
        </p:spPr>
        <p:txBody>
          <a:bodyPr/>
          <a:lstStyle>
            <a:lvl1pPr marL="0" indent="0">
              <a:buNone/>
              <a:defRPr sz="1965">
                <a:solidFill>
                  <a:schemeClr val="tx1"/>
                </a:solidFill>
              </a:defRPr>
            </a:lvl1pPr>
            <a:lvl2pPr marL="374401" indent="0">
              <a:buNone/>
              <a:defRPr sz="1638">
                <a:solidFill>
                  <a:schemeClr val="tx1">
                    <a:tint val="75000"/>
                  </a:schemeClr>
                </a:solidFill>
              </a:defRPr>
            </a:lvl2pPr>
            <a:lvl3pPr marL="748802" indent="0">
              <a:buNone/>
              <a:defRPr sz="1474">
                <a:solidFill>
                  <a:schemeClr val="tx1">
                    <a:tint val="75000"/>
                  </a:schemeClr>
                </a:solidFill>
              </a:defRPr>
            </a:lvl3pPr>
            <a:lvl4pPr marL="1123203" indent="0">
              <a:buNone/>
              <a:defRPr sz="1310">
                <a:solidFill>
                  <a:schemeClr val="tx1">
                    <a:tint val="75000"/>
                  </a:schemeClr>
                </a:solidFill>
              </a:defRPr>
            </a:lvl4pPr>
            <a:lvl5pPr marL="1497604" indent="0">
              <a:buNone/>
              <a:defRPr sz="1310">
                <a:solidFill>
                  <a:schemeClr val="tx1">
                    <a:tint val="75000"/>
                  </a:schemeClr>
                </a:solidFill>
              </a:defRPr>
            </a:lvl5pPr>
            <a:lvl6pPr marL="1872005" indent="0">
              <a:buNone/>
              <a:defRPr sz="1310">
                <a:solidFill>
                  <a:schemeClr val="tx1">
                    <a:tint val="75000"/>
                  </a:schemeClr>
                </a:solidFill>
              </a:defRPr>
            </a:lvl6pPr>
            <a:lvl7pPr marL="2246406" indent="0">
              <a:buNone/>
              <a:defRPr sz="1310">
                <a:solidFill>
                  <a:schemeClr val="tx1">
                    <a:tint val="75000"/>
                  </a:schemeClr>
                </a:solidFill>
              </a:defRPr>
            </a:lvl7pPr>
            <a:lvl8pPr marL="2620808" indent="0">
              <a:buNone/>
              <a:defRPr sz="1310">
                <a:solidFill>
                  <a:schemeClr val="tx1">
                    <a:tint val="75000"/>
                  </a:schemeClr>
                </a:solidFill>
              </a:defRPr>
            </a:lvl8pPr>
            <a:lvl9pPr marL="2995209" indent="0">
              <a:buNone/>
              <a:defRPr sz="131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900D3-29AD-0849-B2D3-ABF3197CC48E}" type="datetimeFigureOut">
              <a:rPr lang="en-US" smtClean="0"/>
              <a:t>8/4/23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327803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816" y="2872401"/>
            <a:ext cx="3182501" cy="68463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90921" y="2872401"/>
            <a:ext cx="3182501" cy="68463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2900D3-29AD-0849-B2D3-ABF3197CC48E}" type="datetimeFigureOut">
              <a:rPr lang="en-US" smtClean="0"/>
              <a:t>8/4/23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2451325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5792" y="574483"/>
            <a:ext cx="6458605" cy="2085614"/>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5793" y="2645108"/>
            <a:ext cx="3167875" cy="1296326"/>
          </a:xfrm>
        </p:spPr>
        <p:txBody>
          <a:bodyPr anchor="b"/>
          <a:lstStyle>
            <a:lvl1pPr marL="0" indent="0">
              <a:buNone/>
              <a:defRPr sz="1965" b="1"/>
            </a:lvl1pPr>
            <a:lvl2pPr marL="374401" indent="0">
              <a:buNone/>
              <a:defRPr sz="1638" b="1"/>
            </a:lvl2pPr>
            <a:lvl3pPr marL="748802" indent="0">
              <a:buNone/>
              <a:defRPr sz="1474" b="1"/>
            </a:lvl3pPr>
            <a:lvl4pPr marL="1123203" indent="0">
              <a:buNone/>
              <a:defRPr sz="1310" b="1"/>
            </a:lvl4pPr>
            <a:lvl5pPr marL="1497604" indent="0">
              <a:buNone/>
              <a:defRPr sz="1310" b="1"/>
            </a:lvl5pPr>
            <a:lvl6pPr marL="1872005" indent="0">
              <a:buNone/>
              <a:defRPr sz="1310" b="1"/>
            </a:lvl6pPr>
            <a:lvl7pPr marL="2246406" indent="0">
              <a:buNone/>
              <a:defRPr sz="1310" b="1"/>
            </a:lvl7pPr>
            <a:lvl8pPr marL="2620808" indent="0">
              <a:buNone/>
              <a:defRPr sz="1310" b="1"/>
            </a:lvl8pPr>
            <a:lvl9pPr marL="2995209" indent="0">
              <a:buNone/>
              <a:defRPr sz="1310" b="1"/>
            </a:lvl9pPr>
          </a:lstStyle>
          <a:p>
            <a:pPr lvl="0"/>
            <a:r>
              <a:rPr lang="en-US"/>
              <a:t>Click to edit Master text styles</a:t>
            </a:r>
          </a:p>
        </p:txBody>
      </p:sp>
      <p:sp>
        <p:nvSpPr>
          <p:cNvPr id="4" name="Content Placeholder 3"/>
          <p:cNvSpPr>
            <a:spLocks noGrp="1"/>
          </p:cNvSpPr>
          <p:nvPr>
            <p:ph sz="half" idx="2"/>
          </p:nvPr>
        </p:nvSpPr>
        <p:spPr>
          <a:xfrm>
            <a:off x="515793" y="3941434"/>
            <a:ext cx="3167875" cy="5797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90921" y="2645108"/>
            <a:ext cx="3183476" cy="1296326"/>
          </a:xfrm>
        </p:spPr>
        <p:txBody>
          <a:bodyPr anchor="b"/>
          <a:lstStyle>
            <a:lvl1pPr marL="0" indent="0">
              <a:buNone/>
              <a:defRPr sz="1965" b="1"/>
            </a:lvl1pPr>
            <a:lvl2pPr marL="374401" indent="0">
              <a:buNone/>
              <a:defRPr sz="1638" b="1"/>
            </a:lvl2pPr>
            <a:lvl3pPr marL="748802" indent="0">
              <a:buNone/>
              <a:defRPr sz="1474" b="1"/>
            </a:lvl3pPr>
            <a:lvl4pPr marL="1123203" indent="0">
              <a:buNone/>
              <a:defRPr sz="1310" b="1"/>
            </a:lvl4pPr>
            <a:lvl5pPr marL="1497604" indent="0">
              <a:buNone/>
              <a:defRPr sz="1310" b="1"/>
            </a:lvl5pPr>
            <a:lvl6pPr marL="1872005" indent="0">
              <a:buNone/>
              <a:defRPr sz="1310" b="1"/>
            </a:lvl6pPr>
            <a:lvl7pPr marL="2246406" indent="0">
              <a:buNone/>
              <a:defRPr sz="1310" b="1"/>
            </a:lvl7pPr>
            <a:lvl8pPr marL="2620808" indent="0">
              <a:buNone/>
              <a:defRPr sz="1310" b="1"/>
            </a:lvl8pPr>
            <a:lvl9pPr marL="2995209" indent="0">
              <a:buNone/>
              <a:defRPr sz="1310" b="1"/>
            </a:lvl9pPr>
          </a:lstStyle>
          <a:p>
            <a:pPr lvl="0"/>
            <a:r>
              <a:rPr lang="en-US"/>
              <a:t>Click to edit Master text styles</a:t>
            </a:r>
          </a:p>
        </p:txBody>
      </p:sp>
      <p:sp>
        <p:nvSpPr>
          <p:cNvPr id="6" name="Content Placeholder 5"/>
          <p:cNvSpPr>
            <a:spLocks noGrp="1"/>
          </p:cNvSpPr>
          <p:nvPr>
            <p:ph sz="quarter" idx="4"/>
          </p:nvPr>
        </p:nvSpPr>
        <p:spPr>
          <a:xfrm>
            <a:off x="3790921" y="3941434"/>
            <a:ext cx="3183476" cy="5797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2900D3-29AD-0849-B2D3-ABF3197CC48E}" type="datetimeFigureOut">
              <a:rPr lang="en-US" smtClean="0"/>
              <a:t>8/4/23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323318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2900D3-29AD-0849-B2D3-ABF3197CC48E}" type="datetimeFigureOut">
              <a:rPr lang="en-US" smtClean="0"/>
              <a:t>8/4/23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199551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900D3-29AD-0849-B2D3-ABF3197CC48E}" type="datetimeFigureOut">
              <a:rPr lang="en-US" smtClean="0"/>
              <a:t>8/4/23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1004542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5792" y="719349"/>
            <a:ext cx="2415152" cy="2517722"/>
          </a:xfrm>
        </p:spPr>
        <p:txBody>
          <a:bodyPr anchor="b"/>
          <a:lstStyle>
            <a:lvl1pPr>
              <a:defRPr sz="2620"/>
            </a:lvl1pPr>
          </a:lstStyle>
          <a:p>
            <a:r>
              <a:rPr lang="en-US"/>
              <a:t>Click to edit Master title style</a:t>
            </a:r>
            <a:endParaRPr lang="en-US" dirty="0"/>
          </a:p>
        </p:txBody>
      </p:sp>
      <p:sp>
        <p:nvSpPr>
          <p:cNvPr id="3" name="Content Placeholder 2"/>
          <p:cNvSpPr>
            <a:spLocks noGrp="1"/>
          </p:cNvSpPr>
          <p:nvPr>
            <p:ph idx="1"/>
          </p:nvPr>
        </p:nvSpPr>
        <p:spPr>
          <a:xfrm>
            <a:off x="3183477" y="1553597"/>
            <a:ext cx="3790920" cy="7668063"/>
          </a:xfrm>
        </p:spPr>
        <p:txBody>
          <a:bodyPr/>
          <a:lstStyle>
            <a:lvl1pPr>
              <a:defRPr sz="2620"/>
            </a:lvl1pPr>
            <a:lvl2pPr>
              <a:defRPr sz="2293"/>
            </a:lvl2pPr>
            <a:lvl3pPr>
              <a:defRPr sz="1965"/>
            </a:lvl3pPr>
            <a:lvl4pPr>
              <a:defRPr sz="1638"/>
            </a:lvl4pPr>
            <a:lvl5pPr>
              <a:defRPr sz="1638"/>
            </a:lvl5pPr>
            <a:lvl6pPr>
              <a:defRPr sz="1638"/>
            </a:lvl6pPr>
            <a:lvl7pPr>
              <a:defRPr sz="1638"/>
            </a:lvl7pPr>
            <a:lvl8pPr>
              <a:defRPr sz="1638"/>
            </a:lvl8pPr>
            <a:lvl9pPr>
              <a:defRPr sz="16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5792" y="3237071"/>
            <a:ext cx="2415152" cy="5997075"/>
          </a:xfrm>
        </p:spPr>
        <p:txBody>
          <a:bodyPr/>
          <a:lstStyle>
            <a:lvl1pPr marL="0" indent="0">
              <a:buNone/>
              <a:defRPr sz="1310"/>
            </a:lvl1pPr>
            <a:lvl2pPr marL="374401" indent="0">
              <a:buNone/>
              <a:defRPr sz="1146"/>
            </a:lvl2pPr>
            <a:lvl3pPr marL="748802" indent="0">
              <a:buNone/>
              <a:defRPr sz="983"/>
            </a:lvl3pPr>
            <a:lvl4pPr marL="1123203" indent="0">
              <a:buNone/>
              <a:defRPr sz="819"/>
            </a:lvl4pPr>
            <a:lvl5pPr marL="1497604" indent="0">
              <a:buNone/>
              <a:defRPr sz="819"/>
            </a:lvl5pPr>
            <a:lvl6pPr marL="1872005" indent="0">
              <a:buNone/>
              <a:defRPr sz="819"/>
            </a:lvl6pPr>
            <a:lvl7pPr marL="2246406" indent="0">
              <a:buNone/>
              <a:defRPr sz="819"/>
            </a:lvl7pPr>
            <a:lvl8pPr marL="2620808" indent="0">
              <a:buNone/>
              <a:defRPr sz="819"/>
            </a:lvl8pPr>
            <a:lvl9pPr marL="2995209"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832900D3-29AD-0849-B2D3-ABF3197CC48E}" type="datetimeFigureOut">
              <a:rPr lang="en-US" smtClean="0"/>
              <a:t>8/4/23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220636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5792" y="719349"/>
            <a:ext cx="2415152" cy="2517722"/>
          </a:xfrm>
        </p:spPr>
        <p:txBody>
          <a:bodyPr anchor="b"/>
          <a:lstStyle>
            <a:lvl1pPr>
              <a:defRPr sz="26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83477" y="1553597"/>
            <a:ext cx="3790920" cy="7668063"/>
          </a:xfrm>
        </p:spPr>
        <p:txBody>
          <a:bodyPr anchor="t"/>
          <a:lstStyle>
            <a:lvl1pPr marL="0" indent="0">
              <a:buNone/>
              <a:defRPr sz="2620"/>
            </a:lvl1pPr>
            <a:lvl2pPr marL="374401" indent="0">
              <a:buNone/>
              <a:defRPr sz="2293"/>
            </a:lvl2pPr>
            <a:lvl3pPr marL="748802" indent="0">
              <a:buNone/>
              <a:defRPr sz="1965"/>
            </a:lvl3pPr>
            <a:lvl4pPr marL="1123203" indent="0">
              <a:buNone/>
              <a:defRPr sz="1638"/>
            </a:lvl4pPr>
            <a:lvl5pPr marL="1497604" indent="0">
              <a:buNone/>
              <a:defRPr sz="1638"/>
            </a:lvl5pPr>
            <a:lvl6pPr marL="1872005" indent="0">
              <a:buNone/>
              <a:defRPr sz="1638"/>
            </a:lvl6pPr>
            <a:lvl7pPr marL="2246406" indent="0">
              <a:buNone/>
              <a:defRPr sz="1638"/>
            </a:lvl7pPr>
            <a:lvl8pPr marL="2620808" indent="0">
              <a:buNone/>
              <a:defRPr sz="1638"/>
            </a:lvl8pPr>
            <a:lvl9pPr marL="2995209" indent="0">
              <a:buNone/>
              <a:defRPr sz="1638"/>
            </a:lvl9pPr>
          </a:lstStyle>
          <a:p>
            <a:r>
              <a:rPr lang="en-US"/>
              <a:t>Click icon to add picture</a:t>
            </a:r>
            <a:endParaRPr lang="en-US" dirty="0"/>
          </a:p>
        </p:txBody>
      </p:sp>
      <p:sp>
        <p:nvSpPr>
          <p:cNvPr id="4" name="Text Placeholder 3"/>
          <p:cNvSpPr>
            <a:spLocks noGrp="1"/>
          </p:cNvSpPr>
          <p:nvPr>
            <p:ph type="body" sz="half" idx="2"/>
          </p:nvPr>
        </p:nvSpPr>
        <p:spPr>
          <a:xfrm>
            <a:off x="515792" y="3237071"/>
            <a:ext cx="2415152" cy="5997075"/>
          </a:xfrm>
        </p:spPr>
        <p:txBody>
          <a:bodyPr/>
          <a:lstStyle>
            <a:lvl1pPr marL="0" indent="0">
              <a:buNone/>
              <a:defRPr sz="1310"/>
            </a:lvl1pPr>
            <a:lvl2pPr marL="374401" indent="0">
              <a:buNone/>
              <a:defRPr sz="1146"/>
            </a:lvl2pPr>
            <a:lvl3pPr marL="748802" indent="0">
              <a:buNone/>
              <a:defRPr sz="983"/>
            </a:lvl3pPr>
            <a:lvl4pPr marL="1123203" indent="0">
              <a:buNone/>
              <a:defRPr sz="819"/>
            </a:lvl4pPr>
            <a:lvl5pPr marL="1497604" indent="0">
              <a:buNone/>
              <a:defRPr sz="819"/>
            </a:lvl5pPr>
            <a:lvl6pPr marL="1872005" indent="0">
              <a:buNone/>
              <a:defRPr sz="819"/>
            </a:lvl6pPr>
            <a:lvl7pPr marL="2246406" indent="0">
              <a:buNone/>
              <a:defRPr sz="819"/>
            </a:lvl7pPr>
            <a:lvl8pPr marL="2620808" indent="0">
              <a:buNone/>
              <a:defRPr sz="819"/>
            </a:lvl8pPr>
            <a:lvl9pPr marL="2995209"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832900D3-29AD-0849-B2D3-ABF3197CC48E}" type="datetimeFigureOut">
              <a:rPr lang="en-US" smtClean="0"/>
              <a:t>8/4/23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6E4FBB-78B1-9F47-B3D2-5AB60352A761}" type="slidenum">
              <a:rPr lang="en-US" smtClean="0"/>
              <a:t>‹#›</a:t>
            </a:fld>
            <a:endParaRPr lang="en-US"/>
          </a:p>
        </p:txBody>
      </p:sp>
    </p:spTree>
    <p:extLst>
      <p:ext uri="{BB962C8B-B14F-4D97-AF65-F5344CB8AC3E}">
        <p14:creationId xmlns:p14="http://schemas.microsoft.com/office/powerpoint/2010/main" val="190220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817" y="574483"/>
            <a:ext cx="6458605" cy="20856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817" y="2872401"/>
            <a:ext cx="6458605" cy="68463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816" y="10000955"/>
            <a:ext cx="1684854" cy="574480"/>
          </a:xfrm>
          <a:prstGeom prst="rect">
            <a:avLst/>
          </a:prstGeom>
        </p:spPr>
        <p:txBody>
          <a:bodyPr vert="horz" lIns="91440" tIns="45720" rIns="91440" bIns="45720" rtlCol="0" anchor="ctr"/>
          <a:lstStyle>
            <a:lvl1pPr algn="l">
              <a:defRPr sz="983">
                <a:solidFill>
                  <a:schemeClr val="tx1">
                    <a:tint val="75000"/>
                  </a:schemeClr>
                </a:solidFill>
              </a:defRPr>
            </a:lvl1pPr>
          </a:lstStyle>
          <a:p>
            <a:fld id="{832900D3-29AD-0849-B2D3-ABF3197CC48E}" type="datetimeFigureOut">
              <a:rPr lang="en-US" smtClean="0"/>
              <a:t>8/4/23</a:t>
            </a:fld>
            <a:endParaRPr lang="en-US"/>
          </a:p>
        </p:txBody>
      </p:sp>
      <p:sp>
        <p:nvSpPr>
          <p:cNvPr id="5" name="Footer Placeholder 4"/>
          <p:cNvSpPr>
            <a:spLocks noGrp="1"/>
          </p:cNvSpPr>
          <p:nvPr>
            <p:ph type="ftr" sz="quarter" idx="3"/>
          </p:nvPr>
        </p:nvSpPr>
        <p:spPr>
          <a:xfrm>
            <a:off x="2480479" y="10000955"/>
            <a:ext cx="2527280" cy="574480"/>
          </a:xfrm>
          <a:prstGeom prst="rect">
            <a:avLst/>
          </a:prstGeom>
        </p:spPr>
        <p:txBody>
          <a:bodyPr vert="horz" lIns="91440" tIns="45720" rIns="91440" bIns="45720" rtlCol="0" anchor="ctr"/>
          <a:lstStyle>
            <a:lvl1pPr algn="ctr">
              <a:defRPr sz="98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288568" y="10000955"/>
            <a:ext cx="1684854" cy="574480"/>
          </a:xfrm>
          <a:prstGeom prst="rect">
            <a:avLst/>
          </a:prstGeom>
        </p:spPr>
        <p:txBody>
          <a:bodyPr vert="horz" lIns="91440" tIns="45720" rIns="91440" bIns="45720" rtlCol="0" anchor="ctr"/>
          <a:lstStyle>
            <a:lvl1pPr algn="r">
              <a:defRPr sz="983">
                <a:solidFill>
                  <a:schemeClr val="tx1">
                    <a:tint val="75000"/>
                  </a:schemeClr>
                </a:solidFill>
              </a:defRPr>
            </a:lvl1pPr>
          </a:lstStyle>
          <a:p>
            <a:fld id="{E36E4FBB-78B1-9F47-B3D2-5AB60352A761}" type="slidenum">
              <a:rPr lang="en-US" smtClean="0"/>
              <a:t>‹#›</a:t>
            </a:fld>
            <a:endParaRPr lang="en-US"/>
          </a:p>
        </p:txBody>
      </p:sp>
    </p:spTree>
    <p:extLst>
      <p:ext uri="{BB962C8B-B14F-4D97-AF65-F5344CB8AC3E}">
        <p14:creationId xmlns:p14="http://schemas.microsoft.com/office/powerpoint/2010/main" val="8936723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48802" rtl="0" eaLnBrk="1" latinLnBrk="0" hangingPunct="1">
        <a:lnSpc>
          <a:spcPct val="90000"/>
        </a:lnSpc>
        <a:spcBef>
          <a:spcPct val="0"/>
        </a:spcBef>
        <a:buNone/>
        <a:defRPr sz="3603" kern="1200">
          <a:solidFill>
            <a:schemeClr val="tx1"/>
          </a:solidFill>
          <a:latin typeface="+mj-lt"/>
          <a:ea typeface="+mj-ea"/>
          <a:cs typeface="+mj-cs"/>
        </a:defRPr>
      </a:lvl1pPr>
    </p:titleStyle>
    <p:bodyStyle>
      <a:lvl1pPr marL="187201" indent="-187201" algn="l" defTabSz="748802" rtl="0" eaLnBrk="1" latinLnBrk="0" hangingPunct="1">
        <a:lnSpc>
          <a:spcPct val="90000"/>
        </a:lnSpc>
        <a:spcBef>
          <a:spcPts val="819"/>
        </a:spcBef>
        <a:buFont typeface="Arial" panose="020B0604020202020204" pitchFamily="34" charset="0"/>
        <a:buChar char="•"/>
        <a:defRPr sz="2293" kern="1200">
          <a:solidFill>
            <a:schemeClr val="tx1"/>
          </a:solidFill>
          <a:latin typeface="+mn-lt"/>
          <a:ea typeface="+mn-ea"/>
          <a:cs typeface="+mn-cs"/>
        </a:defRPr>
      </a:lvl1pPr>
      <a:lvl2pPr marL="561602" indent="-187201" algn="l" defTabSz="748802" rtl="0" eaLnBrk="1" latinLnBrk="0" hangingPunct="1">
        <a:lnSpc>
          <a:spcPct val="90000"/>
        </a:lnSpc>
        <a:spcBef>
          <a:spcPts val="409"/>
        </a:spcBef>
        <a:buFont typeface="Arial" panose="020B0604020202020204" pitchFamily="34" charset="0"/>
        <a:buChar char="•"/>
        <a:defRPr sz="1965" kern="1200">
          <a:solidFill>
            <a:schemeClr val="tx1"/>
          </a:solidFill>
          <a:latin typeface="+mn-lt"/>
          <a:ea typeface="+mn-ea"/>
          <a:cs typeface="+mn-cs"/>
        </a:defRPr>
      </a:lvl2pPr>
      <a:lvl3pPr marL="936003" indent="-187201" algn="l" defTabSz="748802" rtl="0" eaLnBrk="1" latinLnBrk="0" hangingPunct="1">
        <a:lnSpc>
          <a:spcPct val="90000"/>
        </a:lnSpc>
        <a:spcBef>
          <a:spcPts val="409"/>
        </a:spcBef>
        <a:buFont typeface="Arial" panose="020B0604020202020204" pitchFamily="34" charset="0"/>
        <a:buChar char="•"/>
        <a:defRPr sz="1638" kern="1200">
          <a:solidFill>
            <a:schemeClr val="tx1"/>
          </a:solidFill>
          <a:latin typeface="+mn-lt"/>
          <a:ea typeface="+mn-ea"/>
          <a:cs typeface="+mn-cs"/>
        </a:defRPr>
      </a:lvl3pPr>
      <a:lvl4pPr marL="1310404" indent="-187201" algn="l" defTabSz="748802" rtl="0" eaLnBrk="1" latinLnBrk="0" hangingPunct="1">
        <a:lnSpc>
          <a:spcPct val="90000"/>
        </a:lnSpc>
        <a:spcBef>
          <a:spcPts val="409"/>
        </a:spcBef>
        <a:buFont typeface="Arial" panose="020B0604020202020204" pitchFamily="34" charset="0"/>
        <a:buChar char="•"/>
        <a:defRPr sz="1474" kern="1200">
          <a:solidFill>
            <a:schemeClr val="tx1"/>
          </a:solidFill>
          <a:latin typeface="+mn-lt"/>
          <a:ea typeface="+mn-ea"/>
          <a:cs typeface="+mn-cs"/>
        </a:defRPr>
      </a:lvl4pPr>
      <a:lvl5pPr marL="1684805" indent="-187201" algn="l" defTabSz="748802" rtl="0" eaLnBrk="1" latinLnBrk="0" hangingPunct="1">
        <a:lnSpc>
          <a:spcPct val="90000"/>
        </a:lnSpc>
        <a:spcBef>
          <a:spcPts val="409"/>
        </a:spcBef>
        <a:buFont typeface="Arial" panose="020B0604020202020204" pitchFamily="34" charset="0"/>
        <a:buChar char="•"/>
        <a:defRPr sz="1474" kern="1200">
          <a:solidFill>
            <a:schemeClr val="tx1"/>
          </a:solidFill>
          <a:latin typeface="+mn-lt"/>
          <a:ea typeface="+mn-ea"/>
          <a:cs typeface="+mn-cs"/>
        </a:defRPr>
      </a:lvl5pPr>
      <a:lvl6pPr marL="2059206" indent="-187201" algn="l" defTabSz="748802" rtl="0" eaLnBrk="1" latinLnBrk="0" hangingPunct="1">
        <a:lnSpc>
          <a:spcPct val="90000"/>
        </a:lnSpc>
        <a:spcBef>
          <a:spcPts val="409"/>
        </a:spcBef>
        <a:buFont typeface="Arial" panose="020B0604020202020204" pitchFamily="34" charset="0"/>
        <a:buChar char="•"/>
        <a:defRPr sz="1474" kern="1200">
          <a:solidFill>
            <a:schemeClr val="tx1"/>
          </a:solidFill>
          <a:latin typeface="+mn-lt"/>
          <a:ea typeface="+mn-ea"/>
          <a:cs typeface="+mn-cs"/>
        </a:defRPr>
      </a:lvl6pPr>
      <a:lvl7pPr marL="2433607" indent="-187201" algn="l" defTabSz="748802" rtl="0" eaLnBrk="1" latinLnBrk="0" hangingPunct="1">
        <a:lnSpc>
          <a:spcPct val="90000"/>
        </a:lnSpc>
        <a:spcBef>
          <a:spcPts val="409"/>
        </a:spcBef>
        <a:buFont typeface="Arial" panose="020B0604020202020204" pitchFamily="34" charset="0"/>
        <a:buChar char="•"/>
        <a:defRPr sz="1474" kern="1200">
          <a:solidFill>
            <a:schemeClr val="tx1"/>
          </a:solidFill>
          <a:latin typeface="+mn-lt"/>
          <a:ea typeface="+mn-ea"/>
          <a:cs typeface="+mn-cs"/>
        </a:defRPr>
      </a:lvl7pPr>
      <a:lvl8pPr marL="2808008" indent="-187201" algn="l" defTabSz="748802" rtl="0" eaLnBrk="1" latinLnBrk="0" hangingPunct="1">
        <a:lnSpc>
          <a:spcPct val="90000"/>
        </a:lnSpc>
        <a:spcBef>
          <a:spcPts val="409"/>
        </a:spcBef>
        <a:buFont typeface="Arial" panose="020B0604020202020204" pitchFamily="34" charset="0"/>
        <a:buChar char="•"/>
        <a:defRPr sz="1474" kern="1200">
          <a:solidFill>
            <a:schemeClr val="tx1"/>
          </a:solidFill>
          <a:latin typeface="+mn-lt"/>
          <a:ea typeface="+mn-ea"/>
          <a:cs typeface="+mn-cs"/>
        </a:defRPr>
      </a:lvl8pPr>
      <a:lvl9pPr marL="3182409" indent="-187201" algn="l" defTabSz="748802" rtl="0" eaLnBrk="1" latinLnBrk="0" hangingPunct="1">
        <a:lnSpc>
          <a:spcPct val="90000"/>
        </a:lnSpc>
        <a:spcBef>
          <a:spcPts val="409"/>
        </a:spcBef>
        <a:buFont typeface="Arial" panose="020B0604020202020204" pitchFamily="34" charset="0"/>
        <a:buChar char="•"/>
        <a:defRPr sz="1474" kern="1200">
          <a:solidFill>
            <a:schemeClr val="tx1"/>
          </a:solidFill>
          <a:latin typeface="+mn-lt"/>
          <a:ea typeface="+mn-ea"/>
          <a:cs typeface="+mn-cs"/>
        </a:defRPr>
      </a:lvl9pPr>
    </p:bodyStyle>
    <p:otherStyle>
      <a:defPPr>
        <a:defRPr lang="en-US"/>
      </a:defPPr>
      <a:lvl1pPr marL="0" algn="l" defTabSz="748802" rtl="0" eaLnBrk="1" latinLnBrk="0" hangingPunct="1">
        <a:defRPr sz="1474" kern="1200">
          <a:solidFill>
            <a:schemeClr val="tx1"/>
          </a:solidFill>
          <a:latin typeface="+mn-lt"/>
          <a:ea typeface="+mn-ea"/>
          <a:cs typeface="+mn-cs"/>
        </a:defRPr>
      </a:lvl1pPr>
      <a:lvl2pPr marL="374401" algn="l" defTabSz="748802" rtl="0" eaLnBrk="1" latinLnBrk="0" hangingPunct="1">
        <a:defRPr sz="1474" kern="1200">
          <a:solidFill>
            <a:schemeClr val="tx1"/>
          </a:solidFill>
          <a:latin typeface="+mn-lt"/>
          <a:ea typeface="+mn-ea"/>
          <a:cs typeface="+mn-cs"/>
        </a:defRPr>
      </a:lvl2pPr>
      <a:lvl3pPr marL="748802" algn="l" defTabSz="748802" rtl="0" eaLnBrk="1" latinLnBrk="0" hangingPunct="1">
        <a:defRPr sz="1474" kern="1200">
          <a:solidFill>
            <a:schemeClr val="tx1"/>
          </a:solidFill>
          <a:latin typeface="+mn-lt"/>
          <a:ea typeface="+mn-ea"/>
          <a:cs typeface="+mn-cs"/>
        </a:defRPr>
      </a:lvl3pPr>
      <a:lvl4pPr marL="1123203" algn="l" defTabSz="748802" rtl="0" eaLnBrk="1" latinLnBrk="0" hangingPunct="1">
        <a:defRPr sz="1474" kern="1200">
          <a:solidFill>
            <a:schemeClr val="tx1"/>
          </a:solidFill>
          <a:latin typeface="+mn-lt"/>
          <a:ea typeface="+mn-ea"/>
          <a:cs typeface="+mn-cs"/>
        </a:defRPr>
      </a:lvl4pPr>
      <a:lvl5pPr marL="1497604" algn="l" defTabSz="748802" rtl="0" eaLnBrk="1" latinLnBrk="0" hangingPunct="1">
        <a:defRPr sz="1474" kern="1200">
          <a:solidFill>
            <a:schemeClr val="tx1"/>
          </a:solidFill>
          <a:latin typeface="+mn-lt"/>
          <a:ea typeface="+mn-ea"/>
          <a:cs typeface="+mn-cs"/>
        </a:defRPr>
      </a:lvl5pPr>
      <a:lvl6pPr marL="1872005" algn="l" defTabSz="748802" rtl="0" eaLnBrk="1" latinLnBrk="0" hangingPunct="1">
        <a:defRPr sz="1474" kern="1200">
          <a:solidFill>
            <a:schemeClr val="tx1"/>
          </a:solidFill>
          <a:latin typeface="+mn-lt"/>
          <a:ea typeface="+mn-ea"/>
          <a:cs typeface="+mn-cs"/>
        </a:defRPr>
      </a:lvl6pPr>
      <a:lvl7pPr marL="2246406" algn="l" defTabSz="748802" rtl="0" eaLnBrk="1" latinLnBrk="0" hangingPunct="1">
        <a:defRPr sz="1474" kern="1200">
          <a:solidFill>
            <a:schemeClr val="tx1"/>
          </a:solidFill>
          <a:latin typeface="+mn-lt"/>
          <a:ea typeface="+mn-ea"/>
          <a:cs typeface="+mn-cs"/>
        </a:defRPr>
      </a:lvl7pPr>
      <a:lvl8pPr marL="2620808" algn="l" defTabSz="748802" rtl="0" eaLnBrk="1" latinLnBrk="0" hangingPunct="1">
        <a:defRPr sz="1474" kern="1200">
          <a:solidFill>
            <a:schemeClr val="tx1"/>
          </a:solidFill>
          <a:latin typeface="+mn-lt"/>
          <a:ea typeface="+mn-ea"/>
          <a:cs typeface="+mn-cs"/>
        </a:defRPr>
      </a:lvl8pPr>
      <a:lvl9pPr marL="2995209" algn="l" defTabSz="748802" rtl="0" eaLnBrk="1" latinLnBrk="0" hangingPunct="1">
        <a:defRPr sz="147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hyperlink" Target="https://knowledge-nlp.github.io/kdd2023"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25CCDDEF-1B73-6925-A2AF-CF9F25EFF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488238" cy="28263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D7B8A4-0552-C4C6-BB93-F7A1D674E209}"/>
              </a:ext>
            </a:extLst>
          </p:cNvPr>
          <p:cNvSpPr txBox="1"/>
          <p:nvPr/>
        </p:nvSpPr>
        <p:spPr>
          <a:xfrm>
            <a:off x="134534" y="1615662"/>
            <a:ext cx="7219168" cy="707886"/>
          </a:xfrm>
          <a:prstGeom prst="rect">
            <a:avLst/>
          </a:prstGeom>
          <a:solidFill>
            <a:schemeClr val="bg1"/>
          </a:solidFill>
        </p:spPr>
        <p:txBody>
          <a:bodyPr wrap="square" rtlCol="0" anchor="ctr">
            <a:spAutoFit/>
          </a:bodyPr>
          <a:lstStyle/>
          <a:p>
            <a:pPr algn="ctr"/>
            <a:r>
              <a:rPr lang="en-US" altLang="zh-CN" sz="2000" b="1" dirty="0">
                <a:latin typeface="Dubai" panose="020B0503030403030204" pitchFamily="34" charset="-78"/>
                <a:cs typeface="Dubai" panose="020B0503030403030204" pitchFamily="34" charset="-78"/>
              </a:rPr>
              <a:t>The</a:t>
            </a:r>
            <a:r>
              <a:rPr lang="zh-CN" altLang="en-US" sz="2000" b="1" dirty="0">
                <a:latin typeface="Dubai" panose="020B0503030403030204" pitchFamily="34" charset="-78"/>
                <a:cs typeface="Dubai" panose="020B0503030403030204" pitchFamily="34" charset="-78"/>
              </a:rPr>
              <a:t> </a:t>
            </a:r>
            <a:r>
              <a:rPr lang="en-US" altLang="zh-CN" sz="2000" b="1" dirty="0">
                <a:latin typeface="Dubai" panose="020B0503030403030204" pitchFamily="34" charset="-78"/>
                <a:cs typeface="Dubai" panose="020B0503030403030204" pitchFamily="34" charset="-78"/>
              </a:rPr>
              <a:t>2</a:t>
            </a:r>
            <a:r>
              <a:rPr lang="en-US" altLang="zh-CN" sz="2000" b="1" baseline="30000" dirty="0">
                <a:latin typeface="Dubai" panose="020B0503030403030204" pitchFamily="34" charset="-78"/>
                <a:cs typeface="Dubai" panose="020B0503030403030204" pitchFamily="34" charset="-78"/>
              </a:rPr>
              <a:t>nd</a:t>
            </a:r>
            <a:r>
              <a:rPr lang="zh-CN" altLang="en-US" sz="2000" b="1" dirty="0">
                <a:latin typeface="Dubai" panose="020B0503030403030204" pitchFamily="34" charset="-78"/>
                <a:cs typeface="Dubai" panose="020B0503030403030204" pitchFamily="34" charset="-78"/>
              </a:rPr>
              <a:t> </a:t>
            </a:r>
            <a:r>
              <a:rPr lang="en-US" altLang="zh-CN" sz="2000" b="1" dirty="0">
                <a:latin typeface="Dubai" panose="020B0503030403030204" pitchFamily="34" charset="-78"/>
                <a:cs typeface="Dubai" panose="020B0503030403030204" pitchFamily="34" charset="-78"/>
              </a:rPr>
              <a:t>Workshop</a:t>
            </a:r>
            <a:r>
              <a:rPr lang="zh-CN" altLang="en-US" sz="2000" b="1" dirty="0">
                <a:latin typeface="Dubai" panose="020B0503030403030204" pitchFamily="34" charset="-78"/>
                <a:cs typeface="Dubai" panose="020B0503030403030204" pitchFamily="34" charset="-78"/>
              </a:rPr>
              <a:t> </a:t>
            </a:r>
            <a:r>
              <a:rPr lang="en-US" altLang="zh-CN" sz="2000" b="1" dirty="0">
                <a:latin typeface="Dubai" panose="020B0503030403030204" pitchFamily="34" charset="-78"/>
                <a:cs typeface="Dubai" panose="020B0503030403030204" pitchFamily="34" charset="-78"/>
              </a:rPr>
              <a:t>on</a:t>
            </a:r>
            <a:r>
              <a:rPr lang="zh-CN" altLang="en-US" sz="2000" b="1" dirty="0">
                <a:latin typeface="Dubai" panose="020B0503030403030204" pitchFamily="34" charset="-78"/>
                <a:cs typeface="Dubai" panose="020B0503030403030204" pitchFamily="34" charset="-78"/>
              </a:rPr>
              <a:t> </a:t>
            </a:r>
            <a:r>
              <a:rPr lang="en-US" altLang="zh-CN" sz="2000" b="1" dirty="0">
                <a:latin typeface="Dubai" panose="020B0503030403030204" pitchFamily="34" charset="-78"/>
                <a:cs typeface="Dubai" panose="020B0503030403030204" pitchFamily="34" charset="-78"/>
              </a:rPr>
              <a:t>Knowledge</a:t>
            </a:r>
            <a:r>
              <a:rPr lang="zh-CN" altLang="en-US" sz="2000" b="1" dirty="0">
                <a:latin typeface="Dubai" panose="020B0503030403030204" pitchFamily="34" charset="-78"/>
                <a:cs typeface="Dubai" panose="020B0503030403030204" pitchFamily="34" charset="-78"/>
              </a:rPr>
              <a:t> </a:t>
            </a:r>
            <a:r>
              <a:rPr lang="en-US" altLang="zh-CN" sz="2000" b="1" dirty="0">
                <a:latin typeface="Dubai" panose="020B0503030403030204" pitchFamily="34" charset="-78"/>
                <a:cs typeface="Dubai" panose="020B0503030403030204" pitchFamily="34" charset="-78"/>
              </a:rPr>
              <a:t>Augmented</a:t>
            </a:r>
            <a:r>
              <a:rPr lang="zh-CN" altLang="en-US" sz="2000" b="1" dirty="0">
                <a:latin typeface="Dubai" panose="020B0503030403030204" pitchFamily="34" charset="-78"/>
                <a:cs typeface="Dubai" panose="020B0503030403030204" pitchFamily="34" charset="-78"/>
              </a:rPr>
              <a:t> </a:t>
            </a:r>
            <a:r>
              <a:rPr lang="en-US" altLang="zh-CN" sz="2000" b="1" dirty="0">
                <a:latin typeface="Dubai" panose="020B0503030403030204" pitchFamily="34" charset="-78"/>
                <a:cs typeface="Dubai" panose="020B0503030403030204" pitchFamily="34" charset="-78"/>
              </a:rPr>
              <a:t>Methods</a:t>
            </a:r>
            <a:r>
              <a:rPr lang="zh-CN" altLang="en-US" sz="2000" b="1" dirty="0">
                <a:latin typeface="Dubai" panose="020B0503030403030204" pitchFamily="34" charset="-78"/>
                <a:cs typeface="Dubai" panose="020B0503030403030204" pitchFamily="34" charset="-78"/>
              </a:rPr>
              <a:t> </a:t>
            </a:r>
            <a:r>
              <a:rPr lang="en-US" altLang="zh-CN" sz="2000" b="1" dirty="0">
                <a:latin typeface="Dubai" panose="020B0503030403030204" pitchFamily="34" charset="-78"/>
                <a:cs typeface="Dubai" panose="020B0503030403030204" pitchFamily="34" charset="-78"/>
              </a:rPr>
              <a:t>for</a:t>
            </a:r>
            <a:r>
              <a:rPr lang="zh-CN" altLang="en-US" sz="2000" b="1" dirty="0">
                <a:latin typeface="Dubai" panose="020B0503030403030204" pitchFamily="34" charset="-78"/>
                <a:cs typeface="Dubai" panose="020B0503030403030204" pitchFamily="34" charset="-78"/>
              </a:rPr>
              <a:t> </a:t>
            </a:r>
            <a:r>
              <a:rPr lang="en-US" altLang="zh-CN" sz="2000" b="1" dirty="0">
                <a:latin typeface="Dubai" panose="020B0503030403030204" pitchFamily="34" charset="-78"/>
                <a:cs typeface="Dubai" panose="020B0503030403030204" pitchFamily="34" charset="-78"/>
              </a:rPr>
              <a:t>NLP</a:t>
            </a:r>
          </a:p>
          <a:p>
            <a:pPr algn="ctr"/>
            <a:r>
              <a:rPr lang="en-US" altLang="zh-CN" sz="2000" b="1" dirty="0">
                <a:latin typeface="Dubai" panose="020B0503030403030204" pitchFamily="34" charset="-78"/>
                <a:cs typeface="Dubai" panose="020B0503030403030204" pitchFamily="34" charset="-78"/>
              </a:rPr>
              <a:t>(1-5PM</a:t>
            </a:r>
            <a:r>
              <a:rPr lang="zh-CN" altLang="en-US" sz="2000" b="1" dirty="0">
                <a:latin typeface="Dubai" panose="020B0503030403030204" pitchFamily="34" charset="-78"/>
                <a:cs typeface="Dubai" panose="020B0503030403030204" pitchFamily="34" charset="-78"/>
              </a:rPr>
              <a:t> </a:t>
            </a:r>
            <a:r>
              <a:rPr lang="en-US" altLang="zh-CN" sz="2000" b="1" dirty="0">
                <a:latin typeface="Dubai" panose="020B0503030403030204" pitchFamily="34" charset="-78"/>
                <a:cs typeface="Dubai" panose="020B0503030403030204" pitchFamily="34" charset="-78"/>
              </a:rPr>
              <a:t>Aug</a:t>
            </a:r>
            <a:r>
              <a:rPr lang="zh-CN" altLang="en-US" sz="2000" b="1" dirty="0">
                <a:latin typeface="Dubai" panose="020B0503030403030204" pitchFamily="34" charset="-78"/>
                <a:cs typeface="Dubai" panose="020B0503030403030204" pitchFamily="34" charset="-78"/>
              </a:rPr>
              <a:t> </a:t>
            </a:r>
            <a:r>
              <a:rPr lang="en-US" altLang="zh-CN" sz="2000" b="1" dirty="0">
                <a:latin typeface="Dubai" panose="020B0503030403030204" pitchFamily="34" charset="-78"/>
                <a:cs typeface="Dubai" panose="020B0503030403030204" pitchFamily="34" charset="-78"/>
              </a:rPr>
              <a:t>6</a:t>
            </a:r>
            <a:r>
              <a:rPr lang="en-US" altLang="zh-CN" sz="2000" b="1" baseline="30000" dirty="0">
                <a:latin typeface="Dubai" panose="020B0503030403030204" pitchFamily="34" charset="-78"/>
                <a:cs typeface="Dubai" panose="020B0503030403030204" pitchFamily="34" charset="-78"/>
              </a:rPr>
              <a:t>th</a:t>
            </a:r>
            <a:r>
              <a:rPr lang="en-US" altLang="zh-CN" sz="2000" b="1" dirty="0">
                <a:latin typeface="Dubai" panose="020B0503030403030204" pitchFamily="34" charset="-78"/>
                <a:cs typeface="Dubai" panose="020B0503030403030204" pitchFamily="34" charset="-78"/>
              </a:rPr>
              <a:t>,</a:t>
            </a:r>
            <a:r>
              <a:rPr lang="zh-CN" altLang="en-US" sz="2000" b="1" dirty="0">
                <a:latin typeface="Dubai" panose="020B0503030403030204" pitchFamily="34" charset="-78"/>
                <a:cs typeface="Dubai" panose="020B0503030403030204" pitchFamily="34" charset="-78"/>
              </a:rPr>
              <a:t> </a:t>
            </a:r>
            <a:r>
              <a:rPr lang="en-US" altLang="zh-CN" sz="2000" b="1" dirty="0">
                <a:latin typeface="Dubai" panose="020B0503030403030204" pitchFamily="34" charset="-78"/>
                <a:cs typeface="Dubai" panose="020B0503030403030204" pitchFamily="34" charset="-78"/>
              </a:rPr>
              <a:t>Room:</a:t>
            </a:r>
            <a:r>
              <a:rPr lang="zh-CN" altLang="en-US" sz="2000" b="1" dirty="0">
                <a:latin typeface="Dubai" panose="020B0503030403030204" pitchFamily="34" charset="-78"/>
                <a:cs typeface="Dubai" panose="020B0503030403030204" pitchFamily="34" charset="-78"/>
              </a:rPr>
              <a:t> </a:t>
            </a:r>
            <a:r>
              <a:rPr lang="en-US" altLang="zh-CN" sz="2000" b="1" dirty="0">
                <a:latin typeface="Dubai" panose="020B0503030403030204" pitchFamily="34" charset="-78"/>
                <a:cs typeface="Dubai" panose="020B0503030403030204" pitchFamily="34" charset="-78"/>
              </a:rPr>
              <a:t>Grand</a:t>
            </a:r>
            <a:r>
              <a:rPr lang="zh-CN" altLang="en-US" sz="2000" b="1" dirty="0">
                <a:latin typeface="Dubai" panose="020B0503030403030204" pitchFamily="34" charset="-78"/>
                <a:cs typeface="Dubai" panose="020B0503030403030204" pitchFamily="34" charset="-78"/>
              </a:rPr>
              <a:t> </a:t>
            </a:r>
            <a:r>
              <a:rPr lang="en-US" altLang="zh-CN" sz="2000" b="1" dirty="0">
                <a:latin typeface="Dubai" panose="020B0503030403030204" pitchFamily="34" charset="-78"/>
                <a:cs typeface="Dubai" panose="020B0503030403030204" pitchFamily="34" charset="-78"/>
              </a:rPr>
              <a:t>A)</a:t>
            </a:r>
          </a:p>
        </p:txBody>
      </p:sp>
      <p:sp>
        <p:nvSpPr>
          <p:cNvPr id="6" name="TextBox 5">
            <a:extLst>
              <a:ext uri="{FF2B5EF4-FFF2-40B4-BE49-F238E27FC236}">
                <a16:creationId xmlns:a16="http://schemas.microsoft.com/office/drawing/2014/main" id="{D3B32215-CA76-CDFE-9749-3B745C0857B1}"/>
              </a:ext>
            </a:extLst>
          </p:cNvPr>
          <p:cNvSpPr txBox="1"/>
          <p:nvPr/>
        </p:nvSpPr>
        <p:spPr>
          <a:xfrm>
            <a:off x="134534" y="2308635"/>
            <a:ext cx="7219169" cy="8340745"/>
          </a:xfrm>
          <a:prstGeom prst="rect">
            <a:avLst/>
          </a:prstGeom>
          <a:noFill/>
        </p:spPr>
        <p:txBody>
          <a:bodyPr wrap="square">
            <a:spAutoFit/>
          </a:bodyPr>
          <a:lstStyle/>
          <a:p>
            <a:r>
              <a:rPr lang="en-US" altLang="zh-CN" sz="2000" b="1" dirty="0">
                <a:latin typeface="Source Sans Pro" panose="020F0502020204030204" pitchFamily="34" charset="0"/>
              </a:rPr>
              <a:t>Introduction</a:t>
            </a:r>
            <a:r>
              <a:rPr lang="en-US" altLang="zh-CN" sz="1999" b="1" dirty="0">
                <a:latin typeface="Source Sans Pro" panose="020F0502020204030204" pitchFamily="34" charset="0"/>
              </a:rPr>
              <a:t>  </a:t>
            </a:r>
            <a:r>
              <a:rPr lang="en-US" sz="1600" dirty="0">
                <a:latin typeface="Source Sans Pro" panose="020F0502020204030204" pitchFamily="34" charset="0"/>
              </a:rPr>
              <a:t>Language models are being developed and deployed in many applications, “small”-scale and large-scale, generic and specialized, text-only and multimodal, etc. Meanwhile, the missingness of important knowledge causes limitations and safety challenges. The knowledge includes common sense, world facts, domain expertise, and especially the unique patterns that need to be discovered from </a:t>
            </a:r>
            <a:r>
              <a:rPr lang="en-US" sz="1600" b="1" dirty="0">
                <a:latin typeface="Source Sans Pro" panose="020F0502020204030204" pitchFamily="34" charset="0"/>
              </a:rPr>
              <a:t>big data applications</a:t>
            </a:r>
            <a:r>
              <a:rPr lang="en-US" sz="1600" dirty="0">
                <a:latin typeface="Source Sans Pro" panose="020F0502020204030204" pitchFamily="34" charset="0"/>
              </a:rPr>
              <a:t>. </a:t>
            </a:r>
          </a:p>
          <a:p>
            <a:r>
              <a:rPr lang="en-US" altLang="zh-CN" sz="2000" b="1" dirty="0"/>
              <a:t>Keynote</a:t>
            </a:r>
            <a:r>
              <a:rPr lang="zh-CN" altLang="en-US" sz="2000" b="1" dirty="0"/>
              <a:t> </a:t>
            </a:r>
            <a:r>
              <a:rPr lang="en-US" altLang="zh-CN" sz="2000" b="1" dirty="0"/>
              <a:t>Talks</a:t>
            </a:r>
            <a:r>
              <a:rPr lang="en-US" sz="1600" b="1" dirty="0"/>
              <a:t> </a:t>
            </a: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r>
              <a:rPr lang="en-US" altLang="zh-CN" sz="2000" b="1" dirty="0"/>
              <a:t>Oral</a:t>
            </a:r>
            <a:r>
              <a:rPr lang="zh-CN" altLang="en-US" sz="2000" b="1" dirty="0"/>
              <a:t> </a:t>
            </a:r>
            <a:r>
              <a:rPr lang="en-US" altLang="zh-CN" sz="2000" b="1" dirty="0"/>
              <a:t>Presentations</a:t>
            </a:r>
            <a:r>
              <a:rPr lang="en-US" sz="1600" b="1" dirty="0"/>
              <a:t> </a:t>
            </a:r>
            <a:r>
              <a:rPr lang="en-US" altLang="zh-CN" sz="1600" dirty="0">
                <a:solidFill>
                  <a:srgbClr val="FF0000"/>
                </a:solidFill>
                <a:latin typeface="Source Sans Pro" panose="020B0503030403020204" pitchFamily="34" charset="0"/>
                <a:ea typeface="Source Sans Pro" panose="020B0503030403020204" pitchFamily="34" charset="0"/>
                <a:cs typeface="Helvetica Neue"/>
              </a:rPr>
              <a:t>(02:30-03:00PM</a:t>
            </a:r>
            <a:r>
              <a:rPr lang="zh-CN" altLang="en-US" sz="1600" dirty="0">
                <a:solidFill>
                  <a:srgbClr val="FF0000"/>
                </a:solidFill>
                <a:latin typeface="Source Sans Pro" panose="020B0503030403020204" pitchFamily="34" charset="0"/>
                <a:ea typeface="Source Sans Pro" panose="020B0503030403020204" pitchFamily="34" charset="0"/>
                <a:cs typeface="Helvetica Neue"/>
              </a:rPr>
              <a:t> </a:t>
            </a:r>
            <a:r>
              <a:rPr lang="en-US" altLang="zh-CN" sz="1600" dirty="0">
                <a:solidFill>
                  <a:srgbClr val="FF0000"/>
                </a:solidFill>
                <a:latin typeface="Source Sans Pro" panose="020B0503030403020204" pitchFamily="34" charset="0"/>
                <a:ea typeface="Source Sans Pro" panose="020B0503030403020204" pitchFamily="34" charset="0"/>
                <a:cs typeface="Helvetica Neue"/>
              </a:rPr>
              <a:t>&amp;</a:t>
            </a:r>
            <a:r>
              <a:rPr lang="zh-CN" altLang="en-US" sz="1600" dirty="0">
                <a:solidFill>
                  <a:srgbClr val="FF0000"/>
                </a:solidFill>
                <a:latin typeface="Source Sans Pro" panose="020B0503030403020204" pitchFamily="34" charset="0"/>
                <a:ea typeface="Source Sans Pro" panose="020B0503030403020204" pitchFamily="34" charset="0"/>
                <a:cs typeface="Helvetica Neue"/>
              </a:rPr>
              <a:t> </a:t>
            </a:r>
            <a:r>
              <a:rPr lang="en-US" altLang="zh-CN" sz="1600" dirty="0">
                <a:solidFill>
                  <a:srgbClr val="FF0000"/>
                </a:solidFill>
                <a:latin typeface="Source Sans Pro" panose="020B0503030403020204" pitchFamily="34" charset="0"/>
                <a:ea typeface="Source Sans Pro" panose="020B0503030403020204" pitchFamily="34" charset="0"/>
                <a:cs typeface="Helvetica Neue"/>
              </a:rPr>
              <a:t>04:10-04:40PM)</a:t>
            </a:r>
            <a:endParaRPr lang="en-US" sz="1600" b="1" dirty="0"/>
          </a:p>
          <a:p>
            <a:r>
              <a:rPr lang="en-US" altLang="zh-CN" sz="2000" b="1" dirty="0"/>
              <a:t>Poster</a:t>
            </a:r>
            <a:r>
              <a:rPr lang="zh-CN" altLang="en-US" sz="2000" b="1" dirty="0"/>
              <a:t> </a:t>
            </a:r>
            <a:r>
              <a:rPr lang="en-US" altLang="zh-CN" sz="2000" b="1" dirty="0"/>
              <a:t>Presentations</a:t>
            </a:r>
            <a:r>
              <a:rPr lang="en-US" sz="1600" b="1" dirty="0"/>
              <a:t> </a:t>
            </a:r>
            <a:r>
              <a:rPr lang="en-US" altLang="zh-CN" sz="1600" dirty="0">
                <a:solidFill>
                  <a:srgbClr val="FF0000"/>
                </a:solidFill>
                <a:latin typeface="Source Sans Pro" panose="020B0503030403020204" pitchFamily="34" charset="0"/>
                <a:ea typeface="Source Sans Pro" panose="020B0503030403020204" pitchFamily="34" charset="0"/>
                <a:cs typeface="Helvetica Neue"/>
              </a:rPr>
              <a:t>(3:00-3:30PM@CoffeeBreak</a:t>
            </a:r>
            <a:r>
              <a:rPr lang="zh-CN" altLang="en-US" sz="1600" dirty="0">
                <a:solidFill>
                  <a:srgbClr val="FF0000"/>
                </a:solidFill>
                <a:latin typeface="Source Sans Pro" panose="020B0503030403020204" pitchFamily="34" charset="0"/>
                <a:ea typeface="Source Sans Pro" panose="020B0503030403020204" pitchFamily="34" charset="0"/>
                <a:cs typeface="Helvetica Neue"/>
              </a:rPr>
              <a:t> </a:t>
            </a:r>
            <a:r>
              <a:rPr lang="en-US" altLang="zh-CN" sz="1600" dirty="0">
                <a:solidFill>
                  <a:srgbClr val="FF0000"/>
                </a:solidFill>
                <a:latin typeface="Source Sans Pro" panose="020B0503030403020204" pitchFamily="34" charset="0"/>
                <a:ea typeface="Source Sans Pro" panose="020B0503030403020204" pitchFamily="34" charset="0"/>
                <a:cs typeface="Helvetica Neue"/>
              </a:rPr>
              <a:t>&amp;</a:t>
            </a:r>
            <a:r>
              <a:rPr lang="zh-CN" altLang="en-US" sz="1600" dirty="0">
                <a:solidFill>
                  <a:srgbClr val="FF0000"/>
                </a:solidFill>
                <a:latin typeface="Source Sans Pro" panose="020B0503030403020204" pitchFamily="34" charset="0"/>
                <a:ea typeface="Source Sans Pro" panose="020B0503030403020204" pitchFamily="34" charset="0"/>
                <a:cs typeface="Helvetica Neue"/>
              </a:rPr>
              <a:t> </a:t>
            </a:r>
            <a:r>
              <a:rPr lang="en-US" altLang="zh-CN" sz="1600" dirty="0">
                <a:solidFill>
                  <a:srgbClr val="FF0000"/>
                </a:solidFill>
                <a:latin typeface="Source Sans Pro" panose="020B0503030403020204" pitchFamily="34" charset="0"/>
                <a:ea typeface="Source Sans Pro" panose="020B0503030403020204" pitchFamily="34" charset="0"/>
                <a:cs typeface="Helvetica Neue"/>
              </a:rPr>
              <a:t>04:40-05:00PM)</a:t>
            </a:r>
            <a:endParaRPr lang="en-US" altLang="zh-CN" sz="1600" b="1" dirty="0">
              <a:solidFill>
                <a:srgbClr val="FF0000"/>
              </a:solidFill>
              <a:latin typeface="Source Sans Pro" panose="020B0503030403020204" pitchFamily="34" charset="0"/>
              <a:ea typeface="Source Sans Pro" panose="020B0503030403020204" pitchFamily="34" charset="0"/>
              <a:cs typeface="Helvetica Neue"/>
            </a:endParaRPr>
          </a:p>
          <a:p>
            <a:endParaRPr lang="en-US" sz="800" b="1" dirty="0"/>
          </a:p>
          <a:p>
            <a:r>
              <a:rPr lang="en-US" sz="2000" b="1" dirty="0"/>
              <a:t>Organizers</a:t>
            </a:r>
            <a:r>
              <a:rPr lang="en-US" sz="1600" b="1" dirty="0"/>
              <a:t> </a:t>
            </a:r>
          </a:p>
          <a:p>
            <a:r>
              <a:rPr lang="en-US" altLang="zh-CN" sz="1600" dirty="0" err="1"/>
              <a:t>Wenhao</a:t>
            </a:r>
            <a:r>
              <a:rPr lang="zh-CN" altLang="en-US" sz="1600" dirty="0"/>
              <a:t> </a:t>
            </a:r>
            <a:r>
              <a:rPr lang="en-US" altLang="zh-CN" sz="1600" dirty="0"/>
              <a:t>Yu,</a:t>
            </a:r>
            <a:r>
              <a:rPr lang="zh-CN" altLang="en-US" sz="1600" dirty="0"/>
              <a:t> </a:t>
            </a:r>
            <a:r>
              <a:rPr lang="en-US" altLang="zh-CN" sz="1600" dirty="0" err="1"/>
              <a:t>Lingbo</a:t>
            </a:r>
            <a:r>
              <a:rPr lang="zh-CN" altLang="en-US" sz="1600" dirty="0"/>
              <a:t> </a:t>
            </a:r>
            <a:r>
              <a:rPr lang="en-US" altLang="zh-CN" sz="1600" dirty="0"/>
              <a:t>Tong,</a:t>
            </a:r>
            <a:r>
              <a:rPr lang="zh-CN" altLang="en-US" sz="1600" dirty="0"/>
              <a:t> </a:t>
            </a:r>
            <a:r>
              <a:rPr lang="en-US" altLang="zh-CN" sz="1600" dirty="0"/>
              <a:t>Meng</a:t>
            </a:r>
            <a:r>
              <a:rPr lang="zh-CN" altLang="en-US" sz="1600" dirty="0"/>
              <a:t> </a:t>
            </a:r>
            <a:r>
              <a:rPr lang="en-US" altLang="zh-CN" sz="1600" dirty="0"/>
              <a:t>Jiang</a:t>
            </a:r>
            <a:r>
              <a:rPr lang="zh-CN" altLang="en-US" sz="1600" dirty="0"/>
              <a:t> </a:t>
            </a:r>
            <a:r>
              <a:rPr lang="en-US" altLang="zh-CN" sz="1600" dirty="0"/>
              <a:t>(ND);</a:t>
            </a:r>
            <a:r>
              <a:rPr lang="zh-CN" altLang="en-US" sz="1600" dirty="0"/>
              <a:t> </a:t>
            </a:r>
            <a:r>
              <a:rPr lang="en-US" altLang="zh-CN" sz="1600" dirty="0" err="1"/>
              <a:t>Weijia</a:t>
            </a:r>
            <a:r>
              <a:rPr lang="zh-CN" altLang="en-US" sz="1600" dirty="0"/>
              <a:t> </a:t>
            </a:r>
            <a:r>
              <a:rPr lang="en-US" altLang="zh-CN" sz="1600" dirty="0"/>
              <a:t>Shi</a:t>
            </a:r>
            <a:r>
              <a:rPr lang="zh-CN" altLang="en-US" sz="1600" dirty="0"/>
              <a:t> </a:t>
            </a:r>
            <a:r>
              <a:rPr lang="en-US" altLang="zh-CN" sz="1600" dirty="0"/>
              <a:t>(UW);</a:t>
            </a:r>
            <a:r>
              <a:rPr lang="zh-CN" altLang="en-US" sz="1600" dirty="0"/>
              <a:t> </a:t>
            </a:r>
            <a:r>
              <a:rPr lang="en-US" altLang="zh-CN" sz="1600" dirty="0" err="1"/>
              <a:t>Nanyun</a:t>
            </a:r>
            <a:r>
              <a:rPr lang="zh-CN" altLang="en-US" sz="1600" dirty="0"/>
              <a:t> </a:t>
            </a:r>
            <a:r>
              <a:rPr lang="en-US" altLang="zh-CN" sz="1600" dirty="0"/>
              <a:t>Peng</a:t>
            </a:r>
            <a:r>
              <a:rPr lang="zh-CN" altLang="en-US" sz="1600" dirty="0"/>
              <a:t> </a:t>
            </a:r>
            <a:r>
              <a:rPr lang="en-US" altLang="zh-CN" sz="1600" dirty="0"/>
              <a:t>(UCLA)</a:t>
            </a:r>
            <a:endParaRPr lang="en-US" sz="1600" dirty="0"/>
          </a:p>
        </p:txBody>
      </p:sp>
      <p:sp>
        <p:nvSpPr>
          <p:cNvPr id="61" name="TextBox 60">
            <a:extLst>
              <a:ext uri="{FF2B5EF4-FFF2-40B4-BE49-F238E27FC236}">
                <a16:creationId xmlns:a16="http://schemas.microsoft.com/office/drawing/2014/main" id="{0B39D57C-174B-7005-45FA-9AF47C4B9297}"/>
              </a:ext>
            </a:extLst>
          </p:cNvPr>
          <p:cNvSpPr txBox="1"/>
          <p:nvPr/>
        </p:nvSpPr>
        <p:spPr>
          <a:xfrm>
            <a:off x="112964" y="10350770"/>
            <a:ext cx="7472299" cy="338554"/>
          </a:xfrm>
          <a:prstGeom prst="rect">
            <a:avLst/>
          </a:prstGeom>
          <a:noFill/>
        </p:spPr>
        <p:txBody>
          <a:bodyPr wrap="square">
            <a:spAutoFit/>
          </a:bodyPr>
          <a:lstStyle/>
          <a:p>
            <a:r>
              <a:rPr lang="en-US" altLang="zh-CN" sz="1600" b="1" dirty="0">
                <a:latin typeface="Source Sans Pro" panose="020B0503030403020204" pitchFamily="34" charset="0"/>
                <a:ea typeface="Source Sans Pro" panose="020B0503030403020204" pitchFamily="34" charset="0"/>
              </a:rPr>
              <a:t>Website</a:t>
            </a:r>
            <a:r>
              <a:rPr lang="zh-CN" altLang="en-US" sz="1600" dirty="0">
                <a:latin typeface="Source Sans Pro" panose="020B0503030403020204" pitchFamily="34" charset="0"/>
              </a:rPr>
              <a:t> </a:t>
            </a:r>
            <a:r>
              <a:rPr lang="en-US" altLang="zh-CN" sz="1600" dirty="0">
                <a:latin typeface="Source Sans Pro" panose="020B0503030403020204" pitchFamily="34" charset="0"/>
                <a:ea typeface="Source Sans Pro" panose="020B0503030403020204" pitchFamily="34" charset="0"/>
                <a:hlinkClick r:id="rId4"/>
              </a:rPr>
              <a:t>https://knowledge-nlp.github.io/kdd2023</a:t>
            </a:r>
            <a:r>
              <a:rPr lang="en-US" altLang="zh-CN" sz="1600" dirty="0">
                <a:latin typeface="Source Sans Pro" panose="020B0503030403020204" pitchFamily="34" charset="0"/>
                <a:ea typeface="Source Sans Pro" panose="020B0503030403020204" pitchFamily="34" charset="0"/>
              </a:rPr>
              <a:t>   </a:t>
            </a:r>
            <a:r>
              <a:rPr lang="zh-CN" altLang="en-US" sz="1600" dirty="0">
                <a:latin typeface="Source Sans Pro" panose="020B0503030403020204" pitchFamily="34" charset="0"/>
              </a:rPr>
              <a:t>       </a:t>
            </a:r>
            <a:r>
              <a:rPr lang="en-US" altLang="zh-CN" sz="1600" b="1" dirty="0">
                <a:latin typeface="Source Sans Pro" panose="020B0503030403020204" pitchFamily="34" charset="0"/>
                <a:ea typeface="Source Sans Pro" panose="020B0503030403020204" pitchFamily="34" charset="0"/>
              </a:rPr>
              <a:t>Twitter</a:t>
            </a:r>
            <a:r>
              <a:rPr lang="zh-CN" altLang="en-US" sz="1600" b="1" dirty="0">
                <a:latin typeface="Source Sans Pro" panose="020B0503030403020204" pitchFamily="34" charset="0"/>
              </a:rPr>
              <a:t> </a:t>
            </a:r>
            <a:r>
              <a:rPr lang="en-US" sz="1600" dirty="0">
                <a:solidFill>
                  <a:schemeClr val="accent1">
                    <a:lumMod val="75000"/>
                  </a:schemeClr>
                </a:solidFill>
                <a:latin typeface="Source Sans Pro" panose="020B0503030403020204" pitchFamily="34" charset="0"/>
                <a:ea typeface="Source Sans Pro" panose="020B0503030403020204" pitchFamily="34" charset="0"/>
                <a:cs typeface="Roboto" panose="02000000000000000000" pitchFamily="2" charset="0"/>
              </a:rPr>
              <a:t>@knowledgenlp</a:t>
            </a:r>
            <a:endParaRPr lang="en-US" altLang="zh-CN" sz="1600" b="1" dirty="0">
              <a:solidFill>
                <a:schemeClr val="accent1">
                  <a:lumMod val="75000"/>
                </a:schemeClr>
              </a:solidFill>
              <a:latin typeface="Source Sans Pro" panose="020B0503030403020204" pitchFamily="34" charset="0"/>
              <a:ea typeface="Source Sans Pro" panose="020B0503030403020204" pitchFamily="34" charset="0"/>
              <a:cs typeface="Roboto" panose="02000000000000000000" pitchFamily="2" charset="0"/>
            </a:endParaRPr>
          </a:p>
        </p:txBody>
      </p:sp>
      <p:pic>
        <p:nvPicPr>
          <p:cNvPr id="62" name="Picture 61">
            <a:extLst>
              <a:ext uri="{FF2B5EF4-FFF2-40B4-BE49-F238E27FC236}">
                <a16:creationId xmlns:a16="http://schemas.microsoft.com/office/drawing/2014/main" id="{55B209BA-5C80-8B5C-C437-8FE26BC86AFD}"/>
              </a:ext>
            </a:extLst>
          </p:cNvPr>
          <p:cNvPicPr>
            <a:picLocks noChangeAspect="1"/>
          </p:cNvPicPr>
          <p:nvPr/>
        </p:nvPicPr>
        <p:blipFill>
          <a:blip r:embed="rId5"/>
          <a:stretch>
            <a:fillRect/>
          </a:stretch>
        </p:blipFill>
        <p:spPr>
          <a:xfrm>
            <a:off x="4559810" y="10342897"/>
            <a:ext cx="335596" cy="309781"/>
          </a:xfrm>
          <a:prstGeom prst="rect">
            <a:avLst/>
          </a:prstGeom>
        </p:spPr>
      </p:pic>
      <p:pic>
        <p:nvPicPr>
          <p:cNvPr id="5" name="Picture 2">
            <a:extLst>
              <a:ext uri="{FF2B5EF4-FFF2-40B4-BE49-F238E27FC236}">
                <a16:creationId xmlns:a16="http://schemas.microsoft.com/office/drawing/2014/main" id="{03268842-3212-07DC-1155-B5BD744ADF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3104" y="5257095"/>
            <a:ext cx="1153412" cy="12801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57271EA-A206-49B1-4C88-D62418FA15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825" y="4267866"/>
            <a:ext cx="1132336" cy="128016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175D681-66D9-F9F4-FAA2-E83A2E1A2304}"/>
              </a:ext>
            </a:extLst>
          </p:cNvPr>
          <p:cNvSpPr txBox="1"/>
          <p:nvPr/>
        </p:nvSpPr>
        <p:spPr>
          <a:xfrm>
            <a:off x="3646234" y="6505872"/>
            <a:ext cx="1823985" cy="584775"/>
          </a:xfrm>
          <a:prstGeom prst="rect">
            <a:avLst/>
          </a:prstGeom>
          <a:noFill/>
        </p:spPr>
        <p:txBody>
          <a:bodyPr wrap="square">
            <a:spAutoFit/>
          </a:bodyPr>
          <a:lstStyle/>
          <a:p>
            <a:pPr algn="ctr"/>
            <a:r>
              <a:rPr lang="en-US" sz="1600" b="1" dirty="0"/>
              <a:t>Dong, Xin Luna</a:t>
            </a:r>
          </a:p>
          <a:p>
            <a:pPr algn="ctr"/>
            <a:r>
              <a:rPr lang="en-US" sz="1600" dirty="0"/>
              <a:t>Meta Reality Lab</a:t>
            </a:r>
          </a:p>
        </p:txBody>
      </p:sp>
      <p:sp>
        <p:nvSpPr>
          <p:cNvPr id="15" name="TextBox 14">
            <a:extLst>
              <a:ext uri="{FF2B5EF4-FFF2-40B4-BE49-F238E27FC236}">
                <a16:creationId xmlns:a16="http://schemas.microsoft.com/office/drawing/2014/main" id="{B584EE0C-5A0F-0AE3-1A4F-9B1245F5ED08}"/>
              </a:ext>
            </a:extLst>
          </p:cNvPr>
          <p:cNvSpPr txBox="1"/>
          <p:nvPr/>
        </p:nvSpPr>
        <p:spPr>
          <a:xfrm>
            <a:off x="174712" y="5513451"/>
            <a:ext cx="1285337" cy="584775"/>
          </a:xfrm>
          <a:prstGeom prst="rect">
            <a:avLst/>
          </a:prstGeom>
          <a:noFill/>
        </p:spPr>
        <p:txBody>
          <a:bodyPr wrap="square">
            <a:spAutoFit/>
          </a:bodyPr>
          <a:lstStyle/>
          <a:p>
            <a:pPr algn="ctr"/>
            <a:r>
              <a:rPr lang="en-US" sz="1600" b="1" dirty="0"/>
              <a:t>Han, Jiawei</a:t>
            </a:r>
          </a:p>
          <a:p>
            <a:pPr algn="ctr"/>
            <a:r>
              <a:rPr lang="en-US" sz="1600" dirty="0"/>
              <a:t>UIUC</a:t>
            </a:r>
          </a:p>
        </p:txBody>
      </p:sp>
      <p:sp>
        <p:nvSpPr>
          <p:cNvPr id="16" name="TextBox 15">
            <a:extLst>
              <a:ext uri="{FF2B5EF4-FFF2-40B4-BE49-F238E27FC236}">
                <a16:creationId xmlns:a16="http://schemas.microsoft.com/office/drawing/2014/main" id="{6E787C1C-E4F1-5874-DFAD-880864E83909}"/>
              </a:ext>
            </a:extLst>
          </p:cNvPr>
          <p:cNvSpPr txBox="1"/>
          <p:nvPr/>
        </p:nvSpPr>
        <p:spPr>
          <a:xfrm>
            <a:off x="0" y="8429867"/>
            <a:ext cx="1823985" cy="584775"/>
          </a:xfrm>
          <a:prstGeom prst="rect">
            <a:avLst/>
          </a:prstGeom>
          <a:noFill/>
        </p:spPr>
        <p:txBody>
          <a:bodyPr wrap="square">
            <a:spAutoFit/>
          </a:bodyPr>
          <a:lstStyle/>
          <a:p>
            <a:pPr algn="ctr"/>
            <a:r>
              <a:rPr lang="en-US" sz="1600" b="1" dirty="0"/>
              <a:t>Barbieri</a:t>
            </a:r>
            <a:r>
              <a:rPr lang="en-US" altLang="zh-CN" sz="1600" b="1" dirty="0"/>
              <a:t>,</a:t>
            </a:r>
            <a:r>
              <a:rPr lang="zh-CN" altLang="en-US" sz="1600" b="1" dirty="0"/>
              <a:t> </a:t>
            </a:r>
            <a:r>
              <a:rPr lang="en-US" sz="1600" b="1" dirty="0"/>
              <a:t>Francesco </a:t>
            </a:r>
            <a:r>
              <a:rPr lang="en-US" altLang="zh-CN" sz="1600" dirty="0"/>
              <a:t>Snap</a:t>
            </a:r>
            <a:endParaRPr lang="en-US" sz="1600" dirty="0"/>
          </a:p>
        </p:txBody>
      </p:sp>
      <p:pic>
        <p:nvPicPr>
          <p:cNvPr id="2" name="Picture 6">
            <a:extLst>
              <a:ext uri="{FF2B5EF4-FFF2-40B4-BE49-F238E27FC236}">
                <a16:creationId xmlns:a16="http://schemas.microsoft.com/office/drawing/2014/main" id="{F4EE3288-9247-1129-B00A-7561AD603C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467" y="7179754"/>
            <a:ext cx="1277049" cy="1280160"/>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ular Callout 8">
            <a:extLst>
              <a:ext uri="{FF2B5EF4-FFF2-40B4-BE49-F238E27FC236}">
                <a16:creationId xmlns:a16="http://schemas.microsoft.com/office/drawing/2014/main" id="{44BB4DB0-DCDF-DC8C-8014-31B420F328C1}"/>
              </a:ext>
            </a:extLst>
          </p:cNvPr>
          <p:cNvSpPr/>
          <p:nvPr/>
        </p:nvSpPr>
        <p:spPr>
          <a:xfrm>
            <a:off x="1676500" y="4267866"/>
            <a:ext cx="3218906" cy="849186"/>
          </a:xfrm>
          <a:prstGeom prst="wedgeRoundRectCallout">
            <a:avLst>
              <a:gd name="adj1" fmla="val -54756"/>
              <a:gd name="adj2" fmla="val 20178"/>
              <a:gd name="adj3" fmla="val 16667"/>
            </a:avLst>
          </a:prstGeom>
          <a:noFill/>
          <a:ln w="28575">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bg2">
                    <a:lumMod val="10000"/>
                  </a:schemeClr>
                </a:solidFill>
                <a:latin typeface="Source Sans Pro" panose="020B0503030403020204" pitchFamily="34" charset="0"/>
                <a:ea typeface="Source Sans Pro" panose="020B0503030403020204" pitchFamily="34" charset="0"/>
                <a:cs typeface="Helvetica Neue"/>
              </a:rPr>
              <a:t>Towards Automatic Construction Theme-Specific </a:t>
            </a:r>
            <a:r>
              <a:rPr lang="en-US" sz="1600" b="1" dirty="0">
                <a:solidFill>
                  <a:schemeClr val="bg2">
                    <a:lumMod val="10000"/>
                  </a:schemeClr>
                </a:solidFill>
                <a:latin typeface="Source Sans Pro" panose="020B0503030403020204" pitchFamily="34" charset="0"/>
                <a:ea typeface="Source Sans Pro" panose="020B0503030403020204" pitchFamily="34" charset="0"/>
                <a:cs typeface="Helvetica Neue"/>
              </a:rPr>
              <a:t>Knowledge-Bases</a:t>
            </a:r>
            <a:r>
              <a:rPr lang="en-US" sz="1600" dirty="0">
                <a:solidFill>
                  <a:schemeClr val="bg2">
                    <a:lumMod val="10000"/>
                  </a:schemeClr>
                </a:solidFill>
                <a:latin typeface="Source Sans Pro" panose="020B0503030403020204" pitchFamily="34" charset="0"/>
                <a:ea typeface="Source Sans Pro" panose="020B0503030403020204" pitchFamily="34" charset="0"/>
                <a:cs typeface="Helvetica Neue"/>
              </a:rPr>
              <a:t> Assisted with </a:t>
            </a:r>
            <a:r>
              <a:rPr lang="en-US" altLang="zh-CN" sz="1600" dirty="0">
                <a:solidFill>
                  <a:schemeClr val="bg2">
                    <a:lumMod val="10000"/>
                  </a:schemeClr>
                </a:solidFill>
                <a:latin typeface="Source Sans Pro" panose="020B0503030403020204" pitchFamily="34" charset="0"/>
                <a:ea typeface="Source Sans Pro" panose="020B0503030403020204" pitchFamily="34" charset="0"/>
                <a:cs typeface="Helvetica Neue"/>
              </a:rPr>
              <a:t>LLMs</a:t>
            </a:r>
            <a:r>
              <a:rPr lang="zh-CN" altLang="en-US" sz="1600" dirty="0">
                <a:solidFill>
                  <a:schemeClr val="bg2">
                    <a:lumMod val="10000"/>
                  </a:schemeClr>
                </a:solidFill>
                <a:latin typeface="Source Sans Pro" panose="020B0503030403020204" pitchFamily="34" charset="0"/>
                <a:ea typeface="Source Sans Pro" panose="020B0503030403020204" pitchFamily="34" charset="0"/>
                <a:cs typeface="Helvetica Neue"/>
              </a:rPr>
              <a:t> </a:t>
            </a:r>
            <a:r>
              <a:rPr lang="en-US" altLang="zh-CN" sz="1600" dirty="0">
                <a:solidFill>
                  <a:srgbClr val="FF0000"/>
                </a:solidFill>
                <a:latin typeface="Source Sans Pro" panose="020B0503030403020204" pitchFamily="34" charset="0"/>
                <a:ea typeface="Source Sans Pro" panose="020B0503030403020204" pitchFamily="34" charset="0"/>
                <a:cs typeface="Helvetica Neue"/>
              </a:rPr>
              <a:t>(1:10-1:50PM)</a:t>
            </a:r>
            <a:endParaRPr lang="en-US" sz="1600" dirty="0">
              <a:solidFill>
                <a:srgbClr val="FF0000"/>
              </a:solidFill>
              <a:latin typeface="Source Sans Pro" panose="020B0503030403020204" pitchFamily="34" charset="0"/>
              <a:ea typeface="Source Sans Pro" panose="020B0503030403020204" pitchFamily="34" charset="0"/>
              <a:cs typeface="Helvetica Neue"/>
            </a:endParaRPr>
          </a:p>
        </p:txBody>
      </p:sp>
      <p:sp>
        <p:nvSpPr>
          <p:cNvPr id="10" name="Rounded Rectangular Callout 9">
            <a:extLst>
              <a:ext uri="{FF2B5EF4-FFF2-40B4-BE49-F238E27FC236}">
                <a16:creationId xmlns:a16="http://schemas.microsoft.com/office/drawing/2014/main" id="{1CC28875-6CFF-DE50-4F82-2F781ED7017A}"/>
              </a:ext>
            </a:extLst>
          </p:cNvPr>
          <p:cNvSpPr/>
          <p:nvPr/>
        </p:nvSpPr>
        <p:spPr>
          <a:xfrm>
            <a:off x="265825" y="6140418"/>
            <a:ext cx="3476169" cy="849187"/>
          </a:xfrm>
          <a:prstGeom prst="wedgeRoundRectCallout">
            <a:avLst>
              <a:gd name="adj1" fmla="val 52467"/>
              <a:gd name="adj2" fmla="val -80296"/>
              <a:gd name="adj3" fmla="val 16667"/>
            </a:avLst>
          </a:prstGeom>
          <a:noFill/>
          <a:ln w="28575">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bg2">
                    <a:lumMod val="10000"/>
                  </a:schemeClr>
                </a:solidFill>
                <a:latin typeface="Source Sans Pro" panose="020B0503030403020204" pitchFamily="34" charset="0"/>
                <a:ea typeface="Source Sans Pro" panose="020B0503030403020204" pitchFamily="34" charset="0"/>
                <a:cs typeface="Helvetica Neue"/>
              </a:rPr>
              <a:t>How Knowledgeable are LLMs?</a:t>
            </a:r>
          </a:p>
          <a:p>
            <a:r>
              <a:rPr lang="en-US" i="1" dirty="0">
                <a:solidFill>
                  <a:schemeClr val="bg2">
                    <a:lumMod val="10000"/>
                  </a:schemeClr>
                </a:solidFill>
                <a:latin typeface="Source Sans Pro" panose="020B0503030403020204" pitchFamily="34" charset="0"/>
                <a:ea typeface="Source Sans Pro" panose="020B0503030403020204" pitchFamily="34" charset="0"/>
                <a:cs typeface="Helvetica Neue"/>
              </a:rPr>
              <a:t>Will </a:t>
            </a:r>
            <a:r>
              <a:rPr lang="en-US" altLang="zh-CN" b="1" i="1" dirty="0">
                <a:solidFill>
                  <a:schemeClr val="bg2">
                    <a:lumMod val="10000"/>
                  </a:schemeClr>
                </a:solidFill>
                <a:latin typeface="Source Sans Pro" panose="020B0503030403020204" pitchFamily="34" charset="0"/>
                <a:ea typeface="Source Sans Pro" panose="020B0503030403020204" pitchFamily="34" charset="0"/>
                <a:cs typeface="Helvetica Neue"/>
              </a:rPr>
              <a:t>Knowledge</a:t>
            </a:r>
            <a:r>
              <a:rPr lang="zh-CN" altLang="en-US" b="1" i="1" dirty="0">
                <a:solidFill>
                  <a:schemeClr val="bg2">
                    <a:lumMod val="10000"/>
                  </a:schemeClr>
                </a:solidFill>
                <a:latin typeface="Source Sans Pro" panose="020B0503030403020204" pitchFamily="34" charset="0"/>
                <a:cs typeface="Helvetica Neue"/>
              </a:rPr>
              <a:t> </a:t>
            </a:r>
            <a:r>
              <a:rPr lang="en-US" b="1" i="1" dirty="0">
                <a:solidFill>
                  <a:schemeClr val="bg2">
                    <a:lumMod val="10000"/>
                  </a:schemeClr>
                </a:solidFill>
                <a:latin typeface="Source Sans Pro" panose="020B0503030403020204" pitchFamily="34" charset="0"/>
                <a:ea typeface="Source Sans Pro" panose="020B0503030403020204" pitchFamily="34" charset="0"/>
                <a:cs typeface="Helvetica Neue"/>
              </a:rPr>
              <a:t>G</a:t>
            </a:r>
            <a:r>
              <a:rPr lang="en-US" altLang="zh-CN" b="1" i="1" dirty="0">
                <a:solidFill>
                  <a:schemeClr val="bg2">
                    <a:lumMod val="10000"/>
                  </a:schemeClr>
                </a:solidFill>
                <a:latin typeface="Source Sans Pro" panose="020B0503030403020204" pitchFamily="34" charset="0"/>
                <a:ea typeface="Source Sans Pro" panose="020B0503030403020204" pitchFamily="34" charset="0"/>
                <a:cs typeface="Helvetica Neue"/>
              </a:rPr>
              <a:t>raphs</a:t>
            </a:r>
            <a:r>
              <a:rPr lang="en-US" b="1" i="1" dirty="0">
                <a:solidFill>
                  <a:schemeClr val="bg2">
                    <a:lumMod val="10000"/>
                  </a:schemeClr>
                </a:solidFill>
                <a:latin typeface="Source Sans Pro" panose="020B0503030403020204" pitchFamily="34" charset="0"/>
                <a:ea typeface="Source Sans Pro" panose="020B0503030403020204" pitchFamily="34" charset="0"/>
                <a:cs typeface="Helvetica Neue"/>
              </a:rPr>
              <a:t> </a:t>
            </a:r>
            <a:r>
              <a:rPr lang="en-US" i="1" dirty="0">
                <a:solidFill>
                  <a:schemeClr val="bg2">
                    <a:lumMod val="10000"/>
                  </a:schemeClr>
                </a:solidFill>
                <a:latin typeface="Source Sans Pro" panose="020B0503030403020204" pitchFamily="34" charset="0"/>
                <a:ea typeface="Source Sans Pro" panose="020B0503030403020204" pitchFamily="34" charset="0"/>
                <a:cs typeface="Helvetica Neue"/>
              </a:rPr>
              <a:t>be replaced with LLMs?</a:t>
            </a:r>
            <a:r>
              <a:rPr lang="zh-CN" altLang="en-US" i="1" dirty="0">
                <a:solidFill>
                  <a:schemeClr val="bg2">
                    <a:lumMod val="10000"/>
                  </a:schemeClr>
                </a:solidFill>
                <a:latin typeface="Source Sans Pro" panose="020B0503030403020204" pitchFamily="34" charset="0"/>
                <a:ea typeface="Source Sans Pro" panose="020B0503030403020204" pitchFamily="34" charset="0"/>
                <a:cs typeface="Helvetica Neue"/>
              </a:rPr>
              <a:t> </a:t>
            </a:r>
            <a:r>
              <a:rPr lang="en-US" altLang="zh-CN" dirty="0">
                <a:solidFill>
                  <a:srgbClr val="FF0000"/>
                </a:solidFill>
                <a:latin typeface="Source Sans Pro" panose="020B0503030403020204" pitchFamily="34" charset="0"/>
                <a:ea typeface="Source Sans Pro" panose="020B0503030403020204" pitchFamily="34" charset="0"/>
                <a:cs typeface="Helvetica Neue"/>
              </a:rPr>
              <a:t>(1:50-2:30PM)</a:t>
            </a:r>
            <a:endParaRPr lang="en-US" dirty="0">
              <a:solidFill>
                <a:srgbClr val="FF0000"/>
              </a:solidFill>
              <a:latin typeface="Source Sans Pro" panose="020B0503030403020204" pitchFamily="34" charset="0"/>
              <a:ea typeface="Source Sans Pro" panose="020B0503030403020204" pitchFamily="34" charset="0"/>
              <a:cs typeface="Helvetica Neue"/>
            </a:endParaRPr>
          </a:p>
        </p:txBody>
      </p:sp>
      <p:sp>
        <p:nvSpPr>
          <p:cNvPr id="11" name="Rounded Rectangular Callout 10">
            <a:extLst>
              <a:ext uri="{FF2B5EF4-FFF2-40B4-BE49-F238E27FC236}">
                <a16:creationId xmlns:a16="http://schemas.microsoft.com/office/drawing/2014/main" id="{6A25E5A0-B2F3-2E52-1857-C8AA7611D0D8}"/>
              </a:ext>
            </a:extLst>
          </p:cNvPr>
          <p:cNvSpPr/>
          <p:nvPr/>
        </p:nvSpPr>
        <p:spPr>
          <a:xfrm>
            <a:off x="1823984" y="7155499"/>
            <a:ext cx="3312531" cy="1375410"/>
          </a:xfrm>
          <a:prstGeom prst="wedgeRoundRectCallout">
            <a:avLst>
              <a:gd name="adj1" fmla="val -55982"/>
              <a:gd name="adj2" fmla="val 846"/>
              <a:gd name="adj3" fmla="val 16667"/>
            </a:avLst>
          </a:prstGeom>
          <a:noFill/>
          <a:ln w="28575">
            <a:solidFill>
              <a:schemeClr val="bg2">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bg2">
                    <a:lumMod val="10000"/>
                  </a:schemeClr>
                </a:solidFill>
                <a:latin typeface="Source Sans Pro" panose="020B0503030403020204" pitchFamily="34" charset="0"/>
                <a:ea typeface="Source Sans Pro" panose="020B0503030403020204" pitchFamily="34" charset="0"/>
                <a:cs typeface="Helvetica Neue"/>
              </a:rPr>
              <a:t>The Importance of “In the Moment” Knowledge: Contextualizing NLP Models with </a:t>
            </a:r>
            <a:r>
              <a:rPr lang="en-US" sz="1600" b="1" dirty="0">
                <a:solidFill>
                  <a:schemeClr val="bg2">
                    <a:lumMod val="10000"/>
                  </a:schemeClr>
                </a:solidFill>
                <a:latin typeface="Source Sans Pro" panose="020B0503030403020204" pitchFamily="34" charset="0"/>
                <a:ea typeface="Source Sans Pro" panose="020B0503030403020204" pitchFamily="34" charset="0"/>
                <a:cs typeface="Helvetica Neue"/>
              </a:rPr>
              <a:t>Time, Location and Weather</a:t>
            </a:r>
            <a:r>
              <a:rPr lang="en-US" sz="1600" dirty="0">
                <a:solidFill>
                  <a:schemeClr val="bg2">
                    <a:lumMod val="10000"/>
                  </a:schemeClr>
                </a:solidFill>
                <a:latin typeface="Source Sans Pro" panose="020B0503030403020204" pitchFamily="34" charset="0"/>
                <a:ea typeface="Source Sans Pro" panose="020B0503030403020204" pitchFamily="34" charset="0"/>
                <a:cs typeface="Helvetica Neue"/>
              </a:rPr>
              <a:t> Information</a:t>
            </a:r>
            <a:r>
              <a:rPr lang="zh-CN" altLang="en-US" sz="1600" dirty="0">
                <a:solidFill>
                  <a:schemeClr val="bg2">
                    <a:lumMod val="10000"/>
                  </a:schemeClr>
                </a:solidFill>
                <a:latin typeface="Source Sans Pro" panose="020B0503030403020204" pitchFamily="34" charset="0"/>
                <a:ea typeface="Source Sans Pro" panose="020B0503030403020204" pitchFamily="34" charset="0"/>
                <a:cs typeface="Helvetica Neue"/>
              </a:rPr>
              <a:t> </a:t>
            </a:r>
            <a:r>
              <a:rPr lang="en-US" altLang="zh-CN" sz="1600" dirty="0">
                <a:solidFill>
                  <a:srgbClr val="FF0000"/>
                </a:solidFill>
                <a:latin typeface="Source Sans Pro" panose="020B0503030403020204" pitchFamily="34" charset="0"/>
                <a:ea typeface="Source Sans Pro" panose="020B0503030403020204" pitchFamily="34" charset="0"/>
                <a:cs typeface="Helvetica Neue"/>
              </a:rPr>
              <a:t>(3:30-4:10PM)</a:t>
            </a:r>
            <a:endParaRPr lang="en-US" sz="1600" i="1" dirty="0">
              <a:solidFill>
                <a:srgbClr val="FF0000"/>
              </a:solidFill>
              <a:latin typeface="Source Sans Pro" panose="020B0503030403020204" pitchFamily="34" charset="0"/>
              <a:ea typeface="Source Sans Pro" panose="020B0503030403020204" pitchFamily="34" charset="0"/>
              <a:cs typeface="Helvetica Neue"/>
            </a:endParaRPr>
          </a:p>
        </p:txBody>
      </p:sp>
      <p:pic>
        <p:nvPicPr>
          <p:cNvPr id="13" name="Picture 12">
            <a:extLst>
              <a:ext uri="{FF2B5EF4-FFF2-40B4-BE49-F238E27FC236}">
                <a16:creationId xmlns:a16="http://schemas.microsoft.com/office/drawing/2014/main" id="{DF3562E8-D164-BDCE-1FE9-565B34A35D6D}"/>
              </a:ext>
            </a:extLst>
          </p:cNvPr>
          <p:cNvPicPr>
            <a:picLocks noChangeAspect="1"/>
          </p:cNvPicPr>
          <p:nvPr/>
        </p:nvPicPr>
        <p:blipFill>
          <a:blip r:embed="rId9"/>
          <a:stretch>
            <a:fillRect/>
          </a:stretch>
        </p:blipFill>
        <p:spPr>
          <a:xfrm>
            <a:off x="5688059" y="6683168"/>
            <a:ext cx="1449784" cy="1799732"/>
          </a:xfrm>
          <a:prstGeom prst="rect">
            <a:avLst/>
          </a:prstGeom>
        </p:spPr>
      </p:pic>
      <p:sp>
        <p:nvSpPr>
          <p:cNvPr id="18" name="TextBox 17">
            <a:extLst>
              <a:ext uri="{FF2B5EF4-FFF2-40B4-BE49-F238E27FC236}">
                <a16:creationId xmlns:a16="http://schemas.microsoft.com/office/drawing/2014/main" id="{DD0066A9-A102-C593-5CB2-4787A28B2773}"/>
              </a:ext>
            </a:extLst>
          </p:cNvPr>
          <p:cNvSpPr txBox="1"/>
          <p:nvPr/>
        </p:nvSpPr>
        <p:spPr>
          <a:xfrm>
            <a:off x="5610422" y="5700936"/>
            <a:ext cx="1984391" cy="923330"/>
          </a:xfrm>
          <a:prstGeom prst="rect">
            <a:avLst/>
          </a:prstGeom>
          <a:noFill/>
        </p:spPr>
        <p:txBody>
          <a:bodyPr wrap="square">
            <a:spAutoFit/>
          </a:bodyPr>
          <a:lstStyle/>
          <a:p>
            <a:r>
              <a:rPr lang="en-US" altLang="zh-CN" sz="1800" b="1" dirty="0"/>
              <a:t>Website:</a:t>
            </a:r>
          </a:p>
          <a:p>
            <a:r>
              <a:rPr lang="en-US" altLang="zh-CN" b="1" dirty="0"/>
              <a:t>(schedule/papers</a:t>
            </a:r>
            <a:r>
              <a:rPr lang="zh-CN" altLang="en-US" b="1" dirty="0"/>
              <a:t> </a:t>
            </a:r>
            <a:r>
              <a:rPr lang="en-US" altLang="zh-CN" b="1" dirty="0"/>
              <a:t>can</a:t>
            </a:r>
            <a:r>
              <a:rPr lang="zh-CN" altLang="en-US" b="1" dirty="0"/>
              <a:t> </a:t>
            </a:r>
            <a:r>
              <a:rPr lang="en-US" altLang="zh-CN" b="1" dirty="0"/>
              <a:t>be</a:t>
            </a:r>
            <a:r>
              <a:rPr lang="zh-CN" altLang="en-US" b="1" dirty="0"/>
              <a:t> </a:t>
            </a:r>
            <a:r>
              <a:rPr lang="en-US" altLang="zh-CN" b="1" dirty="0"/>
              <a:t>found)</a:t>
            </a:r>
            <a:r>
              <a:rPr lang="en-US" sz="1400" b="1" dirty="0"/>
              <a:t> </a:t>
            </a:r>
          </a:p>
        </p:txBody>
      </p:sp>
      <p:pic>
        <p:nvPicPr>
          <p:cNvPr id="20" name="Picture 19">
            <a:extLst>
              <a:ext uri="{FF2B5EF4-FFF2-40B4-BE49-F238E27FC236}">
                <a16:creationId xmlns:a16="http://schemas.microsoft.com/office/drawing/2014/main" id="{8F11D3D6-6D4B-C02D-04E4-52A72AB8366A}"/>
              </a:ext>
            </a:extLst>
          </p:cNvPr>
          <p:cNvPicPr>
            <a:picLocks noChangeAspect="1"/>
          </p:cNvPicPr>
          <p:nvPr/>
        </p:nvPicPr>
        <p:blipFill>
          <a:blip r:embed="rId10"/>
          <a:stretch>
            <a:fillRect/>
          </a:stretch>
        </p:blipFill>
        <p:spPr>
          <a:xfrm>
            <a:off x="5373266" y="4197636"/>
            <a:ext cx="1880721" cy="1482090"/>
          </a:xfrm>
          <a:prstGeom prst="rect">
            <a:avLst/>
          </a:prstGeom>
          <a:ln>
            <a:solidFill>
              <a:schemeClr val="bg2">
                <a:lumMod val="10000"/>
              </a:schemeClr>
            </a:solidFill>
            <a:prstDash val="dash"/>
          </a:ln>
        </p:spPr>
      </p:pic>
    </p:spTree>
    <p:extLst>
      <p:ext uri="{BB962C8B-B14F-4D97-AF65-F5344CB8AC3E}">
        <p14:creationId xmlns:p14="http://schemas.microsoft.com/office/powerpoint/2010/main" val="39800289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284</TotalTime>
  <Words>217</Words>
  <Application>Microsoft Macintosh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Dubai</vt:lpstr>
      <vt:lpstr>Source Sans Pro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Wenhao Yu</dc:creator>
  <cp:lastModifiedBy>Meng Jiang</cp:lastModifiedBy>
  <cp:revision>131</cp:revision>
  <dcterms:created xsi:type="dcterms:W3CDTF">2023-01-24T19:42:46Z</dcterms:created>
  <dcterms:modified xsi:type="dcterms:W3CDTF">2023-08-04T12:44:02Z</dcterms:modified>
</cp:coreProperties>
</file>