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281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15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6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Relationship Id="rId3" Type="http://schemas.openxmlformats.org/officeDocument/2006/relationships/hyperlink" Target="http://home.etf.rs/~vm/os/dmsw/Top10DMAlgorithms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FP-Growth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YouTube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Video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(Prof.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Jiawei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UIUC)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 err="1" smtClean="0"/>
              <a:t>Satyaki’s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based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FP-Tree?</a:t>
            </a:r>
            <a:endParaRPr lang="zh-CN" altLang="en-US" sz="2400" dirty="0" smtClean="0"/>
          </a:p>
          <a:p>
            <a:r>
              <a:rPr lang="en-US" altLang="zh-CN" sz="2400" dirty="0" smtClean="0"/>
              <a:t>Top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algorithms: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hlinkClick r:id="rId3"/>
              </a:rPr>
              <a:t>http</a:t>
            </a:r>
            <a:r>
              <a:rPr lang="en-US" altLang="zh-CN" sz="2400" dirty="0">
                <a:hlinkClick r:id="rId3"/>
              </a:rPr>
              <a:t>://home.etf.rs/~</a:t>
            </a:r>
            <a:r>
              <a:rPr lang="en-US" altLang="zh-CN" sz="2400" dirty="0" smtClean="0">
                <a:hlinkClick r:id="rId3"/>
              </a:rPr>
              <a:t>vm/os/dmsw/Top10DMAlgorithms.pdf</a:t>
            </a:r>
            <a:endParaRPr lang="zh-CN" altLang="en-US" sz="2400" dirty="0"/>
          </a:p>
          <a:p>
            <a:r>
              <a:rPr lang="en-US" altLang="zh-CN" sz="2400" dirty="0" smtClean="0"/>
              <a:t>Discussions: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Computer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Scientist/Data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Scientist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BS,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PHD?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Industry,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Academia?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Programming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languages?</a:t>
            </a:r>
            <a:endParaRPr lang="zh-CN" altLang="en-US" sz="2400" dirty="0" smtClean="0"/>
          </a:p>
          <a:p>
            <a:pPr lvl="1"/>
            <a:r>
              <a:rPr lang="mr-IN" altLang="zh-CN" sz="2400" dirty="0" smtClean="0"/>
              <a:t>…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283200"/>
            <a:ext cx="3375892" cy="5730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289550"/>
            <a:ext cx="4522355" cy="566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3930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1188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43775" y="5451311"/>
            <a:ext cx="1679266" cy="2636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3774" y="5666367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775" y="5858885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255404" y="5514973"/>
            <a:ext cx="1930834" cy="5683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9762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Null value cases are predominant in many large datasets </a:t>
            </a:r>
          </a:p>
          <a:p>
            <a:pPr lvl="1"/>
            <a:r>
              <a:rPr lang="en-US" altLang="en-US" sz="2400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sz="2800" dirty="0" smtClean="0"/>
              <a:t>Null-invariance is an important property</a:t>
            </a:r>
          </a:p>
          <a:p>
            <a:r>
              <a:rPr lang="en-US" altLang="en-US" sz="2800" dirty="0" smtClean="0"/>
              <a:t>Lift, </a:t>
            </a:r>
            <a:r>
              <a:rPr lang="el-GR" altLang="en-US" sz="2800" dirty="0" smtClean="0"/>
              <a:t>χ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and cosine are good measures if null transactions are not predominant</a:t>
            </a:r>
          </a:p>
          <a:p>
            <a:pPr lvl="1"/>
            <a:r>
              <a:rPr lang="en-US" altLang="en-US" sz="2400" dirty="0" smtClean="0"/>
              <a:t>Otherwise, </a:t>
            </a:r>
            <a:r>
              <a:rPr lang="en-US" altLang="en-US" sz="2400" dirty="0" err="1" smtClean="0"/>
              <a:t>Kulczynski</a:t>
            </a:r>
            <a:r>
              <a:rPr lang="en-US" altLang="en-US" sz="2400" dirty="0" smtClean="0"/>
              <a:t> + Imbalance Ratio should be used to judge the interestingness of a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7082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97508" y="5939393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Basic Concepts: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Frequent Patterns, Association Rules, Closed Patterns and Max-Patterns</a:t>
            </a:r>
          </a:p>
          <a:p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 </a:t>
            </a:r>
          </a:p>
          <a:p>
            <a:pPr lvl="1"/>
            <a:r>
              <a:rPr lang="en-US" altLang="en-US" dirty="0" smtClean="0"/>
              <a:t>The Downward Closure Property and 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</a:p>
          <a:p>
            <a:pPr lvl="1"/>
            <a:r>
              <a:rPr lang="en-US" altLang="en-US" dirty="0" smtClean="0"/>
              <a:t>Extensions or Improvements of </a:t>
            </a:r>
            <a:r>
              <a:rPr lang="en-US" altLang="en-US" dirty="0" err="1" smtClean="0"/>
              <a:t>Apriori</a:t>
            </a:r>
            <a:endParaRPr lang="en-US" dirty="0" smtClean="0"/>
          </a:p>
          <a:p>
            <a:pPr lvl="1"/>
            <a:r>
              <a:rPr lang="en-US" altLang="en-US" dirty="0" smtClean="0"/>
              <a:t>Mining Frequent Patterns by Exploring Vertical Data Format</a:t>
            </a:r>
          </a:p>
          <a:p>
            <a:pPr lvl="1"/>
            <a:r>
              <a:rPr lang="en-US" altLang="en-US" dirty="0" err="1" smtClean="0"/>
              <a:t>FPGrowth</a:t>
            </a:r>
            <a:r>
              <a:rPr lang="en-US" altLang="en-US" dirty="0" smtClean="0"/>
              <a:t>:  A Frequent Pattern-Growth Approach</a:t>
            </a:r>
          </a:p>
          <a:p>
            <a:pPr lvl="1"/>
            <a:r>
              <a:rPr lang="en-US" altLang="en-US" dirty="0" smtClean="0"/>
              <a:t>Mining Closed Patterns </a:t>
            </a:r>
          </a:p>
          <a:p>
            <a:r>
              <a:rPr lang="en-US" altLang="en-US" dirty="0" smtClean="0"/>
              <a:t>Which Patterns Are Interesting?—Pattern Evaluation Methods</a:t>
            </a:r>
          </a:p>
          <a:p>
            <a:pPr lvl="1"/>
            <a:r>
              <a:rPr lang="en-US" altLang="en-US" dirty="0" smtClean="0"/>
              <a:t>Interestingness Measures: Lift and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</a:t>
            </a:r>
          </a:p>
          <a:p>
            <a:pPr lvl="1"/>
            <a:r>
              <a:rPr lang="en-US" altLang="en-US" dirty="0" smtClean="0"/>
              <a:t>Null-Invariant Measures</a:t>
            </a:r>
          </a:p>
          <a:p>
            <a:pPr lvl="1"/>
            <a:r>
              <a:rPr lang="en-US" altLang="en-US" dirty="0" smtClean="0"/>
              <a:t>Comparison of Interestingness Measures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869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Chapter 6.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Frequent Pattern Mining: Pattern Evaluation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</a:t>
            </a:r>
            <a:r>
              <a:rPr lang="en-US" altLang="en-US" dirty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4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/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/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/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9911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/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473" y="646267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368" y="5908680"/>
            <a:ext cx="726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×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5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0919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48219</TotalTime>
  <Words>1531</Words>
  <Application>Microsoft Macintosh PowerPoint</Application>
  <PresentationFormat>On-screen Show (4:3)</PresentationFormat>
  <Paragraphs>245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Calibri</vt:lpstr>
      <vt:lpstr>Corbel</vt:lpstr>
      <vt:lpstr>Mangal</vt:lpstr>
      <vt:lpstr>MingLiU</vt:lpstr>
      <vt:lpstr>Symbol</vt:lpstr>
      <vt:lpstr>Tahoma</vt:lpstr>
      <vt:lpstr>Verdana</vt:lpstr>
      <vt:lpstr>Wingdings</vt:lpstr>
      <vt:lpstr>华文楷体</vt:lpstr>
      <vt:lpstr>Arial</vt:lpstr>
      <vt:lpstr>Office Theme</vt:lpstr>
      <vt:lpstr>Equation</vt:lpstr>
      <vt:lpstr>Announcement</vt:lpstr>
      <vt:lpstr>Chapter 6. Frequent Pattern Mining: Pattern Evaluation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Discussion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2079</cp:revision>
  <cp:lastPrinted>2017-01-15T22:23:57Z</cp:lastPrinted>
  <dcterms:created xsi:type="dcterms:W3CDTF">2015-05-16T14:51:23Z</dcterms:created>
  <dcterms:modified xsi:type="dcterms:W3CDTF">2017-09-21T20:33:02Z</dcterms:modified>
</cp:coreProperties>
</file>