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3"/>
    <p:restoredTop sz="94666"/>
  </p:normalViewPr>
  <p:slideViewPr>
    <p:cSldViewPr snapToGrid="0" snapToObjects="1">
      <p:cViewPr varScale="1">
        <p:scale>
          <a:sx n="109" d="100"/>
          <a:sy n="10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BB03-49E3-6A49-9E3C-511F78C24C1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712"/>
            <a:ext cx="7886700" cy="48849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3200"/>
            <a:ext cx="2057400" cy="226891"/>
          </a:xfrm>
        </p:spPr>
        <p:txBody>
          <a:bodyPr/>
          <a:lstStyle/>
          <a:p>
            <a:fld id="{C865BB03-49E3-6A49-9E3C-511F78C24C1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226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53200"/>
            <a:ext cx="2057400" cy="226891"/>
          </a:xfrm>
        </p:spPr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BB03-49E3-6A49-9E3C-511F78C24C1B}" type="datetimeFigureOut">
              <a:rPr lang="en-US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15269"/>
            <a:ext cx="7886700" cy="76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2712"/>
            <a:ext cx="7886700" cy="488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53200"/>
            <a:ext cx="20574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fld id="{C865BB03-49E3-6A49-9E3C-511F78C24C1B}" type="datetimeFigureOut">
              <a:rPr lang="en-US" smtClean="0"/>
              <a:pPr/>
              <a:t>9/13/16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3200"/>
            <a:ext cx="30861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fld id="{AED12950-139B-A542-AF61-220D2C3F97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latin typeface="Times" charset="0"/>
          <a:ea typeface="Times" charset="0"/>
          <a:cs typeface="Time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charset="2"/>
        <a:buChar char="q"/>
        <a:defRPr sz="28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75000"/>
          </a:schemeClr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1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7</cp:revision>
  <dcterms:created xsi:type="dcterms:W3CDTF">2016-09-13T14:44:57Z</dcterms:created>
  <dcterms:modified xsi:type="dcterms:W3CDTF">2016-09-13T15:01:53Z</dcterms:modified>
</cp:coreProperties>
</file>