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66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B03-49E3-6A49-9E3C-511F78C24C1B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712"/>
            <a:ext cx="7886700" cy="48849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3200"/>
            <a:ext cx="2057400" cy="226891"/>
          </a:xfrm>
        </p:spPr>
        <p:txBody>
          <a:bodyPr/>
          <a:lstStyle/>
          <a:p>
            <a:fld id="{C865BB03-49E3-6A49-9E3C-511F78C24C1B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226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53200"/>
            <a:ext cx="2057400" cy="226891"/>
          </a:xfrm>
        </p:spPr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B03-49E3-6A49-9E3C-511F78C24C1B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15269"/>
            <a:ext cx="7886700" cy="76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2712"/>
            <a:ext cx="7886700" cy="488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C865BB03-49E3-6A49-9E3C-511F78C24C1B}" type="datetimeFigureOut">
              <a:rPr lang="en-US" smtClean="0"/>
              <a:pPr/>
              <a:t>9/17/16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3200"/>
            <a:ext cx="30861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AED12950-139B-A542-AF61-220D2C3F97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latin typeface="Times" charset="0"/>
          <a:ea typeface="Times" charset="0"/>
          <a:cs typeface="Time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charset="2"/>
        <a:buChar char="q"/>
        <a:defRPr sz="28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eng-jiang.com/teaching/CS412-TripleScoring.pptx" TargetMode="External"/><Relationship Id="rId3" Type="http://schemas.openxmlformats.org/officeDocument/2006/relationships/hyperlink" Target="http://www.meng-jiang.com/talks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g-jiang.com/teaching/entity.ontos.txt.z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</a:t>
            </a:r>
            <a:r>
              <a:rPr lang="en-US" dirty="0" smtClean="0"/>
              <a:t>Triple Scoring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(WSDM</a:t>
            </a:r>
            <a:r>
              <a:rPr lang="zh-CN" altLang="en-US" dirty="0" smtClean="0"/>
              <a:t> </a:t>
            </a:r>
            <a:r>
              <a:rPr lang="en-US" altLang="zh-CN" dirty="0" smtClean="0"/>
              <a:t>Cup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9144000" cy="30993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Meng Jiang</a:t>
            </a:r>
          </a:p>
          <a:p>
            <a:r>
              <a:rPr lang="en-US" altLang="zh-CN" dirty="0" smtClean="0"/>
              <a:t>TA:</a:t>
            </a:r>
            <a:r>
              <a:rPr lang="zh-CN" altLang="en-US" dirty="0" smtClean="0"/>
              <a:t> </a:t>
            </a:r>
            <a:r>
              <a:rPr lang="en-US" dirty="0" err="1" smtClean="0"/>
              <a:t>Huan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Slides: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www.meng-jiang.com/teaching/CS412-TripleScoring.pptx</a:t>
            </a:r>
            <a:endParaRPr lang="zh-CN" altLang="en-US" dirty="0" smtClean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www.meng-jiang.com/talks.html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complementary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Freebase</a:t>
            </a:r>
            <a:r>
              <a:rPr lang="zh-CN" altLang="en-US" dirty="0"/>
              <a:t> </a:t>
            </a:r>
            <a:r>
              <a:rPr lang="en-US" altLang="zh-CN" dirty="0" smtClean="0"/>
              <a:t>feature</a:t>
            </a:r>
            <a:r>
              <a:rPr lang="en-US" altLang="zh-CN" dirty="0"/>
              <a:t>)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S3.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Typed</a:t>
            </a:r>
            <a:r>
              <a:rPr lang="zh-CN" altLang="en-US" sz="2400" dirty="0"/>
              <a:t> </a:t>
            </a:r>
            <a:r>
              <a:rPr lang="en-US" altLang="zh-CN" sz="2400" dirty="0"/>
              <a:t>sentences</a:t>
            </a:r>
            <a:endParaRPr lang="zh-CN" altLang="en-US" sz="2400" dirty="0"/>
          </a:p>
          <a:p>
            <a:pPr lvl="1"/>
            <a:r>
              <a:rPr lang="en-US" altLang="zh-CN" sz="2000" dirty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)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r>
              <a:rPr lang="en-US" altLang="zh-CN" sz="2000" dirty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born 1976 ) , </a:t>
            </a:r>
            <a:r>
              <a:rPr lang="en-US" altLang="zh-CN" sz="2000" dirty="0">
                <a:sym typeface="Wingdings"/>
              </a:rPr>
              <a:t>[$</a:t>
            </a:r>
            <a:r>
              <a:rPr lang="en-US" altLang="zh-CN" sz="2000" dirty="0" err="1">
                <a:sym typeface="Wingdings"/>
              </a:rPr>
              <a:t>Nation:France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</a:t>
            </a:r>
            <a:r>
              <a:rPr lang="en-US" altLang="zh-CN" sz="2000" dirty="0" err="1" smtClean="0">
                <a:sym typeface="Wingdings"/>
              </a:rPr>
              <a:t>Profession:Singer-songwriter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,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</a:t>
            </a:r>
            <a:r>
              <a:rPr lang="en-US" altLang="zh-CN" sz="2000" dirty="0" err="1" smtClean="0">
                <a:sym typeface="Wingdings"/>
              </a:rPr>
              <a:t>Profession:Actress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and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</a:t>
            </a:r>
            <a:r>
              <a:rPr lang="en-US" altLang="zh-CN" sz="2000" dirty="0" err="1" smtClean="0">
                <a:sym typeface="Wingdings"/>
              </a:rPr>
              <a:t>Profession:Film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Director]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.</a:t>
            </a:r>
            <a:endParaRPr lang="zh-CN" altLang="en-US" sz="2000" dirty="0"/>
          </a:p>
          <a:p>
            <a:pPr lvl="1"/>
            <a:r>
              <a:rPr lang="en-US" altLang="zh-CN" sz="2000" dirty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was born in Strasbourg ,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, to a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German</a:t>
            </a:r>
            <a:r>
              <a:rPr lang="en-US" altLang="zh-CN" sz="2000" dirty="0"/>
              <a:t>]</a:t>
            </a:r>
            <a:r>
              <a:rPr lang="zh-CN" altLang="en-US" sz="2000" dirty="0"/>
              <a:t> </a:t>
            </a:r>
            <a:r>
              <a:rPr lang="en-US" sz="2000" dirty="0"/>
              <a:t>father and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French</a:t>
            </a:r>
            <a:r>
              <a:rPr lang="en-US" altLang="zh-CN" sz="2000" dirty="0"/>
              <a:t>]</a:t>
            </a:r>
            <a:r>
              <a:rPr lang="en-US" sz="2000" dirty="0"/>
              <a:t> mother .</a:t>
            </a:r>
            <a:endParaRPr lang="zh-CN" altLang="en-US" dirty="0"/>
          </a:p>
          <a:p>
            <a:r>
              <a:rPr lang="en-US" altLang="zh-CN" sz="2400" dirty="0" smtClean="0"/>
              <a:t>Segmentation: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[$Person]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[$Nation]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accuracy?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[$Person]</a:t>
            </a:r>
            <a:r>
              <a:rPr lang="en-US" sz="2000" dirty="0" smtClean="0"/>
              <a:t> </a:t>
            </a:r>
            <a:r>
              <a:rPr lang="en-US" sz="2000" dirty="0"/>
              <a:t>( born </a:t>
            </a:r>
            <a:r>
              <a:rPr lang="en-US" altLang="zh-CN" sz="2000" dirty="0" smtClean="0"/>
              <a:t>[$Year]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) </a:t>
            </a:r>
            <a:r>
              <a:rPr lang="en-US" sz="2000" dirty="0"/>
              <a:t>, </a:t>
            </a:r>
            <a:r>
              <a:rPr lang="en-US" altLang="zh-CN" sz="2000" dirty="0" smtClean="0">
                <a:sym typeface="Wingdings"/>
              </a:rPr>
              <a:t>[$Nation]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100%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accuracy?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>
                <a:sym typeface="Wingdings"/>
              </a:rPr>
              <a:t>[$Nation]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[$Profession]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100%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accuracy</a:t>
            </a:r>
            <a:r>
              <a:rPr lang="en-US" altLang="zh-CN" sz="2000" dirty="0" smtClean="0">
                <a:sym typeface="Wingdings"/>
              </a:rPr>
              <a:t>?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>
                <a:sym typeface="Wingdings"/>
              </a:rPr>
              <a:t>[$Nation]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[$Profession</a:t>
            </a:r>
            <a:r>
              <a:rPr lang="en-US" altLang="zh-CN" sz="2000" dirty="0" smtClean="0">
                <a:sym typeface="Wingdings"/>
              </a:rPr>
              <a:t>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[$Profession]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and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[$Profession]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: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(find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context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[$Person],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100</a:t>
            </a:r>
            <a:r>
              <a:rPr lang="en-US" altLang="zh-CN" sz="2000" dirty="0">
                <a:sym typeface="Wingdings"/>
              </a:rPr>
              <a:t>%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accuracy?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04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data-mining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experiments/projects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(cross-validation,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evaluation,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etc.)</a:t>
            </a:r>
            <a:endParaRPr lang="zh-CN" altLang="en-US" sz="2400" dirty="0" smtClean="0"/>
          </a:p>
          <a:p>
            <a:r>
              <a:rPr lang="en-US" altLang="zh-CN" sz="2400" dirty="0" smtClean="0"/>
              <a:t>Machine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l</a:t>
            </a:r>
            <a:r>
              <a:rPr lang="en-US" altLang="zh-CN" sz="2400" dirty="0" smtClean="0"/>
              <a:t>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low-dimensional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representation</a:t>
            </a:r>
            <a:endParaRPr lang="zh-CN" altLang="en-US" sz="2400" dirty="0" smtClean="0"/>
          </a:p>
          <a:p>
            <a:r>
              <a:rPr lang="en-US" altLang="zh-CN" sz="2400" dirty="0" smtClean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similarity/distance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measure</a:t>
            </a:r>
            <a:endParaRPr lang="zh-CN" altLang="en-US" sz="2400" dirty="0" smtClean="0"/>
          </a:p>
          <a:p>
            <a:r>
              <a:rPr lang="en-US" altLang="zh-CN" sz="2400" dirty="0" smtClean="0"/>
              <a:t>S1: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Freebase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features</a:t>
            </a:r>
            <a:endParaRPr lang="zh-CN" altLang="en-US" sz="2400" dirty="0" smtClean="0"/>
          </a:p>
          <a:p>
            <a:r>
              <a:rPr lang="en-US" altLang="zh-CN" sz="2400" dirty="0" smtClean="0"/>
              <a:t>S2: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(embedding,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etc.)</a:t>
            </a:r>
            <a:endParaRPr lang="zh-CN" altLang="en-US" sz="2400" dirty="0" smtClean="0"/>
          </a:p>
          <a:p>
            <a:r>
              <a:rPr lang="en-US" altLang="zh-CN" sz="2400" dirty="0" smtClean="0"/>
              <a:t>S3: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(segmentation)</a:t>
            </a:r>
            <a:endParaRPr lang="zh-CN" altLang="en-US" sz="2400" dirty="0" smtClean="0"/>
          </a:p>
          <a:p>
            <a:r>
              <a:rPr lang="en-US" altLang="zh-CN" sz="2400" dirty="0" smtClean="0"/>
              <a:t>Finally,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merge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achieve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performance?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5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Definition</a:t>
            </a:r>
            <a:r>
              <a:rPr lang="zh-CN" altLang="en-US" dirty="0"/>
              <a:t> </a:t>
            </a:r>
            <a:r>
              <a:rPr lang="en-US" altLang="zh-CN" dirty="0" smtClean="0"/>
              <a:t>(Data)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48440"/>
              </p:ext>
            </p:extLst>
          </p:nvPr>
        </p:nvGraphicFramePr>
        <p:xfrm>
          <a:off x="0" y="1634995"/>
          <a:ext cx="9144000" cy="482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411"/>
                <a:gridCol w="3225338"/>
                <a:gridCol w="4605251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Profession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Nationality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Train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(.train)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515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Barack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Obama,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Politician,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zh-CN" altLang="en-US" sz="18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Barack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Obama,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Law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professor,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zh-CN" altLang="en-US" sz="18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Lady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Gaga,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Singer-songwriter,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zh-CN" altLang="en-US" sz="18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Lady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Gaga,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Fashion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Designer,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zh-CN" altLang="en-US" sz="18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162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George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Santayana,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United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States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of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America,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  <a:endParaRPr lang="zh-CN" altLang="en-US" sz="18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George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Santayana,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Spain,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  <a:endParaRPr lang="zh-CN" altLang="en-US" sz="1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Leslie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Cheung,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Hong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Kong,</a:t>
                      </a:r>
                      <a:r>
                        <a:rPr lang="zh-CN" alt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zh-CN" altLang="en-US" sz="1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Leslie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Cheung,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Canada,</a:t>
                      </a:r>
                      <a:r>
                        <a:rPr lang="zh-CN" altLang="en-US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Candidates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(.list)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200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Baseball Manager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/player</a:t>
                      </a:r>
                      <a:endParaRPr lang="zh-CN" altLang="en-US" sz="1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Fashion Designer/Model</a:t>
                      </a:r>
                      <a:endParaRPr lang="zh-CN" altLang="en-US" sz="1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Film 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</a:t>
                      </a:r>
                      <a:r>
                        <a:rPr 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Art</a:t>
                      </a:r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)</a:t>
                      </a:r>
                      <a:r>
                        <a:rPr lang="en-US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Director</a:t>
                      </a:r>
                      <a:endParaRPr lang="zh-CN" altLang="en-US" sz="18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100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China/France/Spain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(Chinese?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French?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Spanish?)</a:t>
                      </a:r>
                      <a:endParaRPr lang="zh-CN" altLang="en-US" sz="16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United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States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of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America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(USA?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US?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U.S.?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America?)</a:t>
                      </a:r>
                      <a:endParaRPr lang="zh-CN" altLang="en-US" sz="16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England/Scotland/Wales/Northern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Ireland/United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Kingdom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(UK?)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.all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499,244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318,779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Wiki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385,426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persons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33,159,354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sentences: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(every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person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&gt;=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3)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Freebase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Available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for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all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Person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(Entity)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Ontology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Type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Your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Learning: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person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value,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K-length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v(.).</a:t>
            </a:r>
            <a:endParaRPr lang="zh-CN" altLang="en-US" sz="2400" dirty="0" smtClean="0"/>
          </a:p>
          <a:p>
            <a:r>
              <a:rPr lang="en-US" altLang="zh-CN" sz="2400" dirty="0" smtClean="0"/>
              <a:t>Testing: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similarity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v(person),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v(value))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[0,1]: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score(0-7)/7</a:t>
            </a:r>
            <a:endParaRPr lang="zh-CN" altLang="en-US" sz="2400" dirty="0" smtClean="0"/>
          </a:p>
          <a:p>
            <a:r>
              <a:rPr lang="en-US" sz="2400" dirty="0" err="1" smtClean="0"/>
              <a:t>Ev</a:t>
            </a:r>
            <a:r>
              <a:rPr lang="en-US" sz="2400" dirty="0" smtClean="0"/>
              <a:t>. 1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Cross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validation.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r>
              <a:rPr lang="en-US" sz="2400" dirty="0" err="1" smtClean="0"/>
              <a:t>Ev</a:t>
            </a:r>
            <a:r>
              <a:rPr lang="en-US" sz="2400" dirty="0" smtClean="0"/>
              <a:t>. 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Human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judgment.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076"/>
              </p:ext>
            </p:extLst>
          </p:nvPr>
        </p:nvGraphicFramePr>
        <p:xfrm>
          <a:off x="0" y="2918838"/>
          <a:ext cx="9144000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411"/>
                <a:gridCol w="3225338"/>
                <a:gridCol w="4605251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Profession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Nationality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.train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Training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80%: 412 pairs</a:t>
                      </a:r>
                    </a:p>
                    <a:p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Testing 20%: 103 pairs</a:t>
                      </a:r>
                    </a:p>
                    <a:p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Acc.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±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Std.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(10 times)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Training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80%: 130 pairs</a:t>
                      </a:r>
                    </a:p>
                    <a:p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Testing 20%: 32 pairs</a:t>
                      </a:r>
                    </a:p>
                    <a:p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Acc.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±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Std.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(10 times)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83438"/>
              </p:ext>
            </p:extLst>
          </p:nvPr>
        </p:nvGraphicFramePr>
        <p:xfrm>
          <a:off x="0" y="4776694"/>
          <a:ext cx="91440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411"/>
                <a:gridCol w="3225338"/>
                <a:gridCol w="4605251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Profession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Nationality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.train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Training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100%: 515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Training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100%: 162 pairs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.all</a:t>
                      </a:r>
                      <a:endParaRPr lang="en-US" sz="18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Testing: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499,244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zh-CN" altLang="en-US" sz="1800" b="1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Acc.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(100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by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TAs)</a:t>
                      </a:r>
                      <a:endParaRPr lang="zh-CN" altLang="en-US" sz="1800" b="1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Testing: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318,779</a:t>
                      </a:r>
                      <a:r>
                        <a:rPr lang="zh-CN" altLang="en-US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endParaRPr lang="zh-CN" altLang="en-US" sz="18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Acc.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(100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pairs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by</a:t>
                      </a:r>
                      <a:r>
                        <a:rPr lang="zh-CN" altLang="en-US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TAs)</a:t>
                      </a:r>
                      <a:endParaRPr lang="zh-CN" altLang="en-US" sz="1800" b="1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Weighted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small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sparse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(.train):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0-1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Binary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large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sparse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(.all):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0/1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en-US" altLang="zh-CN" sz="2400" b="1" dirty="0" smtClean="0"/>
              <a:t>Methods:</a:t>
            </a:r>
            <a:r>
              <a:rPr lang="zh-CN" altLang="en-US" sz="2400" b="1" dirty="0"/>
              <a:t> </a:t>
            </a:r>
            <a:r>
              <a:rPr lang="en-US" altLang="zh-CN" sz="2400" dirty="0" smtClean="0"/>
              <a:t>Non-negative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factorization,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Decomposition,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embedding,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/>
              <a:t>O</a:t>
            </a:r>
            <a:r>
              <a:rPr lang="en-US" altLang="zh-CN" sz="2400" dirty="0" smtClean="0"/>
              <a:t>ptimization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function?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63270" y="2030505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8133" y="2907842"/>
            <a:ext cx="12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462493" y="2460226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1949" y="2030505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323455" y="2455205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5392044" y="1638860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1563" y="2477850"/>
            <a:ext cx="12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772" y="298642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2734" y="207651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7577" y="3874207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2440" y="4751544"/>
            <a:ext cx="12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449624" y="430392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6256" y="3874207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3310586" y="429890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5366351" y="3482562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5870" y="4321552"/>
            <a:ext cx="12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06079" y="483013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77041" y="392021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S1: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56576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Barack </a:t>
            </a:r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Obama</a:t>
            </a:r>
            <a:r>
              <a:rPr lang="zh-CN" altLang="en-US" sz="20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m.02mjmr</a:t>
            </a:r>
            <a:r>
              <a:rPr lang="zh-CN" altLang="en-US" sz="1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award.award_winner</a:t>
            </a: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people.measured_person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organization.organization_member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award.ranked_item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government.u_s_congressperson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base.type_ontology.non_agent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film.person_or_entity_appearing_in_film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base.type_ontology.physically_instantiable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tv.tv_personality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base.liveuspoliticians.topic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people.appointer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user.robert.default_domain.my_favorite_things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government.political_appointer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music.featured_artist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user.neothilic.default_domain.funny_guy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symbols.name_source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base.type_ontology.agent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education.honorary_degree_recipient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base.crime.topic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base.nobelprizes.nobel_prize_winner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medicine.diagnostic_test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base.samplepro.topic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base.type_ontology.abstract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people.person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base.politicalconventions.topic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base.qualia.topic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internet.blogger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base.famouspets.pet_owner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base.academia.topic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user.robert.x2008_presidential_election.candidate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government.polled_entity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business.board_member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common.topic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base.poldb.topic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base.type_ontology.animate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base.schemastaging.person_extra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base.todolists.topic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award.award_nominee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business.employer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internet.social_network_user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user.narphorium.people.topic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biology.animal_owner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government.us_president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broadcast.producer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base.ovguide.topic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fictional_universe.person_in_fiction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base.x2011internationalyearforpeopleofafricandescent.topic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base.creativemindsatwork.topic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base.cannapedia.topic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influence.influence_node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organization.organization_founder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base.politicalconventions.convention_speaker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base.coinsdaily.design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base.duiattorneys.topic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book.author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base.firsts.first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fictional_universe.fictional_character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base.crime.lawyer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base.qualia.recreational_drug_user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tv.tv_program_guest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base.politicalconventions.primary_candidate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base.nobelprizes.topic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user.robert.us_congress.topic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base.mybase4.topic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base.popstra.organization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base.popstra.sww_base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base.litcentral.named_person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base.litcentral.topic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government.politician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user.robert.default_domain.presidential_candidate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user.robert.x2008_presidential_election.topic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user.colin.default_domain.twitter_topic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base.propositions.proposition_issue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base.schemastaging.government_position_held_extra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base.firsts.topic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base.famouspets.topic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book.book_subject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user.loveyou2madly.default_domain.famous_author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visual_art.art_subject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base.inaugurations.topic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event.public_speaker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base.endorsements.endorsee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base.saturdaynightlive.topic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music.composer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people.family_member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base.blackhistorymonth.topic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book.poem_character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music.artist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base.schemastaging.context_name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royalty.chivalric_order_officer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base.popstra.topic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celebrities.celebrity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base.schemastaging.topic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base.popstra.celebrity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base.tagit.concept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base.saturdaynightlive.person_impersonated_on_snl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film.film_subject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architecture.building_occupant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base.popstra.company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user.jamie.sunlight.legislator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music.group_member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base.inaugurations.inauguration_speaker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base.propositions.topic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base.politicalconventions.presidential_nominee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user.narphorium.people.nndb_person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media_common.quotation_subject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1333410"/>
            <a:ext cx="75007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Freebase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feature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dataset: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  <a:hlinkClick r:id="rId2"/>
              </a:rPr>
              <a:t>www.meng-jiang.com/teaching/entity.ontos.txt.zip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S1: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Freebase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Binary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large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sparse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Person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Freebase-feature,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0-1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matrices?</a:t>
            </a:r>
            <a:endParaRPr lang="zh-CN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63270" y="2111187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5904" y="3369933"/>
            <a:ext cx="171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many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475317" y="2527461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1949" y="2111187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336279" y="249554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5392044" y="1719542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31772" y="306711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2734" y="215719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8583" y="2576694"/>
            <a:ext cx="171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many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945" y="4454660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1808" y="5331997"/>
            <a:ext cx="12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73832" y="488438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few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5222" y="4468108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00085" y="5345445"/>
            <a:ext cx="12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1677269" y="489782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58370" y="4468108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01004" y="5726854"/>
            <a:ext cx="171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many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3370417" y="488438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1372" y="4473129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5735702" y="489782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7791467" y="4081484"/>
            <a:ext cx="480733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0986" y="4920474"/>
            <a:ext cx="12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31195" y="542905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2157" y="451914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621736" y="4826731"/>
            <a:ext cx="400502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S2.</a:t>
            </a:r>
            <a:r>
              <a:rPr lang="zh-CN" altLang="en-US" smtClean="0"/>
              <a:t> </a:t>
            </a:r>
            <a:r>
              <a:rPr lang="en-US" altLang="zh-CN" smtClean="0"/>
              <a:t>Learning</a:t>
            </a:r>
            <a:r>
              <a:rPr lang="zh-CN" altLang="en-US" smtClean="0"/>
              <a:t> </a:t>
            </a:r>
            <a:r>
              <a:rPr lang="en-US" altLang="zh-CN" smtClean="0"/>
              <a:t>with</a:t>
            </a:r>
            <a:r>
              <a:rPr lang="zh-CN" altLang="en-US" smtClean="0"/>
              <a:t> </a:t>
            </a:r>
            <a:r>
              <a:rPr lang="en-US" altLang="zh-CN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Truth: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sz="2400" dirty="0" err="1" smtClean="0"/>
              <a:t>Adeyto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sz="2400" b="1" dirty="0" smtClean="0"/>
              <a:t>France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7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sz="2400" dirty="0" err="1" smtClean="0"/>
              <a:t>Adeyto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sz="2400" b="1" dirty="0" smtClean="0"/>
              <a:t>Germany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1)</a:t>
            </a:r>
            <a:endParaRPr lang="zh-CN" altLang="en-US" sz="2400" dirty="0" smtClean="0"/>
          </a:p>
          <a:p>
            <a:r>
              <a:rPr lang="en-US" altLang="zh-CN" sz="2400" dirty="0" smtClean="0"/>
              <a:t>Sentences:</a:t>
            </a:r>
            <a:endParaRPr lang="zh-CN" altLang="en-US" sz="2400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dirty="0" err="1" smtClean="0"/>
              <a:t>Adeyto</a:t>
            </a:r>
            <a:r>
              <a:rPr lang="en-US" altLang="zh-CN" dirty="0" smtClean="0"/>
              <a:t>]</a:t>
            </a:r>
            <a:r>
              <a:rPr lang="en-US" dirty="0" smtClean="0"/>
              <a:t> ( </a:t>
            </a:r>
            <a:r>
              <a:rPr lang="en-US" b="1" dirty="0" smtClean="0"/>
              <a:t>France</a:t>
            </a:r>
            <a:r>
              <a:rPr lang="en-US" dirty="0" smtClean="0"/>
              <a:t> )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dirty="0" err="1" smtClean="0"/>
              <a:t>Adeyto</a:t>
            </a:r>
            <a:r>
              <a:rPr lang="en-US" altLang="zh-CN" dirty="0"/>
              <a:t>]</a:t>
            </a:r>
            <a:r>
              <a:rPr lang="en-US" dirty="0" smtClean="0"/>
              <a:t> ( born 1976 ) , </a:t>
            </a:r>
            <a:r>
              <a:rPr lang="en-US" b="1" dirty="0" smtClean="0"/>
              <a:t>French</a:t>
            </a:r>
            <a:r>
              <a:rPr lang="en-US" dirty="0" smtClean="0"/>
              <a:t> </a:t>
            </a:r>
            <a:r>
              <a:rPr lang="en-US" b="1" dirty="0" smtClean="0"/>
              <a:t>singer-songwriter</a:t>
            </a:r>
            <a:r>
              <a:rPr lang="en-US" dirty="0" smtClean="0"/>
              <a:t> , </a:t>
            </a:r>
            <a:r>
              <a:rPr lang="en-US" b="1" dirty="0" smtClean="0"/>
              <a:t>actress</a:t>
            </a:r>
            <a:r>
              <a:rPr lang="en-US" dirty="0" smtClean="0"/>
              <a:t> and </a:t>
            </a:r>
            <a:r>
              <a:rPr lang="en-US" b="1" dirty="0" smtClean="0"/>
              <a:t>director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dirty="0" err="1" smtClean="0"/>
              <a:t>Adeyto</a:t>
            </a:r>
            <a:r>
              <a:rPr lang="en-US" altLang="zh-CN" dirty="0" smtClean="0"/>
              <a:t>]</a:t>
            </a:r>
            <a:r>
              <a:rPr lang="en-US" dirty="0" smtClean="0"/>
              <a:t> was born in Strasbourg , </a:t>
            </a:r>
            <a:r>
              <a:rPr lang="en-US" b="1" dirty="0" smtClean="0"/>
              <a:t>France</a:t>
            </a:r>
            <a:r>
              <a:rPr lang="en-US" dirty="0" smtClean="0"/>
              <a:t> , to a </a:t>
            </a:r>
            <a:r>
              <a:rPr lang="en-US" b="1" dirty="0" smtClean="0"/>
              <a:t>German</a:t>
            </a:r>
            <a:r>
              <a:rPr lang="en-US" dirty="0" smtClean="0"/>
              <a:t> father and </a:t>
            </a:r>
            <a:r>
              <a:rPr lang="en-US" b="1" dirty="0" smtClean="0"/>
              <a:t>French</a:t>
            </a:r>
            <a:r>
              <a:rPr lang="en-US" dirty="0" smtClean="0"/>
              <a:t> mother .</a:t>
            </a:r>
            <a:endParaRPr lang="zh-CN" altLang="en-US" dirty="0" smtClean="0"/>
          </a:p>
          <a:p>
            <a:r>
              <a:rPr lang="en-US" altLang="zh-CN" sz="2400" dirty="0" smtClean="0"/>
              <a:t>word2vec</a:t>
            </a:r>
            <a:r>
              <a:rPr lang="zh-CN" altLang="en-US" sz="2400" dirty="0" smtClean="0"/>
              <a:t> </a:t>
            </a:r>
            <a:r>
              <a:rPr lang="en-US" altLang="zh-CN" sz="1800" dirty="0"/>
              <a:t>[</a:t>
            </a:r>
            <a:r>
              <a:rPr lang="en-US" altLang="zh-CN" sz="1800" dirty="0" err="1"/>
              <a:t>Mikolov</a:t>
            </a:r>
            <a:r>
              <a:rPr lang="zh-CN" altLang="en-US" sz="1800" dirty="0"/>
              <a:t> </a:t>
            </a:r>
            <a:r>
              <a:rPr lang="en-US" altLang="zh-CN" sz="1800" dirty="0"/>
              <a:t>et</a:t>
            </a:r>
            <a:r>
              <a:rPr lang="zh-CN" altLang="en-US" sz="1800" dirty="0"/>
              <a:t> </a:t>
            </a:r>
            <a:r>
              <a:rPr lang="en-US" altLang="zh-CN" sz="1800" dirty="0"/>
              <a:t>al.</a:t>
            </a:r>
            <a:r>
              <a:rPr lang="zh-CN" altLang="en-US" sz="1800" dirty="0"/>
              <a:t> </a:t>
            </a:r>
            <a:r>
              <a:rPr lang="en-US" altLang="zh-CN" sz="1800" dirty="0"/>
              <a:t>NIPS’13]</a:t>
            </a:r>
            <a:r>
              <a:rPr lang="zh-CN" altLang="en-US" sz="18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“Distributed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Representations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Phrases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dirty="0"/>
              <a:t>Compositionality”</a:t>
            </a:r>
            <a:endParaRPr lang="zh-CN" altLang="en-US" sz="2400" dirty="0"/>
          </a:p>
          <a:p>
            <a:pPr lvl="1"/>
            <a:r>
              <a:rPr lang="en-US" altLang="zh-CN" dirty="0"/>
              <a:t>Skip-gram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architecture: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projection,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zh-CN" altLang="en-US" dirty="0"/>
          </a:p>
          <a:p>
            <a:pPr lvl="2"/>
            <a:r>
              <a:rPr lang="en-US" altLang="zh-CN" dirty="0"/>
              <a:t>Hierarchical</a:t>
            </a:r>
            <a:r>
              <a:rPr lang="zh-CN" altLang="en-US" dirty="0"/>
              <a:t> </a:t>
            </a:r>
            <a:r>
              <a:rPr lang="en-US" altLang="zh-CN" dirty="0" err="1"/>
              <a:t>Softmax</a:t>
            </a:r>
            <a:endParaRPr lang="zh-CN" altLang="en-US" dirty="0"/>
          </a:p>
          <a:p>
            <a:pPr lvl="2"/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  <a:p>
            <a:pPr lvl="2"/>
            <a:r>
              <a:rPr lang="en-US" altLang="zh-CN" dirty="0"/>
              <a:t>Subsampling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frequent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  <a:p>
            <a:pPr lvl="1"/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30" y="5194300"/>
            <a:ext cx="2672120" cy="6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Enrich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vocabulary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(manually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attaching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words)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en-US" altLang="zh-CN" sz="2400" dirty="0" smtClean="0"/>
              <a:t>Linking/unifying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candidates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endParaRPr lang="zh-CN" altLang="en-US" sz="2400" dirty="0" smtClean="0"/>
          </a:p>
          <a:p>
            <a:pPr lvl="1"/>
            <a:r>
              <a:rPr lang="en-US" altLang="zh-CN" sz="2000" dirty="0"/>
              <a:t>[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</a:t>
            </a:r>
            <a:r>
              <a:rPr lang="en-US" altLang="zh-CN" sz="2000" dirty="0"/>
              <a:t>[</a:t>
            </a:r>
            <a:r>
              <a:rPr lang="en-US" sz="2000" dirty="0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)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r>
              <a:rPr lang="en-US" altLang="zh-CN" sz="2000" dirty="0"/>
              <a:t>[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born 1976 ) , </a:t>
            </a:r>
            <a:r>
              <a:rPr lang="en-US" altLang="zh-CN" sz="2000" dirty="0"/>
              <a:t>[</a:t>
            </a:r>
            <a:r>
              <a:rPr lang="en-US" sz="2000" dirty="0"/>
              <a:t>French</a:t>
            </a:r>
            <a:r>
              <a:rPr lang="en-US" altLang="zh-CN" sz="2000" dirty="0"/>
              <a:t>]</a:t>
            </a:r>
            <a:r>
              <a:rPr lang="en-US" sz="2000" dirty="0"/>
              <a:t> </a:t>
            </a:r>
            <a:r>
              <a:rPr lang="en-US" altLang="zh-CN" sz="2000" dirty="0"/>
              <a:t>[</a:t>
            </a:r>
            <a:r>
              <a:rPr lang="en-US" sz="2000" dirty="0"/>
              <a:t>singer-songwriter</a:t>
            </a:r>
            <a:r>
              <a:rPr lang="en-US" altLang="zh-CN" sz="2000" dirty="0"/>
              <a:t>]</a:t>
            </a:r>
            <a:r>
              <a:rPr lang="en-US" sz="2000" dirty="0"/>
              <a:t> , </a:t>
            </a:r>
            <a:r>
              <a:rPr lang="en-US" altLang="zh-CN" sz="2000" dirty="0"/>
              <a:t>[</a:t>
            </a:r>
            <a:r>
              <a:rPr lang="en-US" sz="2000" dirty="0"/>
              <a:t>actress</a:t>
            </a:r>
            <a:r>
              <a:rPr lang="en-US" altLang="zh-CN" sz="2000" dirty="0"/>
              <a:t>]</a:t>
            </a:r>
            <a:r>
              <a:rPr lang="en-US" sz="2000" dirty="0"/>
              <a:t> and </a:t>
            </a:r>
            <a:r>
              <a:rPr lang="en-US" altLang="zh-CN" sz="2000" dirty="0"/>
              <a:t>[</a:t>
            </a:r>
            <a:r>
              <a:rPr lang="en-US" sz="2000" dirty="0"/>
              <a:t>director</a:t>
            </a:r>
            <a:r>
              <a:rPr lang="en-US" altLang="zh-CN" sz="2000" dirty="0"/>
              <a:t>]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ym typeface="Wingdings"/>
              </a:rPr>
              <a:t> </a:t>
            </a:r>
            <a:r>
              <a:rPr lang="en-US" altLang="zh-CN" sz="2000" b="1" dirty="0" smtClean="0">
                <a:sym typeface="Wingdings"/>
              </a:rPr>
              <a:t>[France]</a:t>
            </a:r>
            <a:r>
              <a:rPr lang="zh-CN" altLang="en-US" sz="2000" b="1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[Singer-songwriter]</a:t>
            </a:r>
            <a:r>
              <a:rPr lang="zh-CN" altLang="en-US" sz="2000" b="1" dirty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,</a:t>
            </a:r>
            <a:r>
              <a:rPr lang="zh-CN" altLang="en-US" sz="2000" b="1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[Actress]</a:t>
            </a:r>
            <a:r>
              <a:rPr lang="zh-CN" altLang="en-US" sz="2000" b="1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and</a:t>
            </a:r>
            <a:r>
              <a:rPr lang="zh-CN" altLang="en-US" sz="2000" b="1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[Film</a:t>
            </a:r>
            <a:r>
              <a:rPr lang="zh-CN" altLang="en-US" sz="2000" b="1" dirty="0" smtClean="0">
                <a:sym typeface="Wingdings"/>
              </a:rPr>
              <a:t> </a:t>
            </a:r>
            <a:r>
              <a:rPr lang="en-US" altLang="zh-CN" sz="2000" b="1" dirty="0" smtClean="0">
                <a:sym typeface="Wingdings"/>
              </a:rPr>
              <a:t>Director]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[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was born in Strasbourg , </a:t>
            </a:r>
            <a:r>
              <a:rPr lang="en-US" altLang="zh-CN" sz="2000" dirty="0"/>
              <a:t>[</a:t>
            </a:r>
            <a:r>
              <a:rPr lang="en-US" sz="2000" dirty="0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, to a </a:t>
            </a:r>
            <a:r>
              <a:rPr lang="en-US" altLang="zh-CN" sz="2000" dirty="0"/>
              <a:t>[</a:t>
            </a:r>
            <a:r>
              <a:rPr lang="en-US" sz="2000" dirty="0"/>
              <a:t>German</a:t>
            </a:r>
            <a:r>
              <a:rPr lang="en-US" altLang="zh-CN" sz="2000" dirty="0"/>
              <a:t>]</a:t>
            </a:r>
            <a:r>
              <a:rPr lang="zh-CN" altLang="en-US" sz="2000" dirty="0"/>
              <a:t> </a:t>
            </a:r>
            <a:r>
              <a:rPr lang="en-US" sz="2000" dirty="0"/>
              <a:t>father and </a:t>
            </a:r>
            <a:r>
              <a:rPr lang="en-US" altLang="zh-CN" sz="2000" dirty="0" smtClean="0"/>
              <a:t>[</a:t>
            </a:r>
            <a:r>
              <a:rPr lang="en-US" sz="2000" dirty="0" smtClean="0"/>
              <a:t>French</a:t>
            </a:r>
            <a:r>
              <a:rPr lang="en-US" altLang="zh-CN" sz="2000" dirty="0" smtClean="0"/>
              <a:t>]</a:t>
            </a:r>
            <a:r>
              <a:rPr lang="en-US" sz="2000" dirty="0" smtClean="0"/>
              <a:t> </a:t>
            </a:r>
            <a:r>
              <a:rPr lang="en-US" sz="2000" dirty="0"/>
              <a:t>mother </a:t>
            </a:r>
            <a:r>
              <a:rPr lang="en-US" sz="2000" dirty="0" smtClean="0"/>
              <a:t>.</a:t>
            </a:r>
            <a:endParaRPr lang="zh-CN" altLang="en-US" sz="2000" dirty="0" smtClean="0"/>
          </a:p>
          <a:p>
            <a:r>
              <a:rPr lang="en-US" altLang="zh-CN" sz="2400" dirty="0" smtClean="0"/>
              <a:t>Embedding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(word2vec,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K-length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vectors</a:t>
            </a:r>
            <a:endParaRPr lang="zh-CN" alt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62356"/>
              </p:ext>
            </p:extLst>
          </p:nvPr>
        </p:nvGraphicFramePr>
        <p:xfrm>
          <a:off x="0" y="2016517"/>
          <a:ext cx="9144000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411"/>
                <a:gridCol w="3225338"/>
                <a:gridCol w="4605251"/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Profession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Nationality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Candidates</a:t>
                      </a:r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(.list)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200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Baseball Manager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/player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Fashion Designer/Model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Film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Art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)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Director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100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China/France/Spain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(Chinese?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French?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Spanish?)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United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States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of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America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(USA?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US?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U.S.?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America?)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England/Scotland/Wales/Northern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Ireland/United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Kingdom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(UK?)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1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Type-Aware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</a:t>
            </a:r>
            <a:r>
              <a:rPr lang="en-US" altLang="zh-CN" dirty="0" smtClean="0"/>
              <a:t>/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Typed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sentences</a:t>
            </a:r>
            <a:endParaRPr lang="zh-CN" altLang="en-US" sz="2400" dirty="0" smtClean="0"/>
          </a:p>
          <a:p>
            <a:pPr lvl="1"/>
            <a:r>
              <a:rPr lang="en-US" altLang="zh-CN" sz="2000" dirty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)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r>
              <a:rPr lang="en-US" altLang="zh-CN" sz="2000" dirty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( born 1976 ) , </a:t>
            </a:r>
            <a:r>
              <a:rPr lang="en-US" altLang="zh-CN" sz="2000" dirty="0">
                <a:sym typeface="Wingdings"/>
              </a:rPr>
              <a:t>[$</a:t>
            </a:r>
            <a:r>
              <a:rPr lang="en-US" altLang="zh-CN" sz="2000" dirty="0" err="1">
                <a:sym typeface="Wingdings"/>
              </a:rPr>
              <a:t>Nation:France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[$</a:t>
            </a:r>
            <a:r>
              <a:rPr lang="en-US" altLang="zh-CN" sz="2000" dirty="0" err="1">
                <a:sym typeface="Wingdings"/>
              </a:rPr>
              <a:t>Profession:Singer-songwriter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,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[$</a:t>
            </a:r>
            <a:r>
              <a:rPr lang="en-US" altLang="zh-CN" sz="2000" dirty="0" err="1">
                <a:sym typeface="Wingdings"/>
              </a:rPr>
              <a:t>Profession:Actress</a:t>
            </a:r>
            <a:r>
              <a:rPr lang="en-US" altLang="zh-CN" sz="2000" dirty="0">
                <a:sym typeface="Wingdings"/>
              </a:rPr>
              <a:t>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and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[$</a:t>
            </a:r>
            <a:r>
              <a:rPr lang="en-US" altLang="zh-CN" sz="2000" dirty="0" err="1">
                <a:sym typeface="Wingdings"/>
              </a:rPr>
              <a:t>Profession:Film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Director]</a:t>
            </a:r>
            <a:r>
              <a:rPr lang="zh-CN" altLang="en-US" sz="2000" dirty="0">
                <a:sym typeface="Wingdings"/>
              </a:rPr>
              <a:t> </a:t>
            </a:r>
            <a:r>
              <a:rPr lang="en-US" altLang="zh-CN" sz="2000" dirty="0">
                <a:sym typeface="Wingdings"/>
              </a:rPr>
              <a:t>.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[$</a:t>
            </a:r>
            <a:r>
              <a:rPr lang="en-US" altLang="zh-CN" sz="2000" dirty="0" err="1"/>
              <a:t>Person:</a:t>
            </a:r>
            <a:r>
              <a:rPr lang="en-US" sz="2000" dirty="0" err="1"/>
              <a:t>Adeyto</a:t>
            </a:r>
            <a:r>
              <a:rPr lang="en-US" altLang="zh-CN" sz="2000" dirty="0"/>
              <a:t>]</a:t>
            </a:r>
            <a:r>
              <a:rPr lang="en-US" sz="2000" dirty="0"/>
              <a:t> was born in Strasbourg ,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France</a:t>
            </a:r>
            <a:r>
              <a:rPr lang="en-US" altLang="zh-CN" sz="2000" dirty="0"/>
              <a:t>]</a:t>
            </a:r>
            <a:r>
              <a:rPr lang="en-US" sz="2000" dirty="0"/>
              <a:t> , to a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German</a:t>
            </a:r>
            <a:r>
              <a:rPr lang="en-US" altLang="zh-CN" sz="2000" dirty="0"/>
              <a:t>]</a:t>
            </a:r>
            <a:r>
              <a:rPr lang="zh-CN" altLang="en-US" sz="2000" dirty="0"/>
              <a:t> </a:t>
            </a:r>
            <a:r>
              <a:rPr lang="en-US" sz="2000" dirty="0"/>
              <a:t>father and </a:t>
            </a:r>
            <a:r>
              <a:rPr lang="en-US" altLang="zh-CN" sz="2000" dirty="0"/>
              <a:t>[$</a:t>
            </a:r>
            <a:r>
              <a:rPr lang="en-US" altLang="zh-CN" sz="2000" dirty="0" err="1"/>
              <a:t>Nation:</a:t>
            </a:r>
            <a:r>
              <a:rPr lang="en-US" sz="2000" dirty="0" err="1"/>
              <a:t>French</a:t>
            </a:r>
            <a:r>
              <a:rPr lang="en-US" altLang="zh-CN" sz="2000" dirty="0"/>
              <a:t>]</a:t>
            </a:r>
            <a:r>
              <a:rPr lang="en-US" sz="2000" dirty="0"/>
              <a:t> mother .</a:t>
            </a:r>
            <a:endParaRPr lang="zh-CN" altLang="en-US" sz="2000" dirty="0"/>
          </a:p>
          <a:p>
            <a:r>
              <a:rPr lang="en-US" altLang="zh-CN" sz="2400" dirty="0" smtClean="0"/>
              <a:t>Factorization: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non-negative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(co-exist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sentences)</a:t>
            </a:r>
            <a:endParaRPr lang="zh-CN" altLang="en-US" sz="2400" dirty="0" smtClean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24427" y="4535457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8622" y="5799480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Profession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almost</a:t>
            </a:r>
            <a:r>
              <a:rPr lang="zh-CN" altLang="en-US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404863" y="522812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amlost</a:t>
            </a:r>
            <a:r>
              <a:rPr lang="zh-CN" altLang="en-US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55" y="4535456"/>
            <a:ext cx="1398494" cy="126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08750" y="579947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Nation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almost</a:t>
            </a:r>
            <a:r>
              <a:rPr lang="zh-CN" altLang="en-US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034991" y="522812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Person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amlost</a:t>
            </a:r>
            <a:r>
              <a:rPr lang="zh-CN" altLang="en-US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full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7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1122</Words>
  <Application>Microsoft Macintosh PowerPoint</Application>
  <PresentationFormat>On-screen Show (4:3)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</vt:lpstr>
      <vt:lpstr>Wingdings</vt:lpstr>
      <vt:lpstr>Arial</vt:lpstr>
      <vt:lpstr>Office Theme</vt:lpstr>
      <vt:lpstr>An Introduction to Triple Scoring (WSDM Cup T2)</vt:lpstr>
      <vt:lpstr>Task Definition (Data)</vt:lpstr>
      <vt:lpstr>How to Evaluate Your Software?</vt:lpstr>
      <vt:lpstr>What You Have for Learning</vt:lpstr>
      <vt:lpstr>S1: Learning Freebase Features</vt:lpstr>
      <vt:lpstr>S1: Learning Freebase Features</vt:lpstr>
      <vt:lpstr>S2. Learning with Text</vt:lpstr>
      <vt:lpstr>Pipeline</vt:lpstr>
      <vt:lpstr>Type-Aware Factorization/Embedding</vt:lpstr>
      <vt:lpstr>S3. Learning with Meta Patterns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56</cp:revision>
  <dcterms:created xsi:type="dcterms:W3CDTF">2016-09-13T14:44:57Z</dcterms:created>
  <dcterms:modified xsi:type="dcterms:W3CDTF">2016-09-17T14:39:02Z</dcterms:modified>
</cp:coreProperties>
</file>