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60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1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9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61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5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CF95D-AD44-7847-A6B4-CCFF2D8316B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3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F95D-AD44-7847-A6B4-CCFF2D8316B0}" type="datetimeFigureOut">
              <a:rPr lang="en-US" smtClean="0"/>
              <a:t>11/10/15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A42C4-4E33-794E-8568-29C7C45A5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8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58" y="-87682"/>
            <a:ext cx="11966531" cy="659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6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95" y="0"/>
            <a:ext cx="10626245" cy="656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7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69" y="0"/>
            <a:ext cx="8886694" cy="616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2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9349" y="150313"/>
            <a:ext cx="16375410" cy="452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6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1" y="-87682"/>
            <a:ext cx="10776559" cy="633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74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宋体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2015-11-10T20:05:56Z</dcterms:created>
  <dcterms:modified xsi:type="dcterms:W3CDTF">2015-11-10T20:19:47Z</dcterms:modified>
</cp:coreProperties>
</file>