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3" r:id="rId2"/>
    <p:sldId id="265" r:id="rId3"/>
    <p:sldId id="264" r:id="rId4"/>
    <p:sldId id="269" r:id="rId5"/>
    <p:sldId id="256" r:id="rId6"/>
    <p:sldId id="261" r:id="rId7"/>
    <p:sldId id="262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A2A68-F4D7-4AA6-9B86-3EAB6AC669D9}" v="23" dt="2023-10-11T13:17:31.498"/>
    <p1510:client id="{41949383-9F4E-407E-8368-DF7A8926CFAF}" v="220" dt="2023-10-12T15:33:58.438"/>
    <p1510:client id="{4834DD2C-162F-457D-8B87-AC0601F7C3C2}" v="100" dt="2023-10-12T08:22:36.023"/>
    <p1510:client id="{5D4624D6-9EBE-415E-938B-155F8C1B0631}" v="145" dt="2023-10-12T16:04:03.828"/>
    <p1510:client id="{68548255-B2BE-49F0-A47B-91C810CB8E11}" v="56" dt="2023-10-13T13:40:03.815"/>
    <p1510:client id="{F43F1758-F955-4739-9EF2-8D840E7C5D46}" v="1" dt="2023-10-13T07:58:43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Friday, October 13, 2023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4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Friday, October 13,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3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Friday, October 13,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Friday, October 13, 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Friday, October 13, 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Friday, October 13, 2023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1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Friday, October 13, 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9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Friday, October 13, 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4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Friday, October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3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Friday, October 13, 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9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Friday, October 13, 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8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Friday, October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7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in a crowd&#10;&#10;Description automatically generated">
            <a:extLst>
              <a:ext uri="{FF2B5EF4-FFF2-40B4-BE49-F238E27FC236}">
                <a16:creationId xmlns:a16="http://schemas.microsoft.com/office/drawing/2014/main" id="{DD2DF8D1-CD04-B793-7B15-B00498314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" y="686356"/>
            <a:ext cx="12181416" cy="54799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B8DA0E5-5582-C17D-DA5C-850C0FE4C4A8}"/>
              </a:ext>
            </a:extLst>
          </p:cNvPr>
          <p:cNvSpPr txBox="1">
            <a:spLocks/>
          </p:cNvSpPr>
          <p:nvPr/>
        </p:nvSpPr>
        <p:spPr>
          <a:xfrm>
            <a:off x="-574712" y="5517427"/>
            <a:ext cx="4716003" cy="599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/>
                </a:solidFill>
                <a:highlight>
                  <a:srgbClr val="FF0000"/>
                </a:highlight>
                <a:latin typeface="Dante"/>
                <a:ea typeface="Calibri Light"/>
                <a:cs typeface="Calibri Light"/>
              </a:rPr>
              <a:t>BY : </a:t>
            </a:r>
            <a:r>
              <a:rPr lang="en-US" sz="3600" b="1">
                <a:solidFill>
                  <a:schemeClr val="tx1"/>
                </a:solidFill>
                <a:highlight>
                  <a:srgbClr val="FF0000"/>
                </a:highlight>
                <a:latin typeface="Dante"/>
                <a:ea typeface="Calibri Light"/>
                <a:cs typeface="Calibri Light"/>
              </a:rPr>
              <a:t>ABDELMAJID ELOUSSE </a:t>
            </a:r>
            <a:endParaRPr lang="en-US" sz="3600" b="1" dirty="0">
              <a:solidFill>
                <a:schemeClr val="tx1"/>
              </a:solidFill>
              <a:highlight>
                <a:srgbClr val="FF0000"/>
              </a:highlight>
              <a:latin typeface="Dante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12076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7F707CD-85E1-B325-DE86-D1463630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308" y="2194983"/>
            <a:ext cx="7750175" cy="19653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4F1EE8A-3E2D-89CD-102C-C958D2A99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2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93F657D-4DC1-3D99-D14E-987D408EE403}"/>
              </a:ext>
            </a:extLst>
          </p:cNvPr>
          <p:cNvSpPr txBox="1">
            <a:spLocks/>
          </p:cNvSpPr>
          <p:nvPr/>
        </p:nvSpPr>
        <p:spPr>
          <a:xfrm>
            <a:off x="388371" y="1008927"/>
            <a:ext cx="1541004" cy="599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/>
                </a:solidFill>
                <a:latin typeface="Dante"/>
                <a:ea typeface="Calibri Light"/>
                <a:cs typeface="Calibri Light"/>
              </a:rPr>
              <a:t>PLAN</a:t>
            </a:r>
            <a:r>
              <a:rPr lang="en-US" sz="3200" b="1" dirty="0">
                <a:solidFill>
                  <a:schemeClr val="accent1"/>
                </a:solidFill>
                <a:ea typeface="Calibri Light"/>
                <a:cs typeface="Calibri Light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Dante"/>
                <a:ea typeface="Calibri Light"/>
                <a:cs typeface="Calibri Light"/>
              </a:rPr>
              <a:t>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E144CB-B9A2-DF4B-3A9E-7F2625EB305E}"/>
              </a:ext>
            </a:extLst>
          </p:cNvPr>
          <p:cNvSpPr txBox="1">
            <a:spLocks/>
          </p:cNvSpPr>
          <p:nvPr/>
        </p:nvSpPr>
        <p:spPr>
          <a:xfrm>
            <a:off x="39122" y="2194260"/>
            <a:ext cx="9774836" cy="5468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 Light"/>
                <a:cs typeface="Calibri Light"/>
              </a:rPr>
              <a:t>UML (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 Light"/>
                <a:cs typeface="Calibri Light"/>
              </a:rPr>
              <a:t>Diagramme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 Light"/>
                <a:cs typeface="Calibri Light"/>
              </a:rPr>
              <a:t> de Class)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  <a:latin typeface="Dante"/>
              <a:ea typeface="Calibri Light"/>
              <a:cs typeface="Calibri Ligh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0AD17B-E25E-1FED-EA8D-0A159F44BC13}"/>
              </a:ext>
            </a:extLst>
          </p:cNvPr>
          <p:cNvSpPr txBox="1">
            <a:spLocks/>
          </p:cNvSpPr>
          <p:nvPr/>
        </p:nvSpPr>
        <p:spPr>
          <a:xfrm>
            <a:off x="-1379045" y="2691676"/>
            <a:ext cx="9774836" cy="5468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 Light"/>
                <a:cs typeface="Calibri Light"/>
              </a:rPr>
              <a:t>Servlet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Dante"/>
              <a:ea typeface="Calibri Light"/>
              <a:cs typeface="Calibri Ligh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EC0DC6-49C0-65EF-598D-4EC7708AFA71}"/>
              </a:ext>
            </a:extLst>
          </p:cNvPr>
          <p:cNvSpPr txBox="1">
            <a:spLocks/>
          </p:cNvSpPr>
          <p:nvPr/>
        </p:nvSpPr>
        <p:spPr>
          <a:xfrm>
            <a:off x="-66712" y="3665343"/>
            <a:ext cx="9774836" cy="5468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 Light"/>
                <a:cs typeface="Calibri Light"/>
              </a:rPr>
              <a:t>Java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 Light"/>
                <a:cs typeface="Calibri Light"/>
              </a:rPr>
              <a:t>Presistence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 Light"/>
                <a:cs typeface="Calibri Light"/>
              </a:rPr>
              <a:t> API (JPA)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  <a:latin typeface="Dante"/>
              <a:ea typeface="Calibri Light"/>
              <a:cs typeface="Calibri Ligh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56F719-3D9B-4845-7225-3A91AA266BDF}"/>
              </a:ext>
            </a:extLst>
          </p:cNvPr>
          <p:cNvSpPr txBox="1">
            <a:spLocks/>
          </p:cNvSpPr>
          <p:nvPr/>
        </p:nvSpPr>
        <p:spPr>
          <a:xfrm>
            <a:off x="-1188545" y="4152175"/>
            <a:ext cx="9774836" cy="5468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 Light"/>
                <a:cs typeface="Calibri Light"/>
              </a:rPr>
              <a:t>Hibernate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6ACBFD-CF77-B281-5212-72772652ED8F}"/>
              </a:ext>
            </a:extLst>
          </p:cNvPr>
          <p:cNvSpPr txBox="1">
            <a:spLocks/>
          </p:cNvSpPr>
          <p:nvPr/>
        </p:nvSpPr>
        <p:spPr>
          <a:xfrm>
            <a:off x="-1379045" y="4702510"/>
            <a:ext cx="9774836" cy="5468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 Light"/>
                <a:cs typeface="Calibri Light"/>
              </a:rPr>
              <a:t>TomCat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 Light"/>
              <a:cs typeface="Calibri Ligh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D3BAD3-8A14-D524-5453-EC21CE174BBE}"/>
              </a:ext>
            </a:extLst>
          </p:cNvPr>
          <p:cNvSpPr txBox="1">
            <a:spLocks/>
          </p:cNvSpPr>
          <p:nvPr/>
        </p:nvSpPr>
        <p:spPr>
          <a:xfrm>
            <a:off x="92038" y="3189092"/>
            <a:ext cx="9774836" cy="5468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 Light"/>
                <a:cs typeface="Calibri Light"/>
              </a:rPr>
              <a:t>Java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 Light"/>
                <a:cs typeface="Calibri Light"/>
              </a:rPr>
              <a:t>Presistence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 Light"/>
                <a:cs typeface="Calibri Light"/>
              </a:rPr>
              <a:t> Pages (JSP)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  <a:latin typeface="Dante"/>
              <a:ea typeface="Calibri Light"/>
              <a:cs typeface="Calibri Ligh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A4F10F2-8436-8136-F24A-4371673A2315}"/>
              </a:ext>
            </a:extLst>
          </p:cNvPr>
          <p:cNvSpPr txBox="1">
            <a:spLocks/>
          </p:cNvSpPr>
          <p:nvPr/>
        </p:nvSpPr>
        <p:spPr>
          <a:xfrm>
            <a:off x="-1442544" y="5199926"/>
            <a:ext cx="9774836" cy="5468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 Light"/>
              </a:rPr>
              <a:t>Maven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ABE675-CD6A-32EF-C2AB-F820B1B98883}"/>
              </a:ext>
            </a:extLst>
          </p:cNvPr>
          <p:cNvSpPr txBox="1">
            <a:spLocks/>
          </p:cNvSpPr>
          <p:nvPr/>
        </p:nvSpPr>
        <p:spPr>
          <a:xfrm>
            <a:off x="-1188546" y="1580425"/>
            <a:ext cx="9774836" cy="5468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 Light"/>
                <a:cs typeface="Calibri Light"/>
              </a:rPr>
              <a:t>Jakarta EE</a:t>
            </a:r>
          </a:p>
        </p:txBody>
      </p:sp>
    </p:spTree>
    <p:extLst>
      <p:ext uri="{BB962C8B-B14F-4D97-AF65-F5344CB8AC3E}">
        <p14:creationId xmlns:p14="http://schemas.microsoft.com/office/powerpoint/2010/main" val="85864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diagram of a function&#10;&#10;Description automatically generated">
            <a:extLst>
              <a:ext uri="{FF2B5EF4-FFF2-40B4-BE49-F238E27FC236}">
                <a16:creationId xmlns:a16="http://schemas.microsoft.com/office/drawing/2014/main" id="{1156C195-D027-514A-C728-9BB9C289E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06" y="782697"/>
            <a:ext cx="7892698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3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logo of a ship&#10;&#10;Description automatically generated">
            <a:extLst>
              <a:ext uri="{FF2B5EF4-FFF2-40B4-BE49-F238E27FC236}">
                <a16:creationId xmlns:a16="http://schemas.microsoft.com/office/drawing/2014/main" id="{169BFEF3-D9B3-D4FD-00DC-F19C299E7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75" y="1265237"/>
            <a:ext cx="5039783" cy="385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4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logo with orange text&#10;&#10;Description automatically generated">
            <a:extLst>
              <a:ext uri="{FF2B5EF4-FFF2-40B4-BE49-F238E27FC236}">
                <a16:creationId xmlns:a16="http://schemas.microsoft.com/office/drawing/2014/main" id="{293E9C11-DEFD-320F-32D0-DF1AF03DF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1558368"/>
            <a:ext cx="9069916" cy="393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AD3B8BA-55F1-8C9E-60AB-58BAA5B40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75" y="1751012"/>
            <a:ext cx="5937250" cy="357293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C53AF26-4A60-53CE-9DA7-EEC2708DB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6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DA7AD62-AE19-4EBC-58C9-62AE7BFC9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3" y="1850496"/>
            <a:ext cx="8633883" cy="462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3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ack background with grey and yellow letters&#10;&#10;Description automatically generated">
            <a:extLst>
              <a:ext uri="{FF2B5EF4-FFF2-40B4-BE49-F238E27FC236}">
                <a16:creationId xmlns:a16="http://schemas.microsoft.com/office/drawing/2014/main" id="{85F7B055-6BB4-2B54-241F-3AF19253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17" y="2221258"/>
            <a:ext cx="8688916" cy="24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1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2F02B62-E8B0-4A90-C4FC-AA4B46D3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646" y="1320271"/>
            <a:ext cx="4900083" cy="490008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6166D35-037A-365D-83C8-04B3BDD5F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5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 Them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OffsetVTI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201</cp:revision>
  <dcterms:created xsi:type="dcterms:W3CDTF">2023-10-11T13:15:49Z</dcterms:created>
  <dcterms:modified xsi:type="dcterms:W3CDTF">2023-10-13T14:14:37Z</dcterms:modified>
</cp:coreProperties>
</file>