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65" r:id="rId3"/>
    <p:sldId id="264" r:id="rId4"/>
    <p:sldId id="269" r:id="rId5"/>
    <p:sldId id="256" r:id="rId6"/>
    <p:sldId id="261" r:id="rId7"/>
    <p:sldId id="262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A2A68-F4D7-4AA6-9B86-3EAB6AC669D9}" v="23" dt="2023-10-11T13:17:31.498"/>
    <p1510:client id="{41949383-9F4E-407E-8368-DF7A8926CFAF}" v="220" dt="2023-10-12T15:33:58.438"/>
    <p1510:client id="{4834DD2C-162F-457D-8B87-AC0601F7C3C2}" v="100" dt="2023-10-12T08:22:36.023"/>
    <p1510:client id="{5D4624D6-9EBE-415E-938B-155F8C1B0631}" v="145" dt="2023-10-12T16:04:03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October 12,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in a crowd&#10;&#10;Description automatically generated">
            <a:extLst>
              <a:ext uri="{FF2B5EF4-FFF2-40B4-BE49-F238E27FC236}">
                <a16:creationId xmlns:a16="http://schemas.microsoft.com/office/drawing/2014/main" id="{DD2DF8D1-CD04-B793-7B15-B0049831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" y="686356"/>
            <a:ext cx="12181416" cy="54799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8DA0E5-5582-C17D-DA5C-850C0FE4C4A8}"/>
              </a:ext>
            </a:extLst>
          </p:cNvPr>
          <p:cNvSpPr txBox="1">
            <a:spLocks/>
          </p:cNvSpPr>
          <p:nvPr/>
        </p:nvSpPr>
        <p:spPr>
          <a:xfrm>
            <a:off x="-574712" y="5517427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BY : </a:t>
            </a:r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ABDELMAJID ELOUSSE 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207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039" y="-843155"/>
            <a:ext cx="9213920" cy="2737570"/>
          </a:xfrm>
        </p:spPr>
        <p:txBody>
          <a:bodyPr>
            <a:normAutofit/>
          </a:bodyPr>
          <a:lstStyle/>
          <a:p>
            <a:r>
              <a:rPr lang="en-US" sz="9600">
                <a:ea typeface="Calibri Light"/>
                <a:cs typeface="Calibri Light"/>
              </a:rPr>
              <a:t>MAVEN</a:t>
            </a:r>
            <a:endParaRPr lang="en-US" sz="9600" dirty="0">
              <a:ea typeface="Calibri Light"/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924819A-2A28-4C4D-7411-7DAE31B64071}"/>
              </a:ext>
            </a:extLst>
          </p:cNvPr>
          <p:cNvSpPr txBox="1">
            <a:spLocks/>
          </p:cNvSpPr>
          <p:nvPr/>
        </p:nvSpPr>
        <p:spPr>
          <a:xfrm>
            <a:off x="-1072129" y="5570344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Version: 3.9.5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707CD-85E1-B325-DE86-D1463630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08" y="2194983"/>
            <a:ext cx="7750175" cy="19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3F657D-4DC1-3D99-D14E-987D408EE403}"/>
              </a:ext>
            </a:extLst>
          </p:cNvPr>
          <p:cNvSpPr txBox="1">
            <a:spLocks/>
          </p:cNvSpPr>
          <p:nvPr/>
        </p:nvSpPr>
        <p:spPr>
          <a:xfrm>
            <a:off x="388371" y="1030094"/>
            <a:ext cx="1541004" cy="59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tx1"/>
                </a:solidFill>
                <a:latin typeface="Dante"/>
                <a:ea typeface="Calibri Light"/>
                <a:cs typeface="Calibri Light"/>
              </a:rPr>
              <a:t>PLAN</a:t>
            </a:r>
            <a:r>
              <a:rPr lang="en-US" sz="3200" b="1" dirty="0">
                <a:solidFill>
                  <a:schemeClr val="tx1"/>
                </a:solidFill>
                <a:ea typeface="Calibri Light"/>
                <a:cs typeface="Calibri Light"/>
              </a:rPr>
              <a:t> </a:t>
            </a:r>
            <a:r>
              <a:rPr lang="en-US" sz="3200" b="1">
                <a:solidFill>
                  <a:schemeClr val="tx1"/>
                </a:solidFill>
                <a:latin typeface="Dante"/>
                <a:ea typeface="Calibri Light"/>
                <a:cs typeface="Calibri Light"/>
              </a:rPr>
              <a:t>:</a:t>
            </a:r>
            <a:endParaRPr lang="en-US" sz="3200" b="1" dirty="0">
              <a:solidFill>
                <a:schemeClr val="tx1"/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E144CB-B9A2-DF4B-3A9E-7F2625EB305E}"/>
              </a:ext>
            </a:extLst>
          </p:cNvPr>
          <p:cNvSpPr txBox="1">
            <a:spLocks/>
          </p:cNvSpPr>
          <p:nvPr/>
        </p:nvSpPr>
        <p:spPr>
          <a:xfrm>
            <a:off x="7372" y="2511760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UML (Diagramme de Class)</a:t>
            </a:r>
            <a:endParaRPr lang="en-US" sz="2800" b="1" dirty="0">
              <a:solidFill>
                <a:schemeClr val="tx1"/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0AD17B-E25E-1FED-EA8D-0A159F44BC13}"/>
              </a:ext>
            </a:extLst>
          </p:cNvPr>
          <p:cNvSpPr txBox="1">
            <a:spLocks/>
          </p:cNvSpPr>
          <p:nvPr/>
        </p:nvSpPr>
        <p:spPr>
          <a:xfrm>
            <a:off x="-1410795" y="3009176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Servlet</a:t>
            </a:r>
            <a:endParaRPr lang="en-US" sz="2800" b="1">
              <a:solidFill>
                <a:schemeClr val="tx1"/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EC0DC6-49C0-65EF-598D-4EC7708AFA71}"/>
              </a:ext>
            </a:extLst>
          </p:cNvPr>
          <p:cNvSpPr txBox="1">
            <a:spLocks/>
          </p:cNvSpPr>
          <p:nvPr/>
        </p:nvSpPr>
        <p:spPr>
          <a:xfrm>
            <a:off x="-98462" y="3982843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Java Presistence API (JPA)</a:t>
            </a:r>
            <a:endParaRPr lang="en-US" sz="2800" b="1">
              <a:solidFill>
                <a:schemeClr val="tx1"/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56F719-3D9B-4845-7225-3A91AA266BDF}"/>
              </a:ext>
            </a:extLst>
          </p:cNvPr>
          <p:cNvSpPr txBox="1">
            <a:spLocks/>
          </p:cNvSpPr>
          <p:nvPr/>
        </p:nvSpPr>
        <p:spPr>
          <a:xfrm>
            <a:off x="-1220295" y="4469675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Hibernate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6ACBFD-CF77-B281-5212-72772652ED8F}"/>
              </a:ext>
            </a:extLst>
          </p:cNvPr>
          <p:cNvSpPr txBox="1">
            <a:spLocks/>
          </p:cNvSpPr>
          <p:nvPr/>
        </p:nvSpPr>
        <p:spPr>
          <a:xfrm>
            <a:off x="-1410795" y="5020010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TomCat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D3BAD3-8A14-D524-5453-EC21CE174BBE}"/>
              </a:ext>
            </a:extLst>
          </p:cNvPr>
          <p:cNvSpPr txBox="1">
            <a:spLocks/>
          </p:cNvSpPr>
          <p:nvPr/>
        </p:nvSpPr>
        <p:spPr>
          <a:xfrm>
            <a:off x="60288" y="3506592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Java Presistence Pages (JSP)</a:t>
            </a:r>
            <a:endParaRPr lang="en-US" sz="2800" b="1">
              <a:solidFill>
                <a:schemeClr val="tx1"/>
              </a:solidFill>
              <a:latin typeface="Dante"/>
              <a:ea typeface="Calibri Light"/>
              <a:cs typeface="Calibri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4F10F2-8436-8136-F24A-4371673A2315}"/>
              </a:ext>
            </a:extLst>
          </p:cNvPr>
          <p:cNvSpPr txBox="1">
            <a:spLocks/>
          </p:cNvSpPr>
          <p:nvPr/>
        </p:nvSpPr>
        <p:spPr>
          <a:xfrm>
            <a:off x="-1474294" y="5517426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cs typeface="Calibri Light"/>
              </a:rPr>
              <a:t>Maven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ABE675-CD6A-32EF-C2AB-F820B1B98883}"/>
              </a:ext>
            </a:extLst>
          </p:cNvPr>
          <p:cNvSpPr txBox="1">
            <a:spLocks/>
          </p:cNvSpPr>
          <p:nvPr/>
        </p:nvSpPr>
        <p:spPr>
          <a:xfrm>
            <a:off x="-1220296" y="1897925"/>
            <a:ext cx="9774836" cy="546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/>
              <a:buChar char="Ø"/>
            </a:pPr>
            <a:r>
              <a:rPr lang="en-US" sz="2800">
                <a:solidFill>
                  <a:schemeClr val="tx1"/>
                </a:solidFill>
                <a:latin typeface="Calibri"/>
                <a:ea typeface="Calibri Light"/>
                <a:cs typeface="Calibri Light"/>
              </a:rPr>
              <a:t>Jakarta EE</a:t>
            </a:r>
            <a:endParaRPr lang="en-US" sz="2800" dirty="0">
              <a:solidFill>
                <a:schemeClr val="tx1"/>
              </a:solidFill>
              <a:latin typeface="Calibri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86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24FA2E6-FC9C-E014-4828-DD3DFEB4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" y="-2931"/>
            <a:ext cx="12354325" cy="69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039" y="-843155"/>
            <a:ext cx="9213920" cy="2737570"/>
          </a:xfrm>
        </p:spPr>
        <p:txBody>
          <a:bodyPr>
            <a:normAutofit/>
          </a:bodyPr>
          <a:lstStyle/>
          <a:p>
            <a:r>
              <a:rPr lang="en-US" sz="9600">
                <a:ea typeface="Calibri Light"/>
                <a:cs typeface="Calibri Light"/>
              </a:rPr>
              <a:t>Jakarta EE</a:t>
            </a:r>
            <a:endParaRPr lang="en-US" sz="9600" dirty="0">
              <a:ea typeface="Calibri Light"/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924819A-2A28-4C4D-7411-7DAE31B64071}"/>
              </a:ext>
            </a:extLst>
          </p:cNvPr>
          <p:cNvSpPr txBox="1">
            <a:spLocks/>
          </p:cNvSpPr>
          <p:nvPr/>
        </p:nvSpPr>
        <p:spPr>
          <a:xfrm>
            <a:off x="-1400212" y="5570344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Version: 9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  <p:pic>
        <p:nvPicPr>
          <p:cNvPr id="3" name="Picture 2" descr="A logo of a ship&#10;&#10;Description automatically generated">
            <a:extLst>
              <a:ext uri="{FF2B5EF4-FFF2-40B4-BE49-F238E27FC236}">
                <a16:creationId xmlns:a16="http://schemas.microsoft.com/office/drawing/2014/main" id="{169BFEF3-D9B3-D4FD-00DC-F19C299E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108" y="2016654"/>
            <a:ext cx="5039783" cy="38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39" y="-567988"/>
            <a:ext cx="9213920" cy="2737570"/>
          </a:xfrm>
        </p:spPr>
        <p:txBody>
          <a:bodyPr>
            <a:normAutofit/>
          </a:bodyPr>
          <a:lstStyle/>
          <a:p>
            <a:r>
              <a:rPr lang="en-US" sz="9600" dirty="0">
                <a:ea typeface="Calibri Light"/>
                <a:cs typeface="Calibri Light"/>
              </a:rPr>
              <a:t>Servlet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with orange text&#10;&#10;Description automatically generated">
            <a:extLst>
              <a:ext uri="{FF2B5EF4-FFF2-40B4-BE49-F238E27FC236}">
                <a16:creationId xmlns:a16="http://schemas.microsoft.com/office/drawing/2014/main" id="{293E9C11-DEFD-320F-32D0-DF1AF03D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558368"/>
            <a:ext cx="9069916" cy="39370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4C432F-2513-F8F6-E340-A8ADB7C76993}"/>
              </a:ext>
            </a:extLst>
          </p:cNvPr>
          <p:cNvSpPr txBox="1">
            <a:spLocks/>
          </p:cNvSpPr>
          <p:nvPr/>
        </p:nvSpPr>
        <p:spPr>
          <a:xfrm>
            <a:off x="-860462" y="5570344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Version: 6.0.0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FF2716-EFA7-5C49-F80E-9661273452D4}"/>
              </a:ext>
            </a:extLst>
          </p:cNvPr>
          <p:cNvSpPr txBox="1">
            <a:spLocks/>
          </p:cNvSpPr>
          <p:nvPr/>
        </p:nvSpPr>
        <p:spPr>
          <a:xfrm>
            <a:off x="8389371" y="5559761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cs typeface="Calibri Light"/>
              </a:rPr>
              <a:t>Jakarta Servlet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3622" y="-747905"/>
            <a:ext cx="9213920" cy="2737570"/>
          </a:xfrm>
        </p:spPr>
        <p:txBody>
          <a:bodyPr>
            <a:normAutofit/>
          </a:bodyPr>
          <a:lstStyle/>
          <a:p>
            <a:r>
              <a:rPr lang="en-US" sz="9600" dirty="0">
                <a:ea typeface="Calibri Light"/>
                <a:cs typeface="Calibri Light"/>
              </a:rPr>
              <a:t>Java Server Pages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D3B8BA-55F1-8C9E-60AB-58BAA5B4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5" y="1751012"/>
            <a:ext cx="5937250" cy="3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705" y="-896071"/>
            <a:ext cx="9213920" cy="273757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ea typeface="Calibri Light"/>
                <a:cs typeface="Calibri Light"/>
              </a:rPr>
              <a:t>Java </a:t>
            </a:r>
            <a:r>
              <a:rPr lang="en-US" sz="9600" dirty="0" err="1">
                <a:ea typeface="Calibri Light"/>
                <a:cs typeface="Calibri Light"/>
              </a:rPr>
              <a:t>Presistence</a:t>
            </a:r>
            <a:r>
              <a:rPr lang="en-US" sz="9600" dirty="0">
                <a:ea typeface="Calibri Light"/>
                <a:cs typeface="Calibri Light"/>
              </a:rPr>
              <a:t> Api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A7AD62-AE19-4EBC-58C9-62AE7BFC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3" y="1850496"/>
            <a:ext cx="8633883" cy="46280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CE4E65-0943-85A6-0622-3FED2C4F00BE}"/>
              </a:ext>
            </a:extLst>
          </p:cNvPr>
          <p:cNvSpPr txBox="1">
            <a:spLocks/>
          </p:cNvSpPr>
          <p:nvPr/>
        </p:nvSpPr>
        <p:spPr>
          <a:xfrm>
            <a:off x="-648795" y="5570344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Version: 1.0.2 Final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67BD86-E424-37CF-EEA0-E9DF7D880A3F}"/>
              </a:ext>
            </a:extLst>
          </p:cNvPr>
          <p:cNvSpPr txBox="1">
            <a:spLocks/>
          </p:cNvSpPr>
          <p:nvPr/>
        </p:nvSpPr>
        <p:spPr>
          <a:xfrm>
            <a:off x="8505788" y="5623261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cs typeface="Calibri Light"/>
              </a:rPr>
              <a:t>Hibernate JPA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3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622" y="-747904"/>
            <a:ext cx="9213920" cy="2737570"/>
          </a:xfrm>
        </p:spPr>
        <p:txBody>
          <a:bodyPr>
            <a:normAutofit/>
          </a:bodyPr>
          <a:lstStyle/>
          <a:p>
            <a:r>
              <a:rPr lang="en-US" sz="9600">
                <a:cs typeface="Calibri Light"/>
              </a:rPr>
              <a:t>Hibernate</a:t>
            </a:r>
            <a:endParaRPr lang="en-US" sz="9600" dirty="0"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background with grey and yellow letters&#10;&#10;Description automatically generated">
            <a:extLst>
              <a:ext uri="{FF2B5EF4-FFF2-40B4-BE49-F238E27FC236}">
                <a16:creationId xmlns:a16="http://schemas.microsoft.com/office/drawing/2014/main" id="{85F7B055-6BB4-2B54-241F-3AF19253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17" y="2221258"/>
            <a:ext cx="8688916" cy="2411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F06D65-0FEF-BB76-4F8F-6B687EC7FFDE}"/>
              </a:ext>
            </a:extLst>
          </p:cNvPr>
          <p:cNvSpPr txBox="1">
            <a:spLocks/>
          </p:cNvSpPr>
          <p:nvPr/>
        </p:nvSpPr>
        <p:spPr>
          <a:xfrm>
            <a:off x="-627629" y="5623261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Version: 6.2.7 Final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8A715F3-7B53-4867-81DB-030B46BC8AE7}"/>
              </a:ext>
            </a:extLst>
          </p:cNvPr>
          <p:cNvSpPr txBox="1">
            <a:spLocks/>
          </p:cNvSpPr>
          <p:nvPr/>
        </p:nvSpPr>
        <p:spPr>
          <a:xfrm>
            <a:off x="8357621" y="5570344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cs typeface="Calibri Light"/>
              </a:rPr>
              <a:t>Hibernate-Core</a:t>
            </a:r>
            <a:endParaRPr lang="en-US" sz="3600" b="1">
              <a:solidFill>
                <a:schemeClr val="tx1"/>
              </a:solidFill>
              <a:highlight>
                <a:srgbClr val="FF0000"/>
              </a:highlight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1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039" y="-843155"/>
            <a:ext cx="9213920" cy="2737570"/>
          </a:xfrm>
        </p:spPr>
        <p:txBody>
          <a:bodyPr>
            <a:normAutofit/>
          </a:bodyPr>
          <a:lstStyle/>
          <a:p>
            <a:r>
              <a:rPr lang="en-US" sz="9600">
                <a:ea typeface="Calibri Light"/>
                <a:cs typeface="Calibri Light"/>
              </a:rPr>
              <a:t>TOMCAT</a:t>
            </a:r>
            <a:endParaRPr lang="en-US" sz="9600" dirty="0">
              <a:ea typeface="Calibri Light"/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2F02B62-E8B0-4A90-C4FC-AA4B46D3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46" y="1320271"/>
            <a:ext cx="4900083" cy="49000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24819A-2A28-4C4D-7411-7DAE31B64071}"/>
              </a:ext>
            </a:extLst>
          </p:cNvPr>
          <p:cNvSpPr txBox="1">
            <a:spLocks/>
          </p:cNvSpPr>
          <p:nvPr/>
        </p:nvSpPr>
        <p:spPr>
          <a:xfrm>
            <a:off x="-860462" y="5570344"/>
            <a:ext cx="4716003" cy="599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tx1"/>
                </a:solidFill>
                <a:highlight>
                  <a:srgbClr val="FF0000"/>
                </a:highlight>
                <a:latin typeface="Dante"/>
                <a:ea typeface="Calibri Light"/>
                <a:cs typeface="Calibri Light"/>
              </a:rPr>
              <a:t>Version: 10.1.13</a:t>
            </a:r>
            <a:endParaRPr lang="en-US" sz="3600" b="1" dirty="0">
              <a:solidFill>
                <a:schemeClr val="tx1"/>
              </a:solidFill>
              <a:highlight>
                <a:srgbClr val="FF0000"/>
              </a:highlight>
              <a:latin typeface="Dante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825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OffsetVTI</vt:lpstr>
      <vt:lpstr>PowerPoint Presentation</vt:lpstr>
      <vt:lpstr>PowerPoint Presentation</vt:lpstr>
      <vt:lpstr>PowerPoint Presentation</vt:lpstr>
      <vt:lpstr>Jakarta EE</vt:lpstr>
      <vt:lpstr>Servlet</vt:lpstr>
      <vt:lpstr>Java Server Pages</vt:lpstr>
      <vt:lpstr>Java Presistence Api</vt:lpstr>
      <vt:lpstr>Hibernate</vt:lpstr>
      <vt:lpstr>TOMCAT</vt:lpstr>
      <vt:lpstr>MAVEN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2023-10-11T13:15:49Z</dcterms:created>
  <dcterms:modified xsi:type="dcterms:W3CDTF">2023-10-12T16:04:06Z</dcterms:modified>
</cp:coreProperties>
</file>