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ink/ink1.xml" ContentType="application/inkml+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256" r:id="rId2"/>
    <p:sldId id="542" r:id="rId3"/>
    <p:sldId id="544" r:id="rId4"/>
    <p:sldId id="414" r:id="rId5"/>
    <p:sldId id="545" r:id="rId6"/>
    <p:sldId id="552" r:id="rId7"/>
    <p:sldId id="546" r:id="rId8"/>
    <p:sldId id="543" r:id="rId9"/>
    <p:sldId id="564" r:id="rId10"/>
    <p:sldId id="547" r:id="rId11"/>
    <p:sldId id="550" r:id="rId12"/>
    <p:sldId id="551" r:id="rId13"/>
    <p:sldId id="553" r:id="rId14"/>
    <p:sldId id="554" r:id="rId15"/>
    <p:sldId id="558" r:id="rId16"/>
    <p:sldId id="556" r:id="rId17"/>
    <p:sldId id="557" r:id="rId18"/>
    <p:sldId id="559" r:id="rId19"/>
    <p:sldId id="561" r:id="rId20"/>
    <p:sldId id="562" r:id="rId21"/>
    <p:sldId id="565" r:id="rId22"/>
    <p:sldId id="566" r:id="rId23"/>
    <p:sldId id="567" r:id="rId24"/>
    <p:sldId id="572" r:id="rId25"/>
    <p:sldId id="573" r:id="rId26"/>
    <p:sldId id="574" r:id="rId27"/>
    <p:sldId id="576" r:id="rId28"/>
    <p:sldId id="575" r:id="rId29"/>
    <p:sldId id="563"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70C0"/>
    <a:srgbClr val="03539C"/>
    <a:srgbClr val="FF9900"/>
    <a:srgbClr val="009999"/>
    <a:srgbClr val="B7DEE8"/>
    <a:srgbClr val="C5E0B4"/>
    <a:srgbClr val="99FF66"/>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813EF89-CA7F-468C-91A1-8B27422422AA}" v="174" dt="2018-08-21T13:24:55.15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056" autoAdjust="0"/>
    <p:restoredTop sz="70943" autoAdjust="0"/>
  </p:normalViewPr>
  <p:slideViewPr>
    <p:cSldViewPr>
      <p:cViewPr varScale="1">
        <p:scale>
          <a:sx n="77" d="100"/>
          <a:sy n="77" d="100"/>
        </p:scale>
        <p:origin x="304" y="18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37"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onald Docimo" userId="f03f33e98f5daa40" providerId="LiveId" clId="{2813EF89-CA7F-468C-91A1-8B27422422AA}"/>
    <pc:docChg chg="undo redo custSel addSld delSld modSld">
      <pc:chgData name="Donald Docimo" userId="f03f33e98f5daa40" providerId="LiveId" clId="{2813EF89-CA7F-468C-91A1-8B27422422AA}" dt="2018-08-22T11:59:23.915" v="6895"/>
      <pc:docMkLst>
        <pc:docMk/>
      </pc:docMkLst>
      <pc:sldChg chg="delSp modSp modAnim">
        <pc:chgData name="Donald Docimo" userId="f03f33e98f5daa40" providerId="LiveId" clId="{2813EF89-CA7F-468C-91A1-8B27422422AA}" dt="2018-08-22T08:04:22.991" v="1216" actId="255"/>
        <pc:sldMkLst>
          <pc:docMk/>
          <pc:sldMk cId="3237010066" sldId="414"/>
        </pc:sldMkLst>
        <pc:spChg chg="mod">
          <ac:chgData name="Donald Docimo" userId="f03f33e98f5daa40" providerId="LiveId" clId="{2813EF89-CA7F-468C-91A1-8B27422422AA}" dt="2018-08-22T07:56:17.963" v="1201" actId="1038"/>
          <ac:spMkLst>
            <pc:docMk/>
            <pc:sldMk cId="3237010066" sldId="414"/>
            <ac:spMk id="12" creationId="{00000000-0000-0000-0000-000000000000}"/>
          </ac:spMkLst>
        </pc:spChg>
        <pc:spChg chg="mod">
          <ac:chgData name="Donald Docimo" userId="f03f33e98f5daa40" providerId="LiveId" clId="{2813EF89-CA7F-468C-91A1-8B27422422AA}" dt="2018-08-22T07:56:27.429" v="1208" actId="14100"/>
          <ac:spMkLst>
            <pc:docMk/>
            <pc:sldMk cId="3237010066" sldId="414"/>
            <ac:spMk id="15" creationId="{00000000-0000-0000-0000-000000000000}"/>
          </ac:spMkLst>
        </pc:spChg>
        <pc:spChg chg="del">
          <ac:chgData name="Donald Docimo" userId="f03f33e98f5daa40" providerId="LiveId" clId="{2813EF89-CA7F-468C-91A1-8B27422422AA}" dt="2018-08-22T07:55:17.332" v="1180" actId="478"/>
          <ac:spMkLst>
            <pc:docMk/>
            <pc:sldMk cId="3237010066" sldId="414"/>
            <ac:spMk id="24" creationId="{3E586CA8-AE32-4060-BE0C-598F7F0F63CC}"/>
          </ac:spMkLst>
        </pc:spChg>
        <pc:spChg chg="mod">
          <ac:chgData name="Donald Docimo" userId="f03f33e98f5daa40" providerId="LiveId" clId="{2813EF89-CA7F-468C-91A1-8B27422422AA}" dt="2018-08-22T08:04:16.479" v="1215" actId="1076"/>
          <ac:spMkLst>
            <pc:docMk/>
            <pc:sldMk cId="3237010066" sldId="414"/>
            <ac:spMk id="27" creationId="{00000000-0000-0000-0000-000000000000}"/>
          </ac:spMkLst>
        </pc:spChg>
        <pc:spChg chg="mod">
          <ac:chgData name="Donald Docimo" userId="f03f33e98f5daa40" providerId="LiveId" clId="{2813EF89-CA7F-468C-91A1-8B27422422AA}" dt="2018-08-22T08:04:22.991" v="1216" actId="255"/>
          <ac:spMkLst>
            <pc:docMk/>
            <pc:sldMk cId="3237010066" sldId="414"/>
            <ac:spMk id="29" creationId="{00000000-0000-0000-0000-000000000000}"/>
          </ac:spMkLst>
        </pc:spChg>
        <pc:grpChg chg="del">
          <ac:chgData name="Donald Docimo" userId="f03f33e98f5daa40" providerId="LiveId" clId="{2813EF89-CA7F-468C-91A1-8B27422422AA}" dt="2018-08-22T07:48:12.700" v="907"/>
          <ac:grpSpMkLst>
            <pc:docMk/>
            <pc:sldMk cId="3237010066" sldId="414"/>
            <ac:grpSpMk id="18" creationId="{00000000-0000-0000-0000-000000000000}"/>
          </ac:grpSpMkLst>
        </pc:grpChg>
        <pc:grpChg chg="mod">
          <ac:chgData name="Donald Docimo" userId="f03f33e98f5daa40" providerId="LiveId" clId="{2813EF89-CA7F-468C-91A1-8B27422422AA}" dt="2018-08-22T08:03:56.911" v="1212" actId="1036"/>
          <ac:grpSpMkLst>
            <pc:docMk/>
            <pc:sldMk cId="3237010066" sldId="414"/>
            <ac:grpSpMk id="20" creationId="{00000000-0000-0000-0000-000000000000}"/>
          </ac:grpSpMkLst>
        </pc:grpChg>
        <pc:grpChg chg="mod">
          <ac:chgData name="Donald Docimo" userId="f03f33e98f5daa40" providerId="LiveId" clId="{2813EF89-CA7F-468C-91A1-8B27422422AA}" dt="2018-08-22T07:56:02.663" v="1191" actId="1076"/>
          <ac:grpSpMkLst>
            <pc:docMk/>
            <pc:sldMk cId="3237010066" sldId="414"/>
            <ac:grpSpMk id="21" creationId="{00000000-0000-0000-0000-000000000000}"/>
          </ac:grpSpMkLst>
        </pc:grpChg>
      </pc:sldChg>
      <pc:sldChg chg="addSp delSp modSp delAnim modAnim">
        <pc:chgData name="Donald Docimo" userId="f03f33e98f5daa40" providerId="LiveId" clId="{2813EF89-CA7F-468C-91A1-8B27422422AA}" dt="2018-08-22T07:55:03.726" v="1179" actId="14100"/>
        <pc:sldMkLst>
          <pc:docMk/>
          <pc:sldMk cId="278991460" sldId="415"/>
        </pc:sldMkLst>
        <pc:spChg chg="add mod">
          <ac:chgData name="Donald Docimo" userId="f03f33e98f5daa40" providerId="LiveId" clId="{2813EF89-CA7F-468C-91A1-8B27422422AA}" dt="2018-08-22T07:51:32.348" v="968" actId="2085"/>
          <ac:spMkLst>
            <pc:docMk/>
            <pc:sldMk cId="278991460" sldId="415"/>
            <ac:spMk id="3" creationId="{D993701A-F430-4106-8F3F-5A52812BBCF8}"/>
          </ac:spMkLst>
        </pc:spChg>
        <pc:spChg chg="mod">
          <ac:chgData name="Donald Docimo" userId="f03f33e98f5daa40" providerId="LiveId" clId="{2813EF89-CA7F-468C-91A1-8B27422422AA}" dt="2018-08-22T07:54:16.337" v="1122" actId="14100"/>
          <ac:spMkLst>
            <pc:docMk/>
            <pc:sldMk cId="278991460" sldId="415"/>
            <ac:spMk id="6" creationId="{00000000-0000-0000-0000-000000000000}"/>
          </ac:spMkLst>
        </pc:spChg>
        <pc:spChg chg="mod">
          <ac:chgData name="Donald Docimo" userId="f03f33e98f5daa40" providerId="LiveId" clId="{2813EF89-CA7F-468C-91A1-8B27422422AA}" dt="2018-08-22T07:50:30.463" v="928" actId="1037"/>
          <ac:spMkLst>
            <pc:docMk/>
            <pc:sldMk cId="278991460" sldId="415"/>
            <ac:spMk id="10" creationId="{00000000-0000-0000-0000-000000000000}"/>
          </ac:spMkLst>
        </pc:spChg>
        <pc:spChg chg="del">
          <ac:chgData name="Donald Docimo" userId="f03f33e98f5daa40" providerId="LiveId" clId="{2813EF89-CA7F-468C-91A1-8B27422422AA}" dt="2018-08-22T07:50:07.692" v="912" actId="478"/>
          <ac:spMkLst>
            <pc:docMk/>
            <pc:sldMk cId="278991460" sldId="415"/>
            <ac:spMk id="11" creationId="{6FBDAE1E-6120-4ABA-A6B8-9641A81E7A56}"/>
          </ac:spMkLst>
        </pc:spChg>
        <pc:spChg chg="del">
          <ac:chgData name="Donald Docimo" userId="f03f33e98f5daa40" providerId="LiveId" clId="{2813EF89-CA7F-468C-91A1-8B27422422AA}" dt="2018-08-22T07:52:07.189" v="986" actId="478"/>
          <ac:spMkLst>
            <pc:docMk/>
            <pc:sldMk cId="278991460" sldId="415"/>
            <ac:spMk id="12" creationId="{2B43459F-0AA8-4569-A6E3-56CEC15C20F5}"/>
          </ac:spMkLst>
        </pc:spChg>
        <pc:spChg chg="mod">
          <ac:chgData name="Donald Docimo" userId="f03f33e98f5daa40" providerId="LiveId" clId="{2813EF89-CA7F-468C-91A1-8B27422422AA}" dt="2018-08-22T07:52:55.679" v="1037" actId="255"/>
          <ac:spMkLst>
            <pc:docMk/>
            <pc:sldMk cId="278991460" sldId="415"/>
            <ac:spMk id="17" creationId="{7AC0CB41-09C2-4027-B2AE-D3D9F9B01975}"/>
          </ac:spMkLst>
        </pc:spChg>
        <pc:spChg chg="mod">
          <ac:chgData name="Donald Docimo" userId="f03f33e98f5daa40" providerId="LiveId" clId="{2813EF89-CA7F-468C-91A1-8B27422422AA}" dt="2018-08-22T07:53:43.779" v="1047" actId="255"/>
          <ac:spMkLst>
            <pc:docMk/>
            <pc:sldMk cId="278991460" sldId="415"/>
            <ac:spMk id="19" creationId="{028518A5-26F1-45A6-BC1E-6F1E737E53C3}"/>
          </ac:spMkLst>
        </pc:spChg>
        <pc:spChg chg="mod">
          <ac:chgData name="Donald Docimo" userId="f03f33e98f5daa40" providerId="LiveId" clId="{2813EF89-CA7F-468C-91A1-8B27422422AA}" dt="2018-08-22T07:55:03.726" v="1179" actId="14100"/>
          <ac:spMkLst>
            <pc:docMk/>
            <pc:sldMk cId="278991460" sldId="415"/>
            <ac:spMk id="20" creationId="{276AD32B-D8E3-42EC-9B83-C7CEC7906584}"/>
          </ac:spMkLst>
        </pc:spChg>
        <pc:spChg chg="del">
          <ac:chgData name="Donald Docimo" userId="f03f33e98f5daa40" providerId="LiveId" clId="{2813EF89-CA7F-468C-91A1-8B27422422AA}" dt="2018-08-22T07:52:33.655" v="1017" actId="478"/>
          <ac:spMkLst>
            <pc:docMk/>
            <pc:sldMk cId="278991460" sldId="415"/>
            <ac:spMk id="21" creationId="{7355177C-9219-4BBE-B0E3-B6B8E0F17B2F}"/>
          </ac:spMkLst>
        </pc:spChg>
        <pc:grpChg chg="mod">
          <ac:chgData name="Donald Docimo" userId="f03f33e98f5daa40" providerId="LiveId" clId="{2813EF89-CA7F-468C-91A1-8B27422422AA}" dt="2018-08-22T07:50:26.117" v="917" actId="1076"/>
          <ac:grpSpMkLst>
            <pc:docMk/>
            <pc:sldMk cId="278991460" sldId="415"/>
            <ac:grpSpMk id="8" creationId="{00000000-0000-0000-0000-000000000000}"/>
          </ac:grpSpMkLst>
        </pc:grpChg>
        <pc:grpChg chg="add mod">
          <ac:chgData name="Donald Docimo" userId="f03f33e98f5daa40" providerId="LiveId" clId="{2813EF89-CA7F-468C-91A1-8B27422422AA}" dt="2018-08-22T07:53:29.675" v="1045" actId="1038"/>
          <ac:grpSpMkLst>
            <pc:docMk/>
            <pc:sldMk cId="278991460" sldId="415"/>
            <ac:grpSpMk id="13" creationId="{131CC2CC-8C7D-45D1-AB1B-E1EC75A1BCDF}"/>
          </ac:grpSpMkLst>
        </pc:grpChg>
        <pc:grpChg chg="del">
          <ac:chgData name="Donald Docimo" userId="f03f33e98f5daa40" providerId="LiveId" clId="{2813EF89-CA7F-468C-91A1-8B27422422AA}" dt="2018-08-22T07:52:33.655" v="1017" actId="478"/>
          <ac:grpSpMkLst>
            <pc:docMk/>
            <pc:sldMk cId="278991460" sldId="415"/>
            <ac:grpSpMk id="18" creationId="{8EC864EA-4174-45E8-B8FD-07FC97225F1F}"/>
          </ac:grpSpMkLst>
        </pc:grpChg>
        <pc:picChg chg="mod">
          <ac:chgData name="Donald Docimo" userId="f03f33e98f5daa40" providerId="LiveId" clId="{2813EF89-CA7F-468C-91A1-8B27422422AA}" dt="2018-08-22T07:50:21.266" v="916" actId="14100"/>
          <ac:picMkLst>
            <pc:docMk/>
            <pc:sldMk cId="278991460" sldId="415"/>
            <ac:picMk id="9" creationId="{00000000-0000-0000-0000-000000000000}"/>
          </ac:picMkLst>
        </pc:picChg>
        <pc:picChg chg="mod">
          <ac:chgData name="Donald Docimo" userId="f03f33e98f5daa40" providerId="LiveId" clId="{2813EF89-CA7F-468C-91A1-8B27422422AA}" dt="2018-08-22T07:52:43.859" v="1019" actId="14100"/>
          <ac:picMkLst>
            <pc:docMk/>
            <pc:sldMk cId="278991460" sldId="415"/>
            <ac:picMk id="16" creationId="{806FFC7E-FE2E-49A7-8409-138D0FA92FBA}"/>
          </ac:picMkLst>
        </pc:picChg>
      </pc:sldChg>
      <pc:sldChg chg="addSp delSp modSp">
        <pc:chgData name="Donald Docimo" userId="f03f33e98f5daa40" providerId="LiveId" clId="{2813EF89-CA7F-468C-91A1-8B27422422AA}" dt="2018-08-22T08:32:29.304" v="2254" actId="167"/>
        <pc:sldMkLst>
          <pc:docMk/>
          <pc:sldMk cId="1342044828" sldId="416"/>
        </pc:sldMkLst>
        <pc:spChg chg="mod ord">
          <ac:chgData name="Donald Docimo" userId="f03f33e98f5daa40" providerId="LiveId" clId="{2813EF89-CA7F-468C-91A1-8B27422422AA}" dt="2018-08-22T08:32:29.304" v="2254" actId="167"/>
          <ac:spMkLst>
            <pc:docMk/>
            <pc:sldMk cId="1342044828" sldId="416"/>
            <ac:spMk id="6" creationId="{2DA1A9E5-B0FB-4399-9D89-69E530E856E9}"/>
          </ac:spMkLst>
        </pc:spChg>
        <pc:spChg chg="mod ord">
          <ac:chgData name="Donald Docimo" userId="f03f33e98f5daa40" providerId="LiveId" clId="{2813EF89-CA7F-468C-91A1-8B27422422AA}" dt="2018-08-22T08:32:29.304" v="2254" actId="167"/>
          <ac:spMkLst>
            <pc:docMk/>
            <pc:sldMk cId="1342044828" sldId="416"/>
            <ac:spMk id="7" creationId="{08D31EC1-0B85-4DBC-AC85-7AF50D11A08F}"/>
          </ac:spMkLst>
        </pc:spChg>
        <pc:spChg chg="mod ord">
          <ac:chgData name="Donald Docimo" userId="f03f33e98f5daa40" providerId="LiveId" clId="{2813EF89-CA7F-468C-91A1-8B27422422AA}" dt="2018-08-22T08:32:29.304" v="2254" actId="167"/>
          <ac:spMkLst>
            <pc:docMk/>
            <pc:sldMk cId="1342044828" sldId="416"/>
            <ac:spMk id="8" creationId="{17E9FBDD-BD5A-4331-BC74-499B72682309}"/>
          </ac:spMkLst>
        </pc:spChg>
        <pc:spChg chg="mod ord">
          <ac:chgData name="Donald Docimo" userId="f03f33e98f5daa40" providerId="LiveId" clId="{2813EF89-CA7F-468C-91A1-8B27422422AA}" dt="2018-08-22T08:32:29.304" v="2254" actId="167"/>
          <ac:spMkLst>
            <pc:docMk/>
            <pc:sldMk cId="1342044828" sldId="416"/>
            <ac:spMk id="9" creationId="{DECFA85C-914E-4800-8EE5-25576CB3440A}"/>
          </ac:spMkLst>
        </pc:spChg>
        <pc:spChg chg="mod ord">
          <ac:chgData name="Donald Docimo" userId="f03f33e98f5daa40" providerId="LiveId" clId="{2813EF89-CA7F-468C-91A1-8B27422422AA}" dt="2018-08-22T08:32:29.304" v="2254" actId="167"/>
          <ac:spMkLst>
            <pc:docMk/>
            <pc:sldMk cId="1342044828" sldId="416"/>
            <ac:spMk id="10" creationId="{8C877B16-59D2-4886-B590-5EDC5E5D8A81}"/>
          </ac:spMkLst>
        </pc:spChg>
        <pc:spChg chg="mod ord">
          <ac:chgData name="Donald Docimo" userId="f03f33e98f5daa40" providerId="LiveId" clId="{2813EF89-CA7F-468C-91A1-8B27422422AA}" dt="2018-08-22T08:32:29.304" v="2254" actId="167"/>
          <ac:spMkLst>
            <pc:docMk/>
            <pc:sldMk cId="1342044828" sldId="416"/>
            <ac:spMk id="11" creationId="{B97FAD2E-78CD-4E5C-A96A-CCA47A814377}"/>
          </ac:spMkLst>
        </pc:spChg>
        <pc:spChg chg="mod">
          <ac:chgData name="Donald Docimo" userId="f03f33e98f5daa40" providerId="LiveId" clId="{2813EF89-CA7F-468C-91A1-8B27422422AA}" dt="2018-08-22T08:32:02.585" v="2252" actId="14100"/>
          <ac:spMkLst>
            <pc:docMk/>
            <pc:sldMk cId="1342044828" sldId="416"/>
            <ac:spMk id="24" creationId="{D2AFE792-CAD7-41DA-9519-17076671DB4C}"/>
          </ac:spMkLst>
        </pc:spChg>
        <pc:spChg chg="del">
          <ac:chgData name="Donald Docimo" userId="f03f33e98f5daa40" providerId="LiveId" clId="{2813EF89-CA7F-468C-91A1-8B27422422AA}" dt="2018-08-22T08:28:14.542" v="1652" actId="478"/>
          <ac:spMkLst>
            <pc:docMk/>
            <pc:sldMk cId="1342044828" sldId="416"/>
            <ac:spMk id="25" creationId="{C194204C-7C0C-4230-BAF5-1E5703E53101}"/>
          </ac:spMkLst>
        </pc:spChg>
        <pc:spChg chg="add mod ord">
          <ac:chgData name="Donald Docimo" userId="f03f33e98f5daa40" providerId="LiveId" clId="{2813EF89-CA7F-468C-91A1-8B27422422AA}" dt="2018-08-22T08:32:29.304" v="2254" actId="167"/>
          <ac:spMkLst>
            <pc:docMk/>
            <pc:sldMk cId="1342044828" sldId="416"/>
            <ac:spMk id="26" creationId="{18ADF5AF-ED27-4489-9121-ED2B82834CC2}"/>
          </ac:spMkLst>
        </pc:spChg>
        <pc:spChg chg="add mod ord">
          <ac:chgData name="Donald Docimo" userId="f03f33e98f5daa40" providerId="LiveId" clId="{2813EF89-CA7F-468C-91A1-8B27422422AA}" dt="2018-08-22T08:32:29.304" v="2254" actId="167"/>
          <ac:spMkLst>
            <pc:docMk/>
            <pc:sldMk cId="1342044828" sldId="416"/>
            <ac:spMk id="27" creationId="{5C89BFD6-4DB4-49C6-83D4-6A55866B05D2}"/>
          </ac:spMkLst>
        </pc:spChg>
        <pc:spChg chg="add mod ord">
          <ac:chgData name="Donald Docimo" userId="f03f33e98f5daa40" providerId="LiveId" clId="{2813EF89-CA7F-468C-91A1-8B27422422AA}" dt="2018-08-22T08:32:29.304" v="2254" actId="167"/>
          <ac:spMkLst>
            <pc:docMk/>
            <pc:sldMk cId="1342044828" sldId="416"/>
            <ac:spMk id="28" creationId="{F129958A-8CB6-4A22-886A-462B77172275}"/>
          </ac:spMkLst>
        </pc:spChg>
        <pc:grpChg chg="mod ord">
          <ac:chgData name="Donald Docimo" userId="f03f33e98f5daa40" providerId="LiveId" clId="{2813EF89-CA7F-468C-91A1-8B27422422AA}" dt="2018-08-22T08:32:08.845" v="2253" actId="167"/>
          <ac:grpSpMkLst>
            <pc:docMk/>
            <pc:sldMk cId="1342044828" sldId="416"/>
            <ac:grpSpMk id="3" creationId="{545572ED-8649-467F-A400-75EA6F31E4D1}"/>
          </ac:grpSpMkLst>
        </pc:grpChg>
        <pc:grpChg chg="mod ord">
          <ac:chgData name="Donald Docimo" userId="f03f33e98f5daa40" providerId="LiveId" clId="{2813EF89-CA7F-468C-91A1-8B27422422AA}" dt="2018-08-22T08:30:54.097" v="2069" actId="167"/>
          <ac:grpSpMkLst>
            <pc:docMk/>
            <pc:sldMk cId="1342044828" sldId="416"/>
            <ac:grpSpMk id="12" creationId="{22542CEF-63A9-4320-8F2F-435CDB5B6A28}"/>
          </ac:grpSpMkLst>
        </pc:grpChg>
        <pc:grpChg chg="mod ord">
          <ac:chgData name="Donald Docimo" userId="f03f33e98f5daa40" providerId="LiveId" clId="{2813EF89-CA7F-468C-91A1-8B27422422AA}" dt="2018-08-22T08:31:24.140" v="2145" actId="167"/>
          <ac:grpSpMkLst>
            <pc:docMk/>
            <pc:sldMk cId="1342044828" sldId="416"/>
            <ac:grpSpMk id="20" creationId="{654BEA6E-EB09-4D02-AD82-050D5A6B38BF}"/>
          </ac:grpSpMkLst>
        </pc:grpChg>
      </pc:sldChg>
      <pc:sldChg chg="modSp">
        <pc:chgData name="Donald Docimo" userId="f03f33e98f5daa40" providerId="LiveId" clId="{2813EF89-CA7F-468C-91A1-8B27422422AA}" dt="2018-08-22T08:33:34.834" v="2264" actId="20577"/>
        <pc:sldMkLst>
          <pc:docMk/>
          <pc:sldMk cId="3394033937" sldId="417"/>
        </pc:sldMkLst>
        <pc:spChg chg="mod">
          <ac:chgData name="Donald Docimo" userId="f03f33e98f5daa40" providerId="LiveId" clId="{2813EF89-CA7F-468C-91A1-8B27422422AA}" dt="2018-08-22T08:33:34.834" v="2264" actId="20577"/>
          <ac:spMkLst>
            <pc:docMk/>
            <pc:sldMk cId="3394033937" sldId="417"/>
            <ac:spMk id="3" creationId="{AFA7461F-ABFC-45D2-9AF8-48AC9951CB69}"/>
          </ac:spMkLst>
        </pc:spChg>
      </pc:sldChg>
      <pc:sldChg chg="del modTransition">
        <pc:chgData name="Donald Docimo" userId="f03f33e98f5daa40" providerId="LiveId" clId="{2813EF89-CA7F-468C-91A1-8B27422422AA}" dt="2018-08-21T13:39:57.359" v="327" actId="2696"/>
        <pc:sldMkLst>
          <pc:docMk/>
          <pc:sldMk cId="3176094259" sldId="503"/>
        </pc:sldMkLst>
      </pc:sldChg>
      <pc:sldChg chg="addSp delSp modSp modAnim">
        <pc:chgData name="Donald Docimo" userId="f03f33e98f5daa40" providerId="LiveId" clId="{2813EF89-CA7F-468C-91A1-8B27422422AA}" dt="2018-08-21T14:56:20.431" v="612"/>
        <pc:sldMkLst>
          <pc:docMk/>
          <pc:sldMk cId="381905193" sldId="521"/>
        </pc:sldMkLst>
        <pc:spChg chg="mod">
          <ac:chgData name="Donald Docimo" userId="f03f33e98f5daa40" providerId="LiveId" clId="{2813EF89-CA7F-468C-91A1-8B27422422AA}" dt="2018-08-21T14:48:50.088" v="418" actId="27636"/>
          <ac:spMkLst>
            <pc:docMk/>
            <pc:sldMk cId="381905193" sldId="521"/>
            <ac:spMk id="2" creationId="{7BF48743-3080-402D-98C3-BBAE6C789DEF}"/>
          </ac:spMkLst>
        </pc:spChg>
        <pc:spChg chg="del">
          <ac:chgData name="Donald Docimo" userId="f03f33e98f5daa40" providerId="LiveId" clId="{2813EF89-CA7F-468C-91A1-8B27422422AA}" dt="2018-08-21T14:50:27.337" v="452" actId="478"/>
          <ac:spMkLst>
            <pc:docMk/>
            <pc:sldMk cId="381905193" sldId="521"/>
            <ac:spMk id="3" creationId="{C1823F92-3396-4966-9CCF-83EA76F56255}"/>
          </ac:spMkLst>
        </pc:spChg>
        <pc:spChg chg="mod">
          <ac:chgData name="Donald Docimo" userId="f03f33e98f5daa40" providerId="LiveId" clId="{2813EF89-CA7F-468C-91A1-8B27422422AA}" dt="2018-08-21T14:53:06.763" v="526" actId="1035"/>
          <ac:spMkLst>
            <pc:docMk/>
            <pc:sldMk cId="381905193" sldId="521"/>
            <ac:spMk id="6" creationId="{332C15DF-3BD8-4220-B0DC-B3A9F0E502C3}"/>
          </ac:spMkLst>
        </pc:spChg>
        <pc:spChg chg="del">
          <ac:chgData name="Donald Docimo" userId="f03f33e98f5daa40" providerId="LiveId" clId="{2813EF89-CA7F-468C-91A1-8B27422422AA}" dt="2018-08-21T14:49:38.567" v="441" actId="478"/>
          <ac:spMkLst>
            <pc:docMk/>
            <pc:sldMk cId="381905193" sldId="521"/>
            <ac:spMk id="7" creationId="{5E16E988-216E-45EC-A0B6-30D3F50FC1D6}"/>
          </ac:spMkLst>
        </pc:spChg>
        <pc:spChg chg="add mod">
          <ac:chgData name="Donald Docimo" userId="f03f33e98f5daa40" providerId="LiveId" clId="{2813EF89-CA7F-468C-91A1-8B27422422AA}" dt="2018-08-21T14:53:06.763" v="526" actId="1035"/>
          <ac:spMkLst>
            <pc:docMk/>
            <pc:sldMk cId="381905193" sldId="521"/>
            <ac:spMk id="8" creationId="{8650E3E5-E86C-46FF-9599-6EF8C819D4AA}"/>
          </ac:spMkLst>
        </pc:spChg>
        <pc:spChg chg="add del mod">
          <ac:chgData name="Donald Docimo" userId="f03f33e98f5daa40" providerId="LiveId" clId="{2813EF89-CA7F-468C-91A1-8B27422422AA}" dt="2018-08-21T14:52:39.165" v="511" actId="478"/>
          <ac:spMkLst>
            <pc:docMk/>
            <pc:sldMk cId="381905193" sldId="521"/>
            <ac:spMk id="9" creationId="{2CA42098-768B-4636-8F88-804CB05A2951}"/>
          </ac:spMkLst>
        </pc:spChg>
        <pc:spChg chg="add del mod">
          <ac:chgData name="Donald Docimo" userId="f03f33e98f5daa40" providerId="LiveId" clId="{2813EF89-CA7F-468C-91A1-8B27422422AA}" dt="2018-08-21T14:52:36.513" v="510" actId="478"/>
          <ac:spMkLst>
            <pc:docMk/>
            <pc:sldMk cId="381905193" sldId="521"/>
            <ac:spMk id="10" creationId="{FC75DE1B-C3D5-43F2-A44B-BA137960C896}"/>
          </ac:spMkLst>
        </pc:spChg>
        <pc:spChg chg="add mod">
          <ac:chgData name="Donald Docimo" userId="f03f33e98f5daa40" providerId="LiveId" clId="{2813EF89-CA7F-468C-91A1-8B27422422AA}" dt="2018-08-21T14:53:06.763" v="526" actId="1035"/>
          <ac:spMkLst>
            <pc:docMk/>
            <pc:sldMk cId="381905193" sldId="521"/>
            <ac:spMk id="11" creationId="{FBC1508C-F46A-484D-89E8-85DF3FBDA438}"/>
          </ac:spMkLst>
        </pc:spChg>
        <pc:spChg chg="add mod">
          <ac:chgData name="Donald Docimo" userId="f03f33e98f5daa40" providerId="LiveId" clId="{2813EF89-CA7F-468C-91A1-8B27422422AA}" dt="2018-08-21T14:55:48.285" v="607" actId="207"/>
          <ac:spMkLst>
            <pc:docMk/>
            <pc:sldMk cId="381905193" sldId="521"/>
            <ac:spMk id="13" creationId="{A630B47E-C28F-4556-A5F9-45A008795A76}"/>
          </ac:spMkLst>
        </pc:spChg>
        <pc:picChg chg="mod">
          <ac:chgData name="Donald Docimo" userId="f03f33e98f5daa40" providerId="LiveId" clId="{2813EF89-CA7F-468C-91A1-8B27422422AA}" dt="2018-08-21T14:53:06.763" v="526" actId="1035"/>
          <ac:picMkLst>
            <pc:docMk/>
            <pc:sldMk cId="381905193" sldId="521"/>
            <ac:picMk id="5" creationId="{792CBFB7-42BC-41EC-A9DC-6E0C69EEEDA6}"/>
          </ac:picMkLst>
        </pc:picChg>
        <pc:picChg chg="add mod">
          <ac:chgData name="Donald Docimo" userId="f03f33e98f5daa40" providerId="LiveId" clId="{2813EF89-CA7F-468C-91A1-8B27422422AA}" dt="2018-08-21T14:53:45.573" v="530" actId="1076"/>
          <ac:picMkLst>
            <pc:docMk/>
            <pc:sldMk cId="381905193" sldId="521"/>
            <ac:picMk id="12" creationId="{0CEA3462-CF25-452C-B178-56BEDE92038D}"/>
          </ac:picMkLst>
        </pc:picChg>
        <pc:cxnChg chg="add mod">
          <ac:chgData name="Donald Docimo" userId="f03f33e98f5daa40" providerId="LiveId" clId="{2813EF89-CA7F-468C-91A1-8B27422422AA}" dt="2018-08-21T14:55:53.784" v="608" actId="208"/>
          <ac:cxnSpMkLst>
            <pc:docMk/>
            <pc:sldMk cId="381905193" sldId="521"/>
            <ac:cxnSpMk id="15" creationId="{F149428D-3663-4D2D-9B36-92D18F7A5D98}"/>
          </ac:cxnSpMkLst>
        </pc:cxnChg>
      </pc:sldChg>
      <pc:sldChg chg="addSp delSp modSp modAnim modNotesTx">
        <pc:chgData name="Donald Docimo" userId="f03f33e98f5daa40" providerId="LiveId" clId="{2813EF89-CA7F-468C-91A1-8B27422422AA}" dt="2018-08-22T11:58:51.655" v="6894"/>
        <pc:sldMkLst>
          <pc:docMk/>
          <pc:sldMk cId="4115221877" sldId="522"/>
        </pc:sldMkLst>
        <pc:spChg chg="mod">
          <ac:chgData name="Donald Docimo" userId="f03f33e98f5daa40" providerId="LiveId" clId="{2813EF89-CA7F-468C-91A1-8B27422422AA}" dt="2018-08-22T09:18:25.651" v="2917" actId="27636"/>
          <ac:spMkLst>
            <pc:docMk/>
            <pc:sldMk cId="4115221877" sldId="522"/>
            <ac:spMk id="2" creationId="{BA682939-BDF6-4C65-958B-6813167EF1A8}"/>
          </ac:spMkLst>
        </pc:spChg>
        <pc:spChg chg="del mod">
          <ac:chgData name="Donald Docimo" userId="f03f33e98f5daa40" providerId="LiveId" clId="{2813EF89-CA7F-468C-91A1-8B27422422AA}" dt="2018-08-22T09:26:39.564" v="3182" actId="478"/>
          <ac:spMkLst>
            <pc:docMk/>
            <pc:sldMk cId="4115221877" sldId="522"/>
            <ac:spMk id="3" creationId="{987BE428-D6A6-4195-B5CB-8F51F11F43E8}"/>
          </ac:spMkLst>
        </pc:spChg>
        <pc:spChg chg="mod">
          <ac:chgData name="Donald Docimo" userId="f03f33e98f5daa40" providerId="LiveId" clId="{2813EF89-CA7F-468C-91A1-8B27422422AA}" dt="2018-08-22T09:23:09.922" v="3083" actId="1038"/>
          <ac:spMkLst>
            <pc:docMk/>
            <pc:sldMk cId="4115221877" sldId="522"/>
            <ac:spMk id="5" creationId="{1C79D002-D19B-4F2A-A3BE-893696DC7770}"/>
          </ac:spMkLst>
        </pc:spChg>
        <pc:spChg chg="mod">
          <ac:chgData name="Donald Docimo" userId="f03f33e98f5daa40" providerId="LiveId" clId="{2813EF89-CA7F-468C-91A1-8B27422422AA}" dt="2018-08-22T09:29:11.193" v="3228" actId="1038"/>
          <ac:spMkLst>
            <pc:docMk/>
            <pc:sldMk cId="4115221877" sldId="522"/>
            <ac:spMk id="6" creationId="{768D1312-3EB7-434D-AAC3-9E0D118FE703}"/>
          </ac:spMkLst>
        </pc:spChg>
        <pc:spChg chg="mod">
          <ac:chgData name="Donald Docimo" userId="f03f33e98f5daa40" providerId="LiveId" clId="{2813EF89-CA7F-468C-91A1-8B27422422AA}" dt="2018-08-22T09:24:14.949" v="3161" actId="1076"/>
          <ac:spMkLst>
            <pc:docMk/>
            <pc:sldMk cId="4115221877" sldId="522"/>
            <ac:spMk id="7" creationId="{9374D8FE-9DF9-443D-B594-9DE7EEF0DFF3}"/>
          </ac:spMkLst>
        </pc:spChg>
        <pc:spChg chg="mod">
          <ac:chgData name="Donald Docimo" userId="f03f33e98f5daa40" providerId="LiveId" clId="{2813EF89-CA7F-468C-91A1-8B27422422AA}" dt="2018-08-22T09:28:16.142" v="3213" actId="1037"/>
          <ac:spMkLst>
            <pc:docMk/>
            <pc:sldMk cId="4115221877" sldId="522"/>
            <ac:spMk id="8" creationId="{EBC10081-E24F-4EFB-9530-14B48CC8AB5F}"/>
          </ac:spMkLst>
        </pc:spChg>
        <pc:spChg chg="mod">
          <ac:chgData name="Donald Docimo" userId="f03f33e98f5daa40" providerId="LiveId" clId="{2813EF89-CA7F-468C-91A1-8B27422422AA}" dt="2018-08-22T09:27:52.453" v="3197" actId="1035"/>
          <ac:spMkLst>
            <pc:docMk/>
            <pc:sldMk cId="4115221877" sldId="522"/>
            <ac:spMk id="10" creationId="{584E1156-FC05-42DE-ADD8-58ABE896DFC6}"/>
          </ac:spMkLst>
        </pc:spChg>
        <pc:spChg chg="mod">
          <ac:chgData name="Donald Docimo" userId="f03f33e98f5daa40" providerId="LiveId" clId="{2813EF89-CA7F-468C-91A1-8B27422422AA}" dt="2018-08-22T09:27:56.090" v="3200" actId="1035"/>
          <ac:spMkLst>
            <pc:docMk/>
            <pc:sldMk cId="4115221877" sldId="522"/>
            <ac:spMk id="11" creationId="{C6F50F1E-00F6-4DE7-8A39-22A9B49EF804}"/>
          </ac:spMkLst>
        </pc:spChg>
        <pc:spChg chg="mod">
          <ac:chgData name="Donald Docimo" userId="f03f33e98f5daa40" providerId="LiveId" clId="{2813EF89-CA7F-468C-91A1-8B27422422AA}" dt="2018-08-22T09:27:58.750" v="3202" actId="1035"/>
          <ac:spMkLst>
            <pc:docMk/>
            <pc:sldMk cId="4115221877" sldId="522"/>
            <ac:spMk id="12" creationId="{437594F1-4434-4F18-9B8B-DCBEE2488A75}"/>
          </ac:spMkLst>
        </pc:spChg>
        <pc:spChg chg="mod">
          <ac:chgData name="Donald Docimo" userId="f03f33e98f5daa40" providerId="LiveId" clId="{2813EF89-CA7F-468C-91A1-8B27422422AA}" dt="2018-08-22T09:24:10.314" v="3160" actId="1038"/>
          <ac:spMkLst>
            <pc:docMk/>
            <pc:sldMk cId="4115221877" sldId="522"/>
            <ac:spMk id="13" creationId="{D3743369-9AC2-4165-A0CD-673179E767B3}"/>
          </ac:spMkLst>
        </pc:spChg>
        <pc:spChg chg="del mod">
          <ac:chgData name="Donald Docimo" userId="f03f33e98f5daa40" providerId="LiveId" clId="{2813EF89-CA7F-468C-91A1-8B27422422AA}" dt="2018-08-22T09:26:41.387" v="3183" actId="478"/>
          <ac:spMkLst>
            <pc:docMk/>
            <pc:sldMk cId="4115221877" sldId="522"/>
            <ac:spMk id="14" creationId="{1DCE4A05-6402-4871-9CF7-2E694F539C6B}"/>
          </ac:spMkLst>
        </pc:spChg>
        <pc:spChg chg="mod">
          <ac:chgData name="Donald Docimo" userId="f03f33e98f5daa40" providerId="LiveId" clId="{2813EF89-CA7F-468C-91A1-8B27422422AA}" dt="2018-08-22T09:23:00.704" v="3064" actId="14100"/>
          <ac:spMkLst>
            <pc:docMk/>
            <pc:sldMk cId="4115221877" sldId="522"/>
            <ac:spMk id="22" creationId="{41827414-858A-4EC6-90CF-5096B65497C6}"/>
          </ac:spMkLst>
        </pc:spChg>
        <pc:spChg chg="mod">
          <ac:chgData name="Donald Docimo" userId="f03f33e98f5daa40" providerId="LiveId" clId="{2813EF89-CA7F-468C-91A1-8B27422422AA}" dt="2018-08-22T09:22:45.630" v="3061" actId="14100"/>
          <ac:spMkLst>
            <pc:docMk/>
            <pc:sldMk cId="4115221877" sldId="522"/>
            <ac:spMk id="23" creationId="{31933826-9F37-41C3-BED4-EC8E5AC105B7}"/>
          </ac:spMkLst>
        </pc:spChg>
        <pc:spChg chg="mod">
          <ac:chgData name="Donald Docimo" userId="f03f33e98f5daa40" providerId="LiveId" clId="{2813EF89-CA7F-468C-91A1-8B27422422AA}" dt="2018-08-22T09:22:53.375" v="3063" actId="14100"/>
          <ac:spMkLst>
            <pc:docMk/>
            <pc:sldMk cId="4115221877" sldId="522"/>
            <ac:spMk id="25" creationId="{34D68F3C-2ABC-43AC-B42E-93B5514369C4}"/>
          </ac:spMkLst>
        </pc:spChg>
        <pc:spChg chg="mod">
          <ac:chgData name="Donald Docimo" userId="f03f33e98f5daa40" providerId="LiveId" clId="{2813EF89-CA7F-468C-91A1-8B27422422AA}" dt="2018-08-22T09:22:50.479" v="3062" actId="14100"/>
          <ac:spMkLst>
            <pc:docMk/>
            <pc:sldMk cId="4115221877" sldId="522"/>
            <ac:spMk id="26" creationId="{3248D49C-B99C-488E-959D-E0F307E1138C}"/>
          </ac:spMkLst>
        </pc:spChg>
        <pc:spChg chg="add mod">
          <ac:chgData name="Donald Docimo" userId="f03f33e98f5daa40" providerId="LiveId" clId="{2813EF89-CA7F-468C-91A1-8B27422422AA}" dt="2018-08-22T09:26:22.599" v="3176" actId="14100"/>
          <ac:spMkLst>
            <pc:docMk/>
            <pc:sldMk cId="4115221877" sldId="522"/>
            <ac:spMk id="27" creationId="{113EDA8A-1E72-42F6-A51D-4825F3E42D68}"/>
          </ac:spMkLst>
        </pc:spChg>
        <pc:spChg chg="add mod">
          <ac:chgData name="Donald Docimo" userId="f03f33e98f5daa40" providerId="LiveId" clId="{2813EF89-CA7F-468C-91A1-8B27422422AA}" dt="2018-08-22T09:24:54.234" v="3175" actId="1037"/>
          <ac:spMkLst>
            <pc:docMk/>
            <pc:sldMk cId="4115221877" sldId="522"/>
            <ac:spMk id="28" creationId="{31A52BE6-1371-4818-95C0-939F3AA37D7A}"/>
          </ac:spMkLst>
        </pc:spChg>
        <pc:spChg chg="add del mod">
          <ac:chgData name="Donald Docimo" userId="f03f33e98f5daa40" providerId="LiveId" clId="{2813EF89-CA7F-468C-91A1-8B27422422AA}" dt="2018-08-22T09:27:09.859" v="3188" actId="478"/>
          <ac:spMkLst>
            <pc:docMk/>
            <pc:sldMk cId="4115221877" sldId="522"/>
            <ac:spMk id="29" creationId="{A99B62B9-C876-472E-997E-4802E5C5CCF5}"/>
          </ac:spMkLst>
        </pc:spChg>
        <pc:spChg chg="add mod">
          <ac:chgData name="Donald Docimo" userId="f03f33e98f5daa40" providerId="LiveId" clId="{2813EF89-CA7F-468C-91A1-8B27422422AA}" dt="2018-08-22T09:28:34.088" v="3218" actId="688"/>
          <ac:spMkLst>
            <pc:docMk/>
            <pc:sldMk cId="4115221877" sldId="522"/>
            <ac:spMk id="30" creationId="{B0BB778D-AA3B-4977-B1D5-2AFBB68844AF}"/>
          </ac:spMkLst>
        </pc:spChg>
        <pc:spChg chg="add mod">
          <ac:chgData name="Donald Docimo" userId="f03f33e98f5daa40" providerId="LiveId" clId="{2813EF89-CA7F-468C-91A1-8B27422422AA}" dt="2018-08-22T09:29:04.017" v="3225" actId="14100"/>
          <ac:spMkLst>
            <pc:docMk/>
            <pc:sldMk cId="4115221877" sldId="522"/>
            <ac:spMk id="31" creationId="{0129045B-6C88-48B2-92A6-3B5B9E58256F}"/>
          </ac:spMkLst>
        </pc:spChg>
        <pc:grpChg chg="add del">
          <ac:chgData name="Donald Docimo" userId="f03f33e98f5daa40" providerId="LiveId" clId="{2813EF89-CA7F-468C-91A1-8B27422422AA}" dt="2018-08-22T09:18:41.603" v="2919"/>
          <ac:grpSpMkLst>
            <pc:docMk/>
            <pc:sldMk cId="4115221877" sldId="522"/>
            <ac:grpSpMk id="15" creationId="{E0C1E702-F8DF-4661-9CAF-899E4C7DE769}"/>
          </ac:grpSpMkLst>
        </pc:grpChg>
        <pc:grpChg chg="add del">
          <ac:chgData name="Donald Docimo" userId="f03f33e98f5daa40" providerId="LiveId" clId="{2813EF89-CA7F-468C-91A1-8B27422422AA}" dt="2018-08-22T09:18:41.603" v="2919"/>
          <ac:grpSpMkLst>
            <pc:docMk/>
            <pc:sldMk cId="4115221877" sldId="522"/>
            <ac:grpSpMk id="18" creationId="{81258F22-D5B0-4C7A-B39F-273D62E4DC98}"/>
          </ac:grpSpMkLst>
        </pc:grpChg>
        <pc:grpChg chg="add mod ord">
          <ac:chgData name="Donald Docimo" userId="f03f33e98f5daa40" providerId="LiveId" clId="{2813EF89-CA7F-468C-91A1-8B27422422AA}" dt="2018-08-22T09:23:50.599" v="3133" actId="1037"/>
          <ac:grpSpMkLst>
            <pc:docMk/>
            <pc:sldMk cId="4115221877" sldId="522"/>
            <ac:grpSpMk id="21" creationId="{340645E8-C106-4177-95C7-8F03537A4B70}"/>
          </ac:grpSpMkLst>
        </pc:grpChg>
        <pc:grpChg chg="add mod ord">
          <ac:chgData name="Donald Docimo" userId="f03f33e98f5daa40" providerId="LiveId" clId="{2813EF89-CA7F-468C-91A1-8B27422422AA}" dt="2018-08-22T09:27:26.247" v="3191" actId="1076"/>
          <ac:grpSpMkLst>
            <pc:docMk/>
            <pc:sldMk cId="4115221877" sldId="522"/>
            <ac:grpSpMk id="24" creationId="{59B055C2-D524-47CA-BCD8-2FCCCD697BD3}"/>
          </ac:grpSpMkLst>
        </pc:grpChg>
      </pc:sldChg>
      <pc:sldChg chg="addSp delSp modSp delAnim modAnim">
        <pc:chgData name="Donald Docimo" userId="f03f33e98f5daa40" providerId="LiveId" clId="{2813EF89-CA7F-468C-91A1-8B27422422AA}" dt="2018-08-22T10:48:15.467" v="4433"/>
        <pc:sldMkLst>
          <pc:docMk/>
          <pc:sldMk cId="1793959588" sldId="523"/>
        </pc:sldMkLst>
        <pc:spChg chg="mod">
          <ac:chgData name="Donald Docimo" userId="f03f33e98f5daa40" providerId="LiveId" clId="{2813EF89-CA7F-468C-91A1-8B27422422AA}" dt="2018-08-22T10:39:40.694" v="4070" actId="27636"/>
          <ac:spMkLst>
            <pc:docMk/>
            <pc:sldMk cId="1793959588" sldId="523"/>
            <ac:spMk id="2" creationId="{CF05045E-F7DD-40EE-A567-174E91C34FD5}"/>
          </ac:spMkLst>
        </pc:spChg>
        <pc:spChg chg="mod">
          <ac:chgData name="Donald Docimo" userId="f03f33e98f5daa40" providerId="LiveId" clId="{2813EF89-CA7F-468C-91A1-8B27422422AA}" dt="2018-08-22T10:47:36.490" v="4429" actId="20577"/>
          <ac:spMkLst>
            <pc:docMk/>
            <pc:sldMk cId="1793959588" sldId="523"/>
            <ac:spMk id="3" creationId="{79AD31C4-45F4-4A4A-856E-A2C404A2370A}"/>
          </ac:spMkLst>
        </pc:spChg>
        <pc:spChg chg="del">
          <ac:chgData name="Donald Docimo" userId="f03f33e98f5daa40" providerId="LiveId" clId="{2813EF89-CA7F-468C-91A1-8B27422422AA}" dt="2018-08-22T10:39:59.547" v="4071" actId="478"/>
          <ac:spMkLst>
            <pc:docMk/>
            <pc:sldMk cId="1793959588" sldId="523"/>
            <ac:spMk id="11" creationId="{39714DF2-82F1-4D55-8C48-18B5E278DA59}"/>
          </ac:spMkLst>
        </pc:spChg>
        <pc:spChg chg="add mod">
          <ac:chgData name="Donald Docimo" userId="f03f33e98f5daa40" providerId="LiveId" clId="{2813EF89-CA7F-468C-91A1-8B27422422AA}" dt="2018-08-22T10:42:35.191" v="4278" actId="1076"/>
          <ac:spMkLst>
            <pc:docMk/>
            <pc:sldMk cId="1793959588" sldId="523"/>
            <ac:spMk id="12" creationId="{AC400867-D435-4E82-B730-FE4BC72322EC}"/>
          </ac:spMkLst>
        </pc:spChg>
        <pc:spChg chg="add mod">
          <ac:chgData name="Donald Docimo" userId="f03f33e98f5daa40" providerId="LiveId" clId="{2813EF89-CA7F-468C-91A1-8B27422422AA}" dt="2018-08-22T10:43:20.761" v="4289" actId="1582"/>
          <ac:spMkLst>
            <pc:docMk/>
            <pc:sldMk cId="1793959588" sldId="523"/>
            <ac:spMk id="13" creationId="{AE2DE63E-13CC-4D83-8972-629C118A9B17}"/>
          </ac:spMkLst>
        </pc:spChg>
        <pc:spChg chg="add mod">
          <ac:chgData name="Donald Docimo" userId="f03f33e98f5daa40" providerId="LiveId" clId="{2813EF89-CA7F-468C-91A1-8B27422422AA}" dt="2018-08-22T10:43:27.010" v="4292" actId="1076"/>
          <ac:spMkLst>
            <pc:docMk/>
            <pc:sldMk cId="1793959588" sldId="523"/>
            <ac:spMk id="14" creationId="{2805C3DE-5C8F-4F1D-92A0-4C02BA3CC94C}"/>
          </ac:spMkLst>
        </pc:spChg>
        <pc:spChg chg="del">
          <ac:chgData name="Donald Docimo" userId="f03f33e98f5daa40" providerId="LiveId" clId="{2813EF89-CA7F-468C-91A1-8B27422422AA}" dt="2018-08-22T10:39:59.547" v="4071" actId="478"/>
          <ac:spMkLst>
            <pc:docMk/>
            <pc:sldMk cId="1793959588" sldId="523"/>
            <ac:spMk id="15" creationId="{2C769C54-1283-4576-96AF-B95DE693537B}"/>
          </ac:spMkLst>
        </pc:spChg>
        <pc:spChg chg="add mod">
          <ac:chgData name="Donald Docimo" userId="f03f33e98f5daa40" providerId="LiveId" clId="{2813EF89-CA7F-468C-91A1-8B27422422AA}" dt="2018-08-22T10:42:45.342" v="4281" actId="1076"/>
          <ac:spMkLst>
            <pc:docMk/>
            <pc:sldMk cId="1793959588" sldId="523"/>
            <ac:spMk id="16" creationId="{B60D47DB-8B35-4C1D-990D-B07D401D017A}"/>
          </ac:spMkLst>
        </pc:spChg>
        <pc:spChg chg="del">
          <ac:chgData name="Donald Docimo" userId="f03f33e98f5daa40" providerId="LiveId" clId="{2813EF89-CA7F-468C-91A1-8B27422422AA}" dt="2018-08-22T10:39:59.547" v="4071" actId="478"/>
          <ac:spMkLst>
            <pc:docMk/>
            <pc:sldMk cId="1793959588" sldId="523"/>
            <ac:spMk id="17" creationId="{5DA9148B-6D8E-482B-B663-DEADE6F41452}"/>
          </ac:spMkLst>
        </pc:spChg>
        <pc:spChg chg="add mod">
          <ac:chgData name="Donald Docimo" userId="f03f33e98f5daa40" providerId="LiveId" clId="{2813EF89-CA7F-468C-91A1-8B27422422AA}" dt="2018-08-22T10:43:51.544" v="4316" actId="14100"/>
          <ac:spMkLst>
            <pc:docMk/>
            <pc:sldMk cId="1793959588" sldId="523"/>
            <ac:spMk id="18" creationId="{F330E98E-8C77-4ECC-9641-90B156863061}"/>
          </ac:spMkLst>
        </pc:spChg>
        <pc:spChg chg="add del mod">
          <ac:chgData name="Donald Docimo" userId="f03f33e98f5daa40" providerId="LiveId" clId="{2813EF89-CA7F-468C-91A1-8B27422422AA}" dt="2018-08-22T10:44:59.832" v="4318" actId="478"/>
          <ac:spMkLst>
            <pc:docMk/>
            <pc:sldMk cId="1793959588" sldId="523"/>
            <ac:spMk id="19" creationId="{D1CAA695-9934-4BCB-AD8B-A9A92E22A91D}"/>
          </ac:spMkLst>
        </pc:spChg>
        <pc:spChg chg="add mod">
          <ac:chgData name="Donald Docimo" userId="f03f33e98f5daa40" providerId="LiveId" clId="{2813EF89-CA7F-468C-91A1-8B27422422AA}" dt="2018-08-22T10:45:58.571" v="4335" actId="688"/>
          <ac:spMkLst>
            <pc:docMk/>
            <pc:sldMk cId="1793959588" sldId="523"/>
            <ac:spMk id="20" creationId="{F7E45A88-173E-4483-9B0D-DDCC7AB33627}"/>
          </ac:spMkLst>
        </pc:spChg>
        <pc:spChg chg="add mod">
          <ac:chgData name="Donald Docimo" userId="f03f33e98f5daa40" providerId="LiveId" clId="{2813EF89-CA7F-468C-91A1-8B27422422AA}" dt="2018-08-22T10:46:26.355" v="4410" actId="1035"/>
          <ac:spMkLst>
            <pc:docMk/>
            <pc:sldMk cId="1793959588" sldId="523"/>
            <ac:spMk id="21" creationId="{51A14968-D39D-4952-A733-CA1A5621BEF8}"/>
          </ac:spMkLst>
        </pc:spChg>
        <pc:grpChg chg="del">
          <ac:chgData name="Donald Docimo" userId="f03f33e98f5daa40" providerId="LiveId" clId="{2813EF89-CA7F-468C-91A1-8B27422422AA}" dt="2018-08-22T10:39:59.547" v="4071" actId="478"/>
          <ac:grpSpMkLst>
            <pc:docMk/>
            <pc:sldMk cId="1793959588" sldId="523"/>
            <ac:grpSpMk id="5" creationId="{36800D59-A4C5-4C08-BF97-FF927653EDB9}"/>
          </ac:grpSpMkLst>
        </pc:grpChg>
        <pc:grpChg chg="del">
          <ac:chgData name="Donald Docimo" userId="f03f33e98f5daa40" providerId="LiveId" clId="{2813EF89-CA7F-468C-91A1-8B27422422AA}" dt="2018-08-22T10:39:59.547" v="4071" actId="478"/>
          <ac:grpSpMkLst>
            <pc:docMk/>
            <pc:sldMk cId="1793959588" sldId="523"/>
            <ac:grpSpMk id="8" creationId="{A9A837C8-6940-419E-B9D1-66928E05B3D9}"/>
          </ac:grpSpMkLst>
        </pc:grpChg>
        <pc:cxnChg chg="add mod">
          <ac:chgData name="Donald Docimo" userId="f03f33e98f5daa40" providerId="LiveId" clId="{2813EF89-CA7F-468C-91A1-8B27422422AA}" dt="2018-08-22T10:47:24.351" v="4425" actId="14100"/>
          <ac:cxnSpMkLst>
            <pc:docMk/>
            <pc:sldMk cId="1793959588" sldId="523"/>
            <ac:cxnSpMk id="23" creationId="{65164F1B-9EB6-43AD-B241-6A70BB3914ED}"/>
          </ac:cxnSpMkLst>
        </pc:cxnChg>
        <pc:cxnChg chg="add mod">
          <ac:chgData name="Donald Docimo" userId="f03f33e98f5daa40" providerId="LiveId" clId="{2813EF89-CA7F-468C-91A1-8B27422422AA}" dt="2018-08-22T10:47:31.958" v="4428" actId="14100"/>
          <ac:cxnSpMkLst>
            <pc:docMk/>
            <pc:sldMk cId="1793959588" sldId="523"/>
            <ac:cxnSpMk id="28" creationId="{1FD3A0D4-FC38-4418-AC39-DA15AD728F63}"/>
          </ac:cxnSpMkLst>
        </pc:cxnChg>
      </pc:sldChg>
      <pc:sldChg chg="del">
        <pc:chgData name="Donald Docimo" userId="f03f33e98f5daa40" providerId="LiveId" clId="{2813EF89-CA7F-468C-91A1-8B27422422AA}" dt="2018-08-22T10:49:32.199" v="4548" actId="2696"/>
        <pc:sldMkLst>
          <pc:docMk/>
          <pc:sldMk cId="814097262" sldId="524"/>
        </pc:sldMkLst>
      </pc:sldChg>
      <pc:sldChg chg="del">
        <pc:chgData name="Donald Docimo" userId="f03f33e98f5daa40" providerId="LiveId" clId="{2813EF89-CA7F-468C-91A1-8B27422422AA}" dt="2018-08-22T10:54:52.928" v="4759" actId="2696"/>
        <pc:sldMkLst>
          <pc:docMk/>
          <pc:sldMk cId="1951619125" sldId="525"/>
        </pc:sldMkLst>
      </pc:sldChg>
      <pc:sldChg chg="addSp delSp modSp">
        <pc:chgData name="Donald Docimo" userId="f03f33e98f5daa40" providerId="LiveId" clId="{2813EF89-CA7F-468C-91A1-8B27422422AA}" dt="2018-08-22T11:57:27.274" v="6892" actId="1582"/>
        <pc:sldMkLst>
          <pc:docMk/>
          <pc:sldMk cId="936277633" sldId="526"/>
        </pc:sldMkLst>
        <pc:spChg chg="mod">
          <ac:chgData name="Donald Docimo" userId="f03f33e98f5daa40" providerId="LiveId" clId="{2813EF89-CA7F-468C-91A1-8B27422422AA}" dt="2018-08-22T10:56:33.388" v="4897" actId="20577"/>
          <ac:spMkLst>
            <pc:docMk/>
            <pc:sldMk cId="936277633" sldId="526"/>
            <ac:spMk id="2" creationId="{C9C04716-B14F-4AE5-8EA3-E5B211CDEF0D}"/>
          </ac:spMkLst>
        </pc:spChg>
        <pc:spChg chg="del">
          <ac:chgData name="Donald Docimo" userId="f03f33e98f5daa40" providerId="LiveId" clId="{2813EF89-CA7F-468C-91A1-8B27422422AA}" dt="2018-08-22T10:57:25.473" v="4899" actId="478"/>
          <ac:spMkLst>
            <pc:docMk/>
            <pc:sldMk cId="936277633" sldId="526"/>
            <ac:spMk id="3" creationId="{35F5436A-199B-49A7-AC71-5007E6A78FE8}"/>
          </ac:spMkLst>
        </pc:spChg>
        <pc:spChg chg="del">
          <ac:chgData name="Donald Docimo" userId="f03f33e98f5daa40" providerId="LiveId" clId="{2813EF89-CA7F-468C-91A1-8B27422422AA}" dt="2018-08-22T10:56:50.626" v="4898" actId="478"/>
          <ac:spMkLst>
            <pc:docMk/>
            <pc:sldMk cId="936277633" sldId="526"/>
            <ac:spMk id="6" creationId="{8A7EF82D-B726-4D31-8EEC-1B2DDC3FDC41}"/>
          </ac:spMkLst>
        </pc:spChg>
        <pc:spChg chg="add del mod">
          <ac:chgData name="Donald Docimo" userId="f03f33e98f5daa40" providerId="LiveId" clId="{2813EF89-CA7F-468C-91A1-8B27422422AA}" dt="2018-08-22T10:57:27.841" v="4900" actId="478"/>
          <ac:spMkLst>
            <pc:docMk/>
            <pc:sldMk cId="936277633" sldId="526"/>
            <ac:spMk id="8" creationId="{0F8B8548-AAB7-4D3D-B24B-A1A79BFA485F}"/>
          </ac:spMkLst>
        </pc:spChg>
        <pc:spChg chg="add del mod">
          <ac:chgData name="Donald Docimo" userId="f03f33e98f5daa40" providerId="LiveId" clId="{2813EF89-CA7F-468C-91A1-8B27422422AA}" dt="2018-08-22T11:51:27.639" v="6753" actId="478"/>
          <ac:spMkLst>
            <pc:docMk/>
            <pc:sldMk cId="936277633" sldId="526"/>
            <ac:spMk id="9" creationId="{EE2E6038-B60D-45D2-B735-B95A62E18BC6}"/>
          </ac:spMkLst>
        </pc:spChg>
        <pc:spChg chg="add mod">
          <ac:chgData name="Donald Docimo" userId="f03f33e98f5daa40" providerId="LiveId" clId="{2813EF89-CA7F-468C-91A1-8B27422422AA}" dt="2018-08-22T11:56:19.369" v="6870" actId="20577"/>
          <ac:spMkLst>
            <pc:docMk/>
            <pc:sldMk cId="936277633" sldId="526"/>
            <ac:spMk id="10" creationId="{CBA1B55B-75D4-4E84-A944-560E3C91DD8F}"/>
          </ac:spMkLst>
        </pc:spChg>
        <pc:spChg chg="add mod">
          <ac:chgData name="Donald Docimo" userId="f03f33e98f5daa40" providerId="LiveId" clId="{2813EF89-CA7F-468C-91A1-8B27422422AA}" dt="2018-08-22T11:56:40.639" v="6873" actId="1076"/>
          <ac:spMkLst>
            <pc:docMk/>
            <pc:sldMk cId="936277633" sldId="526"/>
            <ac:spMk id="11" creationId="{0C40B7A1-E266-4E8C-8EEB-EA727D22C07C}"/>
          </ac:spMkLst>
        </pc:spChg>
        <pc:spChg chg="add mod">
          <ac:chgData name="Donald Docimo" userId="f03f33e98f5daa40" providerId="LiveId" clId="{2813EF89-CA7F-468C-91A1-8B27422422AA}" dt="2018-08-22T11:56:47.769" v="6875" actId="255"/>
          <ac:spMkLst>
            <pc:docMk/>
            <pc:sldMk cId="936277633" sldId="526"/>
            <ac:spMk id="12" creationId="{60BA3FF3-D2D0-4924-B06A-1C15912E58B2}"/>
          </ac:spMkLst>
        </pc:spChg>
        <pc:spChg chg="add del mod">
          <ac:chgData name="Donald Docimo" userId="f03f33e98f5daa40" providerId="LiveId" clId="{2813EF89-CA7F-468C-91A1-8B27422422AA}" dt="2018-08-22T11:57:11.369" v="6888" actId="478"/>
          <ac:spMkLst>
            <pc:docMk/>
            <pc:sldMk cId="936277633" sldId="526"/>
            <ac:spMk id="13" creationId="{C27F058E-3BB1-4DE4-9206-75352F6F4910}"/>
          </ac:spMkLst>
        </pc:spChg>
        <pc:spChg chg="add mod">
          <ac:chgData name="Donald Docimo" userId="f03f33e98f5daa40" providerId="LiveId" clId="{2813EF89-CA7F-468C-91A1-8B27422422AA}" dt="2018-08-22T11:51:30.884" v="6754" actId="120"/>
          <ac:spMkLst>
            <pc:docMk/>
            <pc:sldMk cId="936277633" sldId="526"/>
            <ac:spMk id="14" creationId="{370C2E05-048B-471F-BB4B-7C2C8BACC1BE}"/>
          </ac:spMkLst>
        </pc:spChg>
        <pc:spChg chg="add mod">
          <ac:chgData name="Donald Docimo" userId="f03f33e98f5daa40" providerId="LiveId" clId="{2813EF89-CA7F-468C-91A1-8B27422422AA}" dt="2018-08-22T11:57:27.274" v="6892" actId="1582"/>
          <ac:spMkLst>
            <pc:docMk/>
            <pc:sldMk cId="936277633" sldId="526"/>
            <ac:spMk id="15" creationId="{5B7EE54B-9832-4BD5-A379-FDDB5716DD79}"/>
          </ac:spMkLst>
        </pc:spChg>
        <pc:picChg chg="mod">
          <ac:chgData name="Donald Docimo" userId="f03f33e98f5daa40" providerId="LiveId" clId="{2813EF89-CA7F-468C-91A1-8B27422422AA}" dt="2018-08-22T11:00:07.010" v="4917" actId="1076"/>
          <ac:picMkLst>
            <pc:docMk/>
            <pc:sldMk cId="936277633" sldId="526"/>
            <ac:picMk id="5" creationId="{DDB1CC9A-FE50-4011-884B-23D142BEA654}"/>
          </ac:picMkLst>
        </pc:picChg>
      </pc:sldChg>
      <pc:sldChg chg="delSp modSp modAnim">
        <pc:chgData name="Donald Docimo" userId="f03f33e98f5daa40" providerId="LiveId" clId="{2813EF89-CA7F-468C-91A1-8B27422422AA}" dt="2018-08-22T11:06:52.239" v="5274"/>
        <pc:sldMkLst>
          <pc:docMk/>
          <pc:sldMk cId="3531201354" sldId="527"/>
        </pc:sldMkLst>
        <pc:spChg chg="mod">
          <ac:chgData name="Donald Docimo" userId="f03f33e98f5daa40" providerId="LiveId" clId="{2813EF89-CA7F-468C-91A1-8B27422422AA}" dt="2018-08-22T11:04:18.216" v="5137" actId="20577"/>
          <ac:spMkLst>
            <pc:docMk/>
            <pc:sldMk cId="3531201354" sldId="527"/>
            <ac:spMk id="2" creationId="{0E443105-D62C-4A1C-B2E1-D00B86F80DF0}"/>
          </ac:spMkLst>
        </pc:spChg>
        <pc:spChg chg="mod">
          <ac:chgData name="Donald Docimo" userId="f03f33e98f5daa40" providerId="LiveId" clId="{2813EF89-CA7F-468C-91A1-8B27422422AA}" dt="2018-08-22T11:05:15.727" v="5237" actId="20577"/>
          <ac:spMkLst>
            <pc:docMk/>
            <pc:sldMk cId="3531201354" sldId="527"/>
            <ac:spMk id="3" creationId="{6BC421B1-9D9E-4D5F-B290-26941EE90A3F}"/>
          </ac:spMkLst>
        </pc:spChg>
        <pc:spChg chg="del">
          <ac:chgData name="Donald Docimo" userId="f03f33e98f5daa40" providerId="LiveId" clId="{2813EF89-CA7F-468C-91A1-8B27422422AA}" dt="2018-08-22T11:02:57.776" v="4920" actId="478"/>
          <ac:spMkLst>
            <pc:docMk/>
            <pc:sldMk cId="3531201354" sldId="527"/>
            <ac:spMk id="9" creationId="{1F0A19D0-A8CF-43B4-BD65-B5A07F676536}"/>
          </ac:spMkLst>
        </pc:spChg>
        <pc:picChg chg="mod">
          <ac:chgData name="Donald Docimo" userId="f03f33e98f5daa40" providerId="LiveId" clId="{2813EF89-CA7F-468C-91A1-8B27422422AA}" dt="2018-08-22T11:06:14.580" v="5250" actId="14100"/>
          <ac:picMkLst>
            <pc:docMk/>
            <pc:sldMk cId="3531201354" sldId="527"/>
            <ac:picMk id="5" creationId="{C12BFFDC-55D7-4B64-B16B-B9483B3D0839}"/>
          </ac:picMkLst>
        </pc:picChg>
        <pc:picChg chg="mod">
          <ac:chgData name="Donald Docimo" userId="f03f33e98f5daa40" providerId="LiveId" clId="{2813EF89-CA7F-468C-91A1-8B27422422AA}" dt="2018-08-22T11:06:35.506" v="5271" actId="1036"/>
          <ac:picMkLst>
            <pc:docMk/>
            <pc:sldMk cId="3531201354" sldId="527"/>
            <ac:picMk id="6" creationId="{1E6C4D1B-3234-449A-8465-38669484B552}"/>
          </ac:picMkLst>
        </pc:picChg>
        <pc:picChg chg="del">
          <ac:chgData name="Donald Docimo" userId="f03f33e98f5daa40" providerId="LiveId" clId="{2813EF89-CA7F-468C-91A1-8B27422422AA}" dt="2018-08-22T11:02:56.239" v="4919"/>
          <ac:picMkLst>
            <pc:docMk/>
            <pc:sldMk cId="3531201354" sldId="527"/>
            <ac:picMk id="7" creationId="{8D076B5B-DC6D-4CE9-9F7B-B722BF600F39}"/>
          </ac:picMkLst>
        </pc:picChg>
        <pc:picChg chg="mod">
          <ac:chgData name="Donald Docimo" userId="f03f33e98f5daa40" providerId="LiveId" clId="{2813EF89-CA7F-468C-91A1-8B27422422AA}" dt="2018-08-22T11:06:24.234" v="5254" actId="14100"/>
          <ac:picMkLst>
            <pc:docMk/>
            <pc:sldMk cId="3531201354" sldId="527"/>
            <ac:picMk id="8" creationId="{E700C37D-3C87-4C07-912B-169A12CEAD49}"/>
          </ac:picMkLst>
        </pc:picChg>
      </pc:sldChg>
      <pc:sldChg chg="addSp delSp modSp modAnim">
        <pc:chgData name="Donald Docimo" userId="f03f33e98f5daa40" providerId="LiveId" clId="{2813EF89-CA7F-468C-91A1-8B27422422AA}" dt="2018-08-22T11:59:23.915" v="6895"/>
        <pc:sldMkLst>
          <pc:docMk/>
          <pc:sldMk cId="1894162512" sldId="528"/>
        </pc:sldMkLst>
        <pc:spChg chg="mod">
          <ac:chgData name="Donald Docimo" userId="f03f33e98f5daa40" providerId="LiveId" clId="{2813EF89-CA7F-468C-91A1-8B27422422AA}" dt="2018-08-22T11:46:41.545" v="6525" actId="404"/>
          <ac:spMkLst>
            <pc:docMk/>
            <pc:sldMk cId="1894162512" sldId="528"/>
            <ac:spMk id="2" creationId="{DAC38AB7-A9E5-4F46-95E4-7718F3A0A422}"/>
          </ac:spMkLst>
        </pc:spChg>
        <pc:spChg chg="mod">
          <ac:chgData name="Donald Docimo" userId="f03f33e98f5daa40" providerId="LiveId" clId="{2813EF89-CA7F-468C-91A1-8B27422422AA}" dt="2018-08-22T11:45:34.046" v="6416" actId="20577"/>
          <ac:spMkLst>
            <pc:docMk/>
            <pc:sldMk cId="1894162512" sldId="528"/>
            <ac:spMk id="3" creationId="{0176448D-14D4-49F7-8ECD-253D6C17AC34}"/>
          </ac:spMkLst>
        </pc:spChg>
        <pc:spChg chg="del">
          <ac:chgData name="Donald Docimo" userId="f03f33e98f5daa40" providerId="LiveId" clId="{2813EF89-CA7F-468C-91A1-8B27422422AA}" dt="2018-08-22T11:22:07.756" v="5648" actId="478"/>
          <ac:spMkLst>
            <pc:docMk/>
            <pc:sldMk cId="1894162512" sldId="528"/>
            <ac:spMk id="5" creationId="{1E6CAE4D-EF4F-4280-AADF-58868787D4BC}"/>
          </ac:spMkLst>
        </pc:spChg>
        <pc:spChg chg="add mod">
          <ac:chgData name="Donald Docimo" userId="f03f33e98f5daa40" providerId="LiveId" clId="{2813EF89-CA7F-468C-91A1-8B27422422AA}" dt="2018-08-22T11:28:20.896" v="5759" actId="2085"/>
          <ac:spMkLst>
            <pc:docMk/>
            <pc:sldMk cId="1894162512" sldId="528"/>
            <ac:spMk id="8" creationId="{EF336773-EEFD-46D3-8FF8-2D878F7E4BAB}"/>
          </ac:spMkLst>
        </pc:spChg>
        <pc:spChg chg="add mod">
          <ac:chgData name="Donald Docimo" userId="f03f33e98f5daa40" providerId="LiveId" clId="{2813EF89-CA7F-468C-91A1-8B27422422AA}" dt="2018-08-22T11:28:24.315" v="5760" actId="2085"/>
          <ac:spMkLst>
            <pc:docMk/>
            <pc:sldMk cId="1894162512" sldId="528"/>
            <ac:spMk id="9" creationId="{677F7A68-F638-47E2-AB5E-B033545779C0}"/>
          </ac:spMkLst>
        </pc:spChg>
        <pc:spChg chg="add mod">
          <ac:chgData name="Donald Docimo" userId="f03f33e98f5daa40" providerId="LiveId" clId="{2813EF89-CA7F-468C-91A1-8B27422422AA}" dt="2018-08-22T11:27:39.365" v="5738" actId="14100"/>
          <ac:spMkLst>
            <pc:docMk/>
            <pc:sldMk cId="1894162512" sldId="528"/>
            <ac:spMk id="10" creationId="{4E7F7C1B-B60C-4CFC-94A0-1A9254C46556}"/>
          </ac:spMkLst>
        </pc:spChg>
        <pc:spChg chg="add mod">
          <ac:chgData name="Donald Docimo" userId="f03f33e98f5daa40" providerId="LiveId" clId="{2813EF89-CA7F-468C-91A1-8B27422422AA}" dt="2018-08-22T11:27:26.080" v="5736" actId="20577"/>
          <ac:spMkLst>
            <pc:docMk/>
            <pc:sldMk cId="1894162512" sldId="528"/>
            <ac:spMk id="11" creationId="{BCA4A93C-4213-4B7D-857B-12FBA264A583}"/>
          </ac:spMkLst>
        </pc:spChg>
        <pc:picChg chg="add mod">
          <ac:chgData name="Donald Docimo" userId="f03f33e98f5daa40" providerId="LiveId" clId="{2813EF89-CA7F-468C-91A1-8B27422422AA}" dt="2018-08-22T11:22:46.047" v="5678" actId="1035"/>
          <ac:picMkLst>
            <pc:docMk/>
            <pc:sldMk cId="1894162512" sldId="528"/>
            <ac:picMk id="6" creationId="{94591938-A31A-4234-9311-6BCD7E96D70D}"/>
          </ac:picMkLst>
        </pc:picChg>
        <pc:picChg chg="add mod">
          <ac:chgData name="Donald Docimo" userId="f03f33e98f5daa40" providerId="LiveId" clId="{2813EF89-CA7F-468C-91A1-8B27422422AA}" dt="2018-08-22T11:22:46.047" v="5678" actId="1035"/>
          <ac:picMkLst>
            <pc:docMk/>
            <pc:sldMk cId="1894162512" sldId="528"/>
            <ac:picMk id="7" creationId="{1DC7AC62-1922-42F5-B364-AD5F029CB213}"/>
          </ac:picMkLst>
        </pc:picChg>
      </pc:sldChg>
      <pc:sldChg chg="del">
        <pc:chgData name="Donald Docimo" userId="f03f33e98f5daa40" providerId="LiveId" clId="{2813EF89-CA7F-468C-91A1-8B27422422AA}" dt="2018-08-22T11:35:56.897" v="5767" actId="2696"/>
        <pc:sldMkLst>
          <pc:docMk/>
          <pc:sldMk cId="1848517455" sldId="530"/>
        </pc:sldMkLst>
      </pc:sldChg>
      <pc:sldChg chg="del">
        <pc:chgData name="Donald Docimo" userId="f03f33e98f5daa40" providerId="LiveId" clId="{2813EF89-CA7F-468C-91A1-8B27422422AA}" dt="2018-08-22T11:35:58.428" v="5768" actId="2696"/>
        <pc:sldMkLst>
          <pc:docMk/>
          <pc:sldMk cId="4129048991" sldId="531"/>
        </pc:sldMkLst>
      </pc:sldChg>
      <pc:sldChg chg="addSp delSp modSp modAnim">
        <pc:chgData name="Donald Docimo" userId="f03f33e98f5daa40" providerId="LiveId" clId="{2813EF89-CA7F-468C-91A1-8B27422422AA}" dt="2018-08-22T09:21:50.267" v="3053" actId="1037"/>
        <pc:sldMkLst>
          <pc:docMk/>
          <pc:sldMk cId="1177111214" sldId="532"/>
        </pc:sldMkLst>
        <pc:spChg chg="mod">
          <ac:chgData name="Donald Docimo" userId="f03f33e98f5daa40" providerId="LiveId" clId="{2813EF89-CA7F-468C-91A1-8B27422422AA}" dt="2018-08-22T08:50:04.873" v="2608" actId="20577"/>
          <ac:spMkLst>
            <pc:docMk/>
            <pc:sldMk cId="1177111214" sldId="532"/>
            <ac:spMk id="2" creationId="{5FCE853E-14B6-4632-AF85-65E965D61786}"/>
          </ac:spMkLst>
        </pc:spChg>
        <pc:spChg chg="del">
          <ac:chgData name="Donald Docimo" userId="f03f33e98f5daa40" providerId="LiveId" clId="{2813EF89-CA7F-468C-91A1-8B27422422AA}" dt="2018-08-22T08:55:01.620" v="2700" actId="478"/>
          <ac:spMkLst>
            <pc:docMk/>
            <pc:sldMk cId="1177111214" sldId="532"/>
            <ac:spMk id="3" creationId="{36A5A6D2-2945-4090-B91C-71FC5D41D27A}"/>
          </ac:spMkLst>
        </pc:spChg>
        <pc:spChg chg="mod">
          <ac:chgData name="Donald Docimo" userId="f03f33e98f5daa40" providerId="LiveId" clId="{2813EF89-CA7F-468C-91A1-8B27422422AA}" dt="2018-08-22T08:55:09.184" v="2705" actId="1037"/>
          <ac:spMkLst>
            <pc:docMk/>
            <pc:sldMk cId="1177111214" sldId="532"/>
            <ac:spMk id="5" creationId="{278C8B49-EEF1-4D75-9520-68159D0F47CA}"/>
          </ac:spMkLst>
        </pc:spChg>
        <pc:spChg chg="add del">
          <ac:chgData name="Donald Docimo" userId="f03f33e98f5daa40" providerId="LiveId" clId="{2813EF89-CA7F-468C-91A1-8B27422422AA}" dt="2018-08-22T08:51:23.840" v="2629"/>
          <ac:spMkLst>
            <pc:docMk/>
            <pc:sldMk cId="1177111214" sldId="532"/>
            <ac:spMk id="6" creationId="{9A655393-1108-4456-A4BA-2509EC906E98}"/>
          </ac:spMkLst>
        </pc:spChg>
        <pc:spChg chg="add mod">
          <ac:chgData name="Donald Docimo" userId="f03f33e98f5daa40" providerId="LiveId" clId="{2813EF89-CA7F-468C-91A1-8B27422422AA}" dt="2018-08-22T08:52:31.430" v="2678" actId="255"/>
          <ac:spMkLst>
            <pc:docMk/>
            <pc:sldMk cId="1177111214" sldId="532"/>
            <ac:spMk id="7" creationId="{AEF57161-86DC-4D97-8042-5F0A7F0C3644}"/>
          </ac:spMkLst>
        </pc:spChg>
        <pc:spChg chg="add mod">
          <ac:chgData name="Donald Docimo" userId="f03f33e98f5daa40" providerId="LiveId" clId="{2813EF89-CA7F-468C-91A1-8B27422422AA}" dt="2018-08-22T08:52:15.294" v="2676" actId="27636"/>
          <ac:spMkLst>
            <pc:docMk/>
            <pc:sldMk cId="1177111214" sldId="532"/>
            <ac:spMk id="8" creationId="{56C10F47-BA59-40C1-91EE-4D2D35CC4445}"/>
          </ac:spMkLst>
        </pc:spChg>
        <pc:spChg chg="add mod">
          <ac:chgData name="Donald Docimo" userId="f03f33e98f5daa40" providerId="LiveId" clId="{2813EF89-CA7F-468C-91A1-8B27422422AA}" dt="2018-08-22T08:55:09.184" v="2705" actId="1037"/>
          <ac:spMkLst>
            <pc:docMk/>
            <pc:sldMk cId="1177111214" sldId="532"/>
            <ac:spMk id="9" creationId="{95302FA3-C867-4B19-BBA0-C300CEFF1DD9}"/>
          </ac:spMkLst>
        </pc:spChg>
        <pc:spChg chg="add mod">
          <ac:chgData name="Donald Docimo" userId="f03f33e98f5daa40" providerId="LiveId" clId="{2813EF89-CA7F-468C-91A1-8B27422422AA}" dt="2018-08-22T08:55:09.184" v="2705" actId="1037"/>
          <ac:spMkLst>
            <pc:docMk/>
            <pc:sldMk cId="1177111214" sldId="532"/>
            <ac:spMk id="10" creationId="{A3C5AF9D-F78A-4C93-9AEB-E53C8B0D1A19}"/>
          </ac:spMkLst>
        </pc:spChg>
        <pc:spChg chg="add mod">
          <ac:chgData name="Donald Docimo" userId="f03f33e98f5daa40" providerId="LiveId" clId="{2813EF89-CA7F-468C-91A1-8B27422422AA}" dt="2018-08-22T08:55:09.184" v="2705" actId="1037"/>
          <ac:spMkLst>
            <pc:docMk/>
            <pc:sldMk cId="1177111214" sldId="532"/>
            <ac:spMk id="11" creationId="{25D04C1A-D1BE-4974-BC16-4DFBADB872EC}"/>
          </ac:spMkLst>
        </pc:spChg>
        <pc:spChg chg="add mod">
          <ac:chgData name="Donald Docimo" userId="f03f33e98f5daa40" providerId="LiveId" clId="{2813EF89-CA7F-468C-91A1-8B27422422AA}" dt="2018-08-22T08:55:09.184" v="2705" actId="1037"/>
          <ac:spMkLst>
            <pc:docMk/>
            <pc:sldMk cId="1177111214" sldId="532"/>
            <ac:spMk id="12" creationId="{C5CE3A8B-1739-44E3-A040-FE56C4BB2232}"/>
          </ac:spMkLst>
        </pc:spChg>
        <pc:spChg chg="add mod">
          <ac:chgData name="Donald Docimo" userId="f03f33e98f5daa40" providerId="LiveId" clId="{2813EF89-CA7F-468C-91A1-8B27422422AA}" dt="2018-08-22T09:21:50.267" v="3053" actId="1037"/>
          <ac:spMkLst>
            <pc:docMk/>
            <pc:sldMk cId="1177111214" sldId="532"/>
            <ac:spMk id="13" creationId="{C947848A-027B-4ED5-9B1F-EF2751BD89F2}"/>
          </ac:spMkLst>
        </pc:spChg>
        <pc:spChg chg="add mod">
          <ac:chgData name="Donald Docimo" userId="f03f33e98f5daa40" providerId="LiveId" clId="{2813EF89-CA7F-468C-91A1-8B27422422AA}" dt="2018-08-22T09:01:20.226" v="2789" actId="1038"/>
          <ac:spMkLst>
            <pc:docMk/>
            <pc:sldMk cId="1177111214" sldId="532"/>
            <ac:spMk id="14" creationId="{90A46ADB-C7FE-4A22-90FC-EE4B9FDA6A84}"/>
          </ac:spMkLst>
        </pc:spChg>
        <pc:spChg chg="add mod">
          <ac:chgData name="Donald Docimo" userId="f03f33e98f5daa40" providerId="LiveId" clId="{2813EF89-CA7F-468C-91A1-8B27422422AA}" dt="2018-08-22T09:01:20.226" v="2789" actId="1038"/>
          <ac:spMkLst>
            <pc:docMk/>
            <pc:sldMk cId="1177111214" sldId="532"/>
            <ac:spMk id="15" creationId="{5D4621B4-62D3-48AE-B615-8FEC03128514}"/>
          </ac:spMkLst>
        </pc:spChg>
        <pc:spChg chg="add mod">
          <ac:chgData name="Donald Docimo" userId="f03f33e98f5daa40" providerId="LiveId" clId="{2813EF89-CA7F-468C-91A1-8B27422422AA}" dt="2018-08-22T09:01:20.226" v="2789" actId="1038"/>
          <ac:spMkLst>
            <pc:docMk/>
            <pc:sldMk cId="1177111214" sldId="532"/>
            <ac:spMk id="16" creationId="{E875CA1D-DE8D-425F-B962-AB8052F06A34}"/>
          </ac:spMkLst>
        </pc:spChg>
        <pc:cxnChg chg="add mod">
          <ac:chgData name="Donald Docimo" userId="f03f33e98f5daa40" providerId="LiveId" clId="{2813EF89-CA7F-468C-91A1-8B27422422AA}" dt="2018-08-22T09:01:20.226" v="2789" actId="1038"/>
          <ac:cxnSpMkLst>
            <pc:docMk/>
            <pc:sldMk cId="1177111214" sldId="532"/>
            <ac:cxnSpMk id="17" creationId="{ED67394D-1115-4EDE-A43F-4640506570DB}"/>
          </ac:cxnSpMkLst>
        </pc:cxnChg>
        <pc:cxnChg chg="add mod">
          <ac:chgData name="Donald Docimo" userId="f03f33e98f5daa40" providerId="LiveId" clId="{2813EF89-CA7F-468C-91A1-8B27422422AA}" dt="2018-08-22T09:01:20.226" v="2789" actId="1038"/>
          <ac:cxnSpMkLst>
            <pc:docMk/>
            <pc:sldMk cId="1177111214" sldId="532"/>
            <ac:cxnSpMk id="20" creationId="{812E6101-138F-4814-BAD2-A0F62DCDA95D}"/>
          </ac:cxnSpMkLst>
        </pc:cxnChg>
      </pc:sldChg>
      <pc:sldChg chg="addSp delSp modSp add del delAnim modAnim">
        <pc:chgData name="Donald Docimo" userId="f03f33e98f5daa40" providerId="LiveId" clId="{2813EF89-CA7F-468C-91A1-8B27422422AA}" dt="2018-08-22T08:44:48.256" v="2360" actId="20577"/>
        <pc:sldMkLst>
          <pc:docMk/>
          <pc:sldMk cId="3505316205" sldId="533"/>
        </pc:sldMkLst>
        <pc:spChg chg="mod">
          <ac:chgData name="Donald Docimo" userId="f03f33e98f5daa40" providerId="LiveId" clId="{2813EF89-CA7F-468C-91A1-8B27422422AA}" dt="2018-08-22T08:44:48.256" v="2360" actId="20577"/>
          <ac:spMkLst>
            <pc:docMk/>
            <pc:sldMk cId="3505316205" sldId="533"/>
            <ac:spMk id="2" creationId="{5BA19A54-A94E-452B-9C18-F32F23B4B758}"/>
          </ac:spMkLst>
        </pc:spChg>
        <pc:spChg chg="del">
          <ac:chgData name="Donald Docimo" userId="f03f33e98f5daa40" providerId="LiveId" clId="{2813EF89-CA7F-468C-91A1-8B27422422AA}" dt="2018-08-21T13:34:26.871" v="273" actId="478"/>
          <ac:spMkLst>
            <pc:docMk/>
            <pc:sldMk cId="3505316205" sldId="533"/>
            <ac:spMk id="3" creationId="{C6604DBB-4B80-4320-A64B-1CC4175BB32F}"/>
          </ac:spMkLst>
        </pc:spChg>
        <pc:spChg chg="add mod">
          <ac:chgData name="Donald Docimo" userId="f03f33e98f5daa40" providerId="LiveId" clId="{2813EF89-CA7F-468C-91A1-8B27422422AA}" dt="2018-08-21T13:21:02.145" v="60" actId="1076"/>
          <ac:spMkLst>
            <pc:docMk/>
            <pc:sldMk cId="3505316205" sldId="533"/>
            <ac:spMk id="14" creationId="{0A3F39B1-F145-4B2B-A9DC-7220950B5208}"/>
          </ac:spMkLst>
        </pc:spChg>
        <pc:spChg chg="add del mod">
          <ac:chgData name="Donald Docimo" userId="f03f33e98f5daa40" providerId="LiveId" clId="{2813EF89-CA7F-468C-91A1-8B27422422AA}" dt="2018-08-21T13:21:06.448" v="61" actId="478"/>
          <ac:spMkLst>
            <pc:docMk/>
            <pc:sldMk cId="3505316205" sldId="533"/>
            <ac:spMk id="15" creationId="{280CF232-174F-4BD5-B75C-566178A57A68}"/>
          </ac:spMkLst>
        </pc:spChg>
        <pc:spChg chg="add del mod">
          <ac:chgData name="Donald Docimo" userId="f03f33e98f5daa40" providerId="LiveId" clId="{2813EF89-CA7F-468C-91A1-8B27422422AA}" dt="2018-08-21T13:38:06.790" v="326" actId="478"/>
          <ac:spMkLst>
            <pc:docMk/>
            <pc:sldMk cId="3505316205" sldId="533"/>
            <ac:spMk id="24" creationId="{174C1D29-B9DE-43FA-A3AC-DD287E14647A}"/>
          </ac:spMkLst>
        </pc:spChg>
        <pc:spChg chg="mod topLvl">
          <ac:chgData name="Donald Docimo" userId="f03f33e98f5daa40" providerId="LiveId" clId="{2813EF89-CA7F-468C-91A1-8B27422422AA}" dt="2018-08-21T13:37:20.017" v="322" actId="1036"/>
          <ac:spMkLst>
            <pc:docMk/>
            <pc:sldMk cId="3505316205" sldId="533"/>
            <ac:spMk id="26" creationId="{60365C07-61C7-444A-ABE1-29EA462A9BC3}"/>
          </ac:spMkLst>
        </pc:spChg>
        <pc:spChg chg="mod ord topLvl">
          <ac:chgData name="Donald Docimo" userId="f03f33e98f5daa40" providerId="LiveId" clId="{2813EF89-CA7F-468C-91A1-8B27422422AA}" dt="2018-08-22T08:36:32.141" v="2272" actId="165"/>
          <ac:spMkLst>
            <pc:docMk/>
            <pc:sldMk cId="3505316205" sldId="533"/>
            <ac:spMk id="27" creationId="{72762177-27C7-452C-81D2-FECC5D5FC79E}"/>
          </ac:spMkLst>
        </pc:spChg>
        <pc:spChg chg="mod topLvl">
          <ac:chgData name="Donald Docimo" userId="f03f33e98f5daa40" providerId="LiveId" clId="{2813EF89-CA7F-468C-91A1-8B27422422AA}" dt="2018-08-21T13:37:20.017" v="322" actId="1036"/>
          <ac:spMkLst>
            <pc:docMk/>
            <pc:sldMk cId="3505316205" sldId="533"/>
            <ac:spMk id="29" creationId="{789DE4CF-8215-4EF8-8567-788D1DF72AEB}"/>
          </ac:spMkLst>
        </pc:spChg>
        <pc:spChg chg="mod ord topLvl">
          <ac:chgData name="Donald Docimo" userId="f03f33e98f5daa40" providerId="LiveId" clId="{2813EF89-CA7F-468C-91A1-8B27422422AA}" dt="2018-08-22T08:36:32.141" v="2272" actId="165"/>
          <ac:spMkLst>
            <pc:docMk/>
            <pc:sldMk cId="3505316205" sldId="533"/>
            <ac:spMk id="30" creationId="{F761A0CC-F7E6-422C-BD92-3E53B42B7BE3}"/>
          </ac:spMkLst>
        </pc:spChg>
        <pc:spChg chg="del mod topLvl">
          <ac:chgData name="Donald Docimo" userId="f03f33e98f5daa40" providerId="LiveId" clId="{2813EF89-CA7F-468C-91A1-8B27422422AA}" dt="2018-08-21T13:38:06.790" v="326" actId="478"/>
          <ac:spMkLst>
            <pc:docMk/>
            <pc:sldMk cId="3505316205" sldId="533"/>
            <ac:spMk id="31" creationId="{7046CF3A-A650-4701-A823-552C61DEC5C6}"/>
          </ac:spMkLst>
        </pc:spChg>
        <pc:spChg chg="mod topLvl">
          <ac:chgData name="Donald Docimo" userId="f03f33e98f5daa40" providerId="LiveId" clId="{2813EF89-CA7F-468C-91A1-8B27422422AA}" dt="2018-08-22T08:37:09.748" v="2298" actId="1035"/>
          <ac:spMkLst>
            <pc:docMk/>
            <pc:sldMk cId="3505316205" sldId="533"/>
            <ac:spMk id="33" creationId="{99A7407D-46D9-4861-B639-539EBB117FD9}"/>
          </ac:spMkLst>
        </pc:spChg>
        <pc:spChg chg="mod ord topLvl">
          <ac:chgData name="Donald Docimo" userId="f03f33e98f5daa40" providerId="LiveId" clId="{2813EF89-CA7F-468C-91A1-8B27422422AA}" dt="2018-08-22T08:36:32.141" v="2272" actId="165"/>
          <ac:spMkLst>
            <pc:docMk/>
            <pc:sldMk cId="3505316205" sldId="533"/>
            <ac:spMk id="34" creationId="{227D40DB-77AE-45D1-95FF-3D20475EB8C2}"/>
          </ac:spMkLst>
        </pc:spChg>
        <pc:spChg chg="del mod topLvl">
          <ac:chgData name="Donald Docimo" userId="f03f33e98f5daa40" providerId="LiveId" clId="{2813EF89-CA7F-468C-91A1-8B27422422AA}" dt="2018-08-21T13:38:06.790" v="326" actId="478"/>
          <ac:spMkLst>
            <pc:docMk/>
            <pc:sldMk cId="3505316205" sldId="533"/>
            <ac:spMk id="35" creationId="{0AD4617A-C21D-4EAC-ACD2-80EB1C840B59}"/>
          </ac:spMkLst>
        </pc:spChg>
        <pc:spChg chg="mod topLvl">
          <ac:chgData name="Donald Docimo" userId="f03f33e98f5daa40" providerId="LiveId" clId="{2813EF89-CA7F-468C-91A1-8B27422422AA}" dt="2018-08-22T08:37:15.508" v="2309" actId="1036"/>
          <ac:spMkLst>
            <pc:docMk/>
            <pc:sldMk cId="3505316205" sldId="533"/>
            <ac:spMk id="37" creationId="{A7C26835-E182-4A82-A446-210CCB503E94}"/>
          </ac:spMkLst>
        </pc:spChg>
        <pc:spChg chg="mod ord topLvl">
          <ac:chgData name="Donald Docimo" userId="f03f33e98f5daa40" providerId="LiveId" clId="{2813EF89-CA7F-468C-91A1-8B27422422AA}" dt="2018-08-22T08:36:32.141" v="2272" actId="165"/>
          <ac:spMkLst>
            <pc:docMk/>
            <pc:sldMk cId="3505316205" sldId="533"/>
            <ac:spMk id="38" creationId="{8A6E705A-634C-4175-9DA6-492BA4A0FEF1}"/>
          </ac:spMkLst>
        </pc:spChg>
        <pc:spChg chg="del mod topLvl">
          <ac:chgData name="Donald Docimo" userId="f03f33e98f5daa40" providerId="LiveId" clId="{2813EF89-CA7F-468C-91A1-8B27422422AA}" dt="2018-08-21T13:38:06.790" v="326" actId="478"/>
          <ac:spMkLst>
            <pc:docMk/>
            <pc:sldMk cId="3505316205" sldId="533"/>
            <ac:spMk id="39" creationId="{A954BEFF-D81E-40BD-847D-F85DDF35846F}"/>
          </ac:spMkLst>
        </pc:spChg>
        <pc:spChg chg="mod ord topLvl">
          <ac:chgData name="Donald Docimo" userId="f03f33e98f5daa40" providerId="LiveId" clId="{2813EF89-CA7F-468C-91A1-8B27422422AA}" dt="2018-08-22T08:36:32.141" v="2272" actId="165"/>
          <ac:spMkLst>
            <pc:docMk/>
            <pc:sldMk cId="3505316205" sldId="533"/>
            <ac:spMk id="41" creationId="{03A37412-4D7E-418F-B171-D473CFFFB141}"/>
          </ac:spMkLst>
        </pc:spChg>
        <pc:spChg chg="mod topLvl">
          <ac:chgData name="Donald Docimo" userId="f03f33e98f5daa40" providerId="LiveId" clId="{2813EF89-CA7F-468C-91A1-8B27422422AA}" dt="2018-08-21T13:37:20.017" v="322" actId="1036"/>
          <ac:spMkLst>
            <pc:docMk/>
            <pc:sldMk cId="3505316205" sldId="533"/>
            <ac:spMk id="42" creationId="{494890A3-6B5C-45F0-9285-5F5E7C5C22ED}"/>
          </ac:spMkLst>
        </pc:spChg>
        <pc:spChg chg="del mod topLvl">
          <ac:chgData name="Donald Docimo" userId="f03f33e98f5daa40" providerId="LiveId" clId="{2813EF89-CA7F-468C-91A1-8B27422422AA}" dt="2018-08-21T13:38:06.790" v="326" actId="478"/>
          <ac:spMkLst>
            <pc:docMk/>
            <pc:sldMk cId="3505316205" sldId="533"/>
            <ac:spMk id="43" creationId="{4383ABAE-BC65-4348-A735-585B00C26FC1}"/>
          </ac:spMkLst>
        </pc:spChg>
        <pc:spChg chg="add mod">
          <ac:chgData name="Donald Docimo" userId="f03f33e98f5daa40" providerId="LiveId" clId="{2813EF89-CA7F-468C-91A1-8B27422422AA}" dt="2018-08-21T13:29:06.108" v="219" actId="164"/>
          <ac:spMkLst>
            <pc:docMk/>
            <pc:sldMk cId="3505316205" sldId="533"/>
            <ac:spMk id="52" creationId="{24CBF367-079C-4EAB-AD17-9E8586D0F9A6}"/>
          </ac:spMkLst>
        </pc:spChg>
        <pc:spChg chg="add mod">
          <ac:chgData name="Donald Docimo" userId="f03f33e98f5daa40" providerId="LiveId" clId="{2813EF89-CA7F-468C-91A1-8B27422422AA}" dt="2018-08-21T13:29:06.108" v="219" actId="164"/>
          <ac:spMkLst>
            <pc:docMk/>
            <pc:sldMk cId="3505316205" sldId="533"/>
            <ac:spMk id="53" creationId="{8AACBDC0-7FBD-44AC-B05D-667EE4E16D65}"/>
          </ac:spMkLst>
        </pc:spChg>
        <pc:spChg chg="add mod topLvl">
          <ac:chgData name="Donald Docimo" userId="f03f33e98f5daa40" providerId="LiveId" clId="{2813EF89-CA7F-468C-91A1-8B27422422AA}" dt="2018-08-22T08:36:32.141" v="2272" actId="165"/>
          <ac:spMkLst>
            <pc:docMk/>
            <pc:sldMk cId="3505316205" sldId="533"/>
            <ac:spMk id="55" creationId="{FB45B0A0-63EE-4981-937D-63E4D936AD14}"/>
          </ac:spMkLst>
        </pc:spChg>
        <pc:spChg chg="add mod topLvl">
          <ac:chgData name="Donald Docimo" userId="f03f33e98f5daa40" providerId="LiveId" clId="{2813EF89-CA7F-468C-91A1-8B27422422AA}" dt="2018-08-22T08:36:32.141" v="2272" actId="165"/>
          <ac:spMkLst>
            <pc:docMk/>
            <pc:sldMk cId="3505316205" sldId="533"/>
            <ac:spMk id="56" creationId="{8D0F06DC-E72E-4218-92B2-F32E1AC9E8E7}"/>
          </ac:spMkLst>
        </pc:spChg>
        <pc:spChg chg="add mod topLvl">
          <ac:chgData name="Donald Docimo" userId="f03f33e98f5daa40" providerId="LiveId" clId="{2813EF89-CA7F-468C-91A1-8B27422422AA}" dt="2018-08-22T08:36:32.141" v="2272" actId="165"/>
          <ac:spMkLst>
            <pc:docMk/>
            <pc:sldMk cId="3505316205" sldId="533"/>
            <ac:spMk id="57" creationId="{CEF8B933-276C-4EBB-96FB-0A3BE7BFE795}"/>
          </ac:spMkLst>
        </pc:spChg>
        <pc:spChg chg="add mod">
          <ac:chgData name="Donald Docimo" userId="f03f33e98f5daa40" providerId="LiveId" clId="{2813EF89-CA7F-468C-91A1-8B27422422AA}" dt="2018-08-22T08:08:33.504" v="1217" actId="20577"/>
          <ac:spMkLst>
            <pc:docMk/>
            <pc:sldMk cId="3505316205" sldId="533"/>
            <ac:spMk id="59" creationId="{A3FF7419-6F1E-426E-92DD-3FE3CDCAE146}"/>
          </ac:spMkLst>
        </pc:spChg>
        <pc:grpChg chg="add del mod">
          <ac:chgData name="Donald Docimo" userId="f03f33e98f5daa40" providerId="LiveId" clId="{2813EF89-CA7F-468C-91A1-8B27422422AA}" dt="2018-08-21T13:20:18.868" v="38" actId="478"/>
          <ac:grpSpMkLst>
            <pc:docMk/>
            <pc:sldMk cId="3505316205" sldId="533"/>
            <ac:grpSpMk id="6" creationId="{967B0C8D-D5A1-4642-92E8-89378E7C0C77}"/>
          </ac:grpSpMkLst>
        </pc:grpChg>
        <pc:grpChg chg="add del mod">
          <ac:chgData name="Donald Docimo" userId="f03f33e98f5daa40" providerId="LiveId" clId="{2813EF89-CA7F-468C-91A1-8B27422422AA}" dt="2018-08-21T13:38:06.790" v="326" actId="478"/>
          <ac:grpSpMkLst>
            <pc:docMk/>
            <pc:sldMk cId="3505316205" sldId="533"/>
            <ac:grpSpMk id="10" creationId="{1E16E1CE-95DF-4E8B-9BA2-5259E6B6AF3C}"/>
          </ac:grpSpMkLst>
        </pc:grpChg>
        <pc:grpChg chg="add del mod">
          <ac:chgData name="Donald Docimo" userId="f03f33e98f5daa40" providerId="LiveId" clId="{2813EF89-CA7F-468C-91A1-8B27422422AA}" dt="2018-08-21T13:23:59.188" v="167" actId="165"/>
          <ac:grpSpMkLst>
            <pc:docMk/>
            <pc:sldMk cId="3505316205" sldId="533"/>
            <ac:grpSpMk id="17" creationId="{1488B2E8-6099-453B-8968-945F33E6B00C}"/>
          </ac:grpSpMkLst>
        </pc:grpChg>
        <pc:grpChg chg="add del mod">
          <ac:chgData name="Donald Docimo" userId="f03f33e98f5daa40" providerId="LiveId" clId="{2813EF89-CA7F-468C-91A1-8B27422422AA}" dt="2018-08-21T13:30:11.421" v="231" actId="165"/>
          <ac:grpSpMkLst>
            <pc:docMk/>
            <pc:sldMk cId="3505316205" sldId="533"/>
            <ac:grpSpMk id="25" creationId="{BE324F36-CFDF-4143-B212-A18D717206B9}"/>
          </ac:grpSpMkLst>
        </pc:grpChg>
        <pc:grpChg chg="add del mod">
          <ac:chgData name="Donald Docimo" userId="f03f33e98f5daa40" providerId="LiveId" clId="{2813EF89-CA7F-468C-91A1-8B27422422AA}" dt="2018-08-21T13:21:23.814" v="64" actId="165"/>
          <ac:grpSpMkLst>
            <pc:docMk/>
            <pc:sldMk cId="3505316205" sldId="533"/>
            <ac:grpSpMk id="28" creationId="{56FDD6BF-8265-4DB6-9B02-4EFC5A2F0AC3}"/>
          </ac:grpSpMkLst>
        </pc:grpChg>
        <pc:grpChg chg="add del mod">
          <ac:chgData name="Donald Docimo" userId="f03f33e98f5daa40" providerId="LiveId" clId="{2813EF89-CA7F-468C-91A1-8B27422422AA}" dt="2018-08-21T13:30:16.519" v="232" actId="165"/>
          <ac:grpSpMkLst>
            <pc:docMk/>
            <pc:sldMk cId="3505316205" sldId="533"/>
            <ac:grpSpMk id="32" creationId="{2A461A67-5971-4880-86E7-4386D6BE894D}"/>
          </ac:grpSpMkLst>
        </pc:grpChg>
        <pc:grpChg chg="add del mod">
          <ac:chgData name="Donald Docimo" userId="f03f33e98f5daa40" providerId="LiveId" clId="{2813EF89-CA7F-468C-91A1-8B27422422AA}" dt="2018-08-21T13:30:00.307" v="229" actId="165"/>
          <ac:grpSpMkLst>
            <pc:docMk/>
            <pc:sldMk cId="3505316205" sldId="533"/>
            <ac:grpSpMk id="36" creationId="{4B712080-8C3E-4962-ADA6-E120C7D0DD7E}"/>
          </ac:grpSpMkLst>
        </pc:grpChg>
        <pc:grpChg chg="add del mod">
          <ac:chgData name="Donald Docimo" userId="f03f33e98f5daa40" providerId="LiveId" clId="{2813EF89-CA7F-468C-91A1-8B27422422AA}" dt="2018-08-21T13:30:05.593" v="230" actId="165"/>
          <ac:grpSpMkLst>
            <pc:docMk/>
            <pc:sldMk cId="3505316205" sldId="533"/>
            <ac:grpSpMk id="40" creationId="{3D3F0E29-581B-4DFA-ADDA-C0D51300795F}"/>
          </ac:grpSpMkLst>
        </pc:grpChg>
        <pc:grpChg chg="add mod">
          <ac:chgData name="Donald Docimo" userId="f03f33e98f5daa40" providerId="LiveId" clId="{2813EF89-CA7F-468C-91A1-8B27422422AA}" dt="2018-08-21T13:37:20.017" v="322" actId="1036"/>
          <ac:grpSpMkLst>
            <pc:docMk/>
            <pc:sldMk cId="3505316205" sldId="533"/>
            <ac:grpSpMk id="44" creationId="{E11DB6B3-50F9-4D89-9357-00A15FB9E581}"/>
          </ac:grpSpMkLst>
        </pc:grpChg>
        <pc:grpChg chg="add mod topLvl">
          <ac:chgData name="Donald Docimo" userId="f03f33e98f5daa40" providerId="LiveId" clId="{2813EF89-CA7F-468C-91A1-8B27422422AA}" dt="2018-08-22T08:36:32.141" v="2272" actId="165"/>
          <ac:grpSpMkLst>
            <pc:docMk/>
            <pc:sldMk cId="3505316205" sldId="533"/>
            <ac:grpSpMk id="54" creationId="{2144D781-9B9F-44FD-95B6-65A275AA18F8}"/>
          </ac:grpSpMkLst>
        </pc:grpChg>
        <pc:grpChg chg="add del mod">
          <ac:chgData name="Donald Docimo" userId="f03f33e98f5daa40" providerId="LiveId" clId="{2813EF89-CA7F-468C-91A1-8B27422422AA}" dt="2018-08-22T08:36:32.141" v="2272" actId="165"/>
          <ac:grpSpMkLst>
            <pc:docMk/>
            <pc:sldMk cId="3505316205" sldId="533"/>
            <ac:grpSpMk id="58" creationId="{0D18DD47-7454-42B0-BA9D-9A9FB6649B66}"/>
          </ac:grpSpMkLst>
        </pc:grpChg>
        <pc:picChg chg="add mod">
          <ac:chgData name="Donald Docimo" userId="f03f33e98f5daa40" providerId="LiveId" clId="{2813EF89-CA7F-468C-91A1-8B27422422AA}" dt="2018-08-21T13:37:08.870" v="312" actId="1036"/>
          <ac:picMkLst>
            <pc:docMk/>
            <pc:sldMk cId="3505316205" sldId="533"/>
            <ac:picMk id="5" creationId="{29D9FF40-78B7-4CCF-BCBF-B4E0541934C6}"/>
          </ac:picMkLst>
        </pc:picChg>
        <pc:picChg chg="add del mod">
          <ac:chgData name="Donald Docimo" userId="f03f33e98f5daa40" providerId="LiveId" clId="{2813EF89-CA7F-468C-91A1-8B27422422AA}" dt="2018-08-21T13:37:37.921" v="324" actId="478"/>
          <ac:picMkLst>
            <pc:docMk/>
            <pc:sldMk cId="3505316205" sldId="533"/>
            <ac:picMk id="16" creationId="{7918DB26-DBB3-4440-90D3-0E7A9992FD00}"/>
          </ac:picMkLst>
        </pc:picChg>
        <pc:picChg chg="del">
          <ac:chgData name="Donald Docimo" userId="f03f33e98f5daa40" providerId="LiveId" clId="{2813EF89-CA7F-468C-91A1-8B27422422AA}" dt="2018-08-21T13:21:34.907" v="66" actId="478"/>
          <ac:picMkLst>
            <pc:docMk/>
            <pc:sldMk cId="3505316205" sldId="533"/>
            <ac:picMk id="18" creationId="{054737B3-6F0D-4DF5-8D90-E10CEB9C25E6}"/>
          </ac:picMkLst>
        </pc:picChg>
        <pc:picChg chg="mod topLvl">
          <ac:chgData name="Donald Docimo" userId="f03f33e98f5daa40" providerId="LiveId" clId="{2813EF89-CA7F-468C-91A1-8B27422422AA}" dt="2018-08-21T13:29:06.108" v="219" actId="164"/>
          <ac:picMkLst>
            <pc:docMk/>
            <pc:sldMk cId="3505316205" sldId="533"/>
            <ac:picMk id="19" creationId="{60DAC770-0068-4C60-9C9A-C547B93913B6}"/>
          </ac:picMkLst>
        </pc:picChg>
        <pc:picChg chg="add del mod topLvl modCrop">
          <ac:chgData name="Donald Docimo" userId="f03f33e98f5daa40" providerId="LiveId" clId="{2813EF89-CA7F-468C-91A1-8B27422422AA}" dt="2018-08-21T13:29:06.108" v="219" actId="164"/>
          <ac:picMkLst>
            <pc:docMk/>
            <pc:sldMk cId="3505316205" sldId="533"/>
            <ac:picMk id="20" creationId="{B4FFC45C-5DF2-4B8C-9453-40D2904A0EE0}"/>
          </ac:picMkLst>
        </pc:picChg>
        <pc:picChg chg="mod topLvl">
          <ac:chgData name="Donald Docimo" userId="f03f33e98f5daa40" providerId="LiveId" clId="{2813EF89-CA7F-468C-91A1-8B27422422AA}" dt="2018-08-21T13:29:06.108" v="219" actId="164"/>
          <ac:picMkLst>
            <pc:docMk/>
            <pc:sldMk cId="3505316205" sldId="533"/>
            <ac:picMk id="21" creationId="{78158032-5BB2-4A19-A2BA-D041300C8B1E}"/>
          </ac:picMkLst>
        </pc:picChg>
        <pc:picChg chg="mod topLvl modCrop">
          <ac:chgData name="Donald Docimo" userId="f03f33e98f5daa40" providerId="LiveId" clId="{2813EF89-CA7F-468C-91A1-8B27422422AA}" dt="2018-08-21T13:29:06.108" v="219" actId="164"/>
          <ac:picMkLst>
            <pc:docMk/>
            <pc:sldMk cId="3505316205" sldId="533"/>
            <ac:picMk id="22" creationId="{FBAFABA0-8D3A-4A98-AFD1-0609F2DF746E}"/>
          </ac:picMkLst>
        </pc:picChg>
        <pc:picChg chg="mod topLvl">
          <ac:chgData name="Donald Docimo" userId="f03f33e98f5daa40" providerId="LiveId" clId="{2813EF89-CA7F-468C-91A1-8B27422422AA}" dt="2018-08-21T13:29:06.108" v="219" actId="164"/>
          <ac:picMkLst>
            <pc:docMk/>
            <pc:sldMk cId="3505316205" sldId="533"/>
            <ac:picMk id="23" creationId="{061A9480-BBE0-4E3A-816D-4DA5E55F1C64}"/>
          </ac:picMkLst>
        </pc:picChg>
      </pc:sldChg>
      <pc:sldChg chg="addSp delSp modSp add delAnim">
        <pc:chgData name="Donald Docimo" userId="f03f33e98f5daa40" providerId="LiveId" clId="{2813EF89-CA7F-468C-91A1-8B27422422AA}" dt="2018-08-22T10:38:33.942" v="3824" actId="1036"/>
        <pc:sldMkLst>
          <pc:docMk/>
          <pc:sldMk cId="390217996" sldId="534"/>
        </pc:sldMkLst>
        <pc:spChg chg="mod">
          <ac:chgData name="Donald Docimo" userId="f03f33e98f5daa40" providerId="LiveId" clId="{2813EF89-CA7F-468C-91A1-8B27422422AA}" dt="2018-08-22T09:31:42.670" v="3459" actId="20577"/>
          <ac:spMkLst>
            <pc:docMk/>
            <pc:sldMk cId="390217996" sldId="534"/>
            <ac:spMk id="2" creationId="{BA682939-BDF6-4C65-958B-6813167EF1A8}"/>
          </ac:spMkLst>
        </pc:spChg>
        <pc:spChg chg="add del mod">
          <ac:chgData name="Donald Docimo" userId="f03f33e98f5daa40" providerId="LiveId" clId="{2813EF89-CA7F-468C-91A1-8B27422422AA}" dt="2018-08-22T09:37:44.297" v="3761" actId="478"/>
          <ac:spMkLst>
            <pc:docMk/>
            <pc:sldMk cId="390217996" sldId="534"/>
            <ac:spMk id="3" creationId="{C31DAE10-7FBE-4839-B7F9-F255ADAEF852}"/>
          </ac:spMkLst>
        </pc:spChg>
        <pc:spChg chg="del">
          <ac:chgData name="Donald Docimo" userId="f03f33e98f5daa40" providerId="LiveId" clId="{2813EF89-CA7F-468C-91A1-8B27422422AA}" dt="2018-08-22T09:31:50.664" v="3460" actId="478"/>
          <ac:spMkLst>
            <pc:docMk/>
            <pc:sldMk cId="390217996" sldId="534"/>
            <ac:spMk id="5" creationId="{1C79D002-D19B-4F2A-A3BE-893696DC7770}"/>
          </ac:spMkLst>
        </pc:spChg>
        <pc:spChg chg="del">
          <ac:chgData name="Donald Docimo" userId="f03f33e98f5daa40" providerId="LiveId" clId="{2813EF89-CA7F-468C-91A1-8B27422422AA}" dt="2018-08-22T09:32:26.598" v="3471" actId="478"/>
          <ac:spMkLst>
            <pc:docMk/>
            <pc:sldMk cId="390217996" sldId="534"/>
            <ac:spMk id="6" creationId="{768D1312-3EB7-434D-AAC3-9E0D118FE703}"/>
          </ac:spMkLst>
        </pc:spChg>
        <pc:spChg chg="del">
          <ac:chgData name="Donald Docimo" userId="f03f33e98f5daa40" providerId="LiveId" clId="{2813EF89-CA7F-468C-91A1-8B27422422AA}" dt="2018-08-22T09:31:56.580" v="3462" actId="478"/>
          <ac:spMkLst>
            <pc:docMk/>
            <pc:sldMk cId="390217996" sldId="534"/>
            <ac:spMk id="7" creationId="{9374D8FE-9DF9-443D-B594-9DE7EEF0DFF3}"/>
          </ac:spMkLst>
        </pc:spChg>
        <pc:spChg chg="del">
          <ac:chgData name="Donald Docimo" userId="f03f33e98f5daa40" providerId="LiveId" clId="{2813EF89-CA7F-468C-91A1-8B27422422AA}" dt="2018-08-22T09:32:31.093" v="3473" actId="478"/>
          <ac:spMkLst>
            <pc:docMk/>
            <pc:sldMk cId="390217996" sldId="534"/>
            <ac:spMk id="8" creationId="{EBC10081-E24F-4EFB-9530-14B48CC8AB5F}"/>
          </ac:spMkLst>
        </pc:spChg>
        <pc:spChg chg="add mod">
          <ac:chgData name="Donald Docimo" userId="f03f33e98f5daa40" providerId="LiveId" clId="{2813EF89-CA7F-468C-91A1-8B27422422AA}" dt="2018-08-22T09:41:16.314" v="3817" actId="1036"/>
          <ac:spMkLst>
            <pc:docMk/>
            <pc:sldMk cId="390217996" sldId="534"/>
            <ac:spMk id="9" creationId="{E7FA646A-FD49-4C78-807B-CBECF95962BE}"/>
          </ac:spMkLst>
        </pc:spChg>
        <pc:spChg chg="del">
          <ac:chgData name="Donald Docimo" userId="f03f33e98f5daa40" providerId="LiveId" clId="{2813EF89-CA7F-468C-91A1-8B27422422AA}" dt="2018-08-22T09:32:04.591" v="3465" actId="478"/>
          <ac:spMkLst>
            <pc:docMk/>
            <pc:sldMk cId="390217996" sldId="534"/>
            <ac:spMk id="10" creationId="{584E1156-FC05-42DE-ADD8-58ABE896DFC6}"/>
          </ac:spMkLst>
        </pc:spChg>
        <pc:spChg chg="del">
          <ac:chgData name="Donald Docimo" userId="f03f33e98f5daa40" providerId="LiveId" clId="{2813EF89-CA7F-468C-91A1-8B27422422AA}" dt="2018-08-22T09:32:20.183" v="3469" actId="478"/>
          <ac:spMkLst>
            <pc:docMk/>
            <pc:sldMk cId="390217996" sldId="534"/>
            <ac:spMk id="11" creationId="{C6F50F1E-00F6-4DE7-8A39-22A9B49EF804}"/>
          </ac:spMkLst>
        </pc:spChg>
        <pc:spChg chg="del">
          <ac:chgData name="Donald Docimo" userId="f03f33e98f5daa40" providerId="LiveId" clId="{2813EF89-CA7F-468C-91A1-8B27422422AA}" dt="2018-08-22T09:32:14.084" v="3468" actId="478"/>
          <ac:spMkLst>
            <pc:docMk/>
            <pc:sldMk cId="390217996" sldId="534"/>
            <ac:spMk id="12" creationId="{437594F1-4434-4F18-9B8B-DCBEE2488A75}"/>
          </ac:spMkLst>
        </pc:spChg>
        <pc:spChg chg="del">
          <ac:chgData name="Donald Docimo" userId="f03f33e98f5daa40" providerId="LiveId" clId="{2813EF89-CA7F-468C-91A1-8B27422422AA}" dt="2018-08-22T09:32:00.194" v="3464" actId="478"/>
          <ac:spMkLst>
            <pc:docMk/>
            <pc:sldMk cId="390217996" sldId="534"/>
            <ac:spMk id="13" creationId="{D3743369-9AC2-4165-A0CD-673179E767B3}"/>
          </ac:spMkLst>
        </pc:spChg>
        <pc:spChg chg="del">
          <ac:chgData name="Donald Docimo" userId="f03f33e98f5daa40" providerId="LiveId" clId="{2813EF89-CA7F-468C-91A1-8B27422422AA}" dt="2018-08-22T09:31:52.248" v="3461" actId="478"/>
          <ac:spMkLst>
            <pc:docMk/>
            <pc:sldMk cId="390217996" sldId="534"/>
            <ac:spMk id="27" creationId="{113EDA8A-1E72-42F6-A51D-4825F3E42D68}"/>
          </ac:spMkLst>
        </pc:spChg>
        <pc:spChg chg="del">
          <ac:chgData name="Donald Docimo" userId="f03f33e98f5daa40" providerId="LiveId" clId="{2813EF89-CA7F-468C-91A1-8B27422422AA}" dt="2018-08-22T09:31:57.999" v="3463" actId="478"/>
          <ac:spMkLst>
            <pc:docMk/>
            <pc:sldMk cId="390217996" sldId="534"/>
            <ac:spMk id="28" creationId="{31A52BE6-1371-4818-95C0-939F3AA37D7A}"/>
          </ac:spMkLst>
        </pc:spChg>
        <pc:spChg chg="add mod">
          <ac:chgData name="Donald Docimo" userId="f03f33e98f5daa40" providerId="LiveId" clId="{2813EF89-CA7F-468C-91A1-8B27422422AA}" dt="2018-08-22T10:38:33.942" v="3824" actId="1036"/>
          <ac:spMkLst>
            <pc:docMk/>
            <pc:sldMk cId="390217996" sldId="534"/>
            <ac:spMk id="29" creationId="{268D5D19-1B40-4F31-A5BA-3B6E2752A188}"/>
          </ac:spMkLst>
        </pc:spChg>
        <pc:spChg chg="del">
          <ac:chgData name="Donald Docimo" userId="f03f33e98f5daa40" providerId="LiveId" clId="{2813EF89-CA7F-468C-91A1-8B27422422AA}" dt="2018-08-22T09:32:28.208" v="3472" actId="478"/>
          <ac:spMkLst>
            <pc:docMk/>
            <pc:sldMk cId="390217996" sldId="534"/>
            <ac:spMk id="30" creationId="{B0BB778D-AA3B-4977-B1D5-2AFBB68844AF}"/>
          </ac:spMkLst>
        </pc:spChg>
        <pc:spChg chg="del">
          <ac:chgData name="Donald Docimo" userId="f03f33e98f5daa40" providerId="LiveId" clId="{2813EF89-CA7F-468C-91A1-8B27422422AA}" dt="2018-08-22T09:32:21.727" v="3470" actId="478"/>
          <ac:spMkLst>
            <pc:docMk/>
            <pc:sldMk cId="390217996" sldId="534"/>
            <ac:spMk id="31" creationId="{0129045B-6C88-48B2-92A6-3B5B9E58256F}"/>
          </ac:spMkLst>
        </pc:spChg>
        <pc:spChg chg="add mod">
          <ac:chgData name="Donald Docimo" userId="f03f33e98f5daa40" providerId="LiveId" clId="{2813EF89-CA7F-468C-91A1-8B27422422AA}" dt="2018-08-22T09:36:56.803" v="3759" actId="20577"/>
          <ac:spMkLst>
            <pc:docMk/>
            <pc:sldMk cId="390217996" sldId="534"/>
            <ac:spMk id="32" creationId="{9A48FE68-9D97-485B-95B4-535873D1046E}"/>
          </ac:spMkLst>
        </pc:spChg>
        <pc:grpChg chg="add del mod">
          <ac:chgData name="Donald Docimo" userId="f03f33e98f5daa40" providerId="LiveId" clId="{2813EF89-CA7F-468C-91A1-8B27422422AA}" dt="2018-08-22T09:34:33.890" v="3593" actId="1076"/>
          <ac:grpSpMkLst>
            <pc:docMk/>
            <pc:sldMk cId="390217996" sldId="534"/>
            <ac:grpSpMk id="24" creationId="{59B055C2-D524-47CA-BCD8-2FCCCD697BD3}"/>
          </ac:grpSpMkLst>
        </pc:grpChg>
      </pc:sldChg>
      <pc:sldChg chg="addSp delSp modSp add modAnim">
        <pc:chgData name="Donald Docimo" userId="f03f33e98f5daa40" providerId="LiveId" clId="{2813EF89-CA7F-468C-91A1-8B27422422AA}" dt="2018-08-22T10:54:45.709" v="4758" actId="20577"/>
        <pc:sldMkLst>
          <pc:docMk/>
          <pc:sldMk cId="4160201641" sldId="535"/>
        </pc:sldMkLst>
        <pc:spChg chg="mod">
          <ac:chgData name="Donald Docimo" userId="f03f33e98f5daa40" providerId="LiveId" clId="{2813EF89-CA7F-468C-91A1-8B27422422AA}" dt="2018-08-22T10:49:19.076" v="4547" actId="20577"/>
          <ac:spMkLst>
            <pc:docMk/>
            <pc:sldMk cId="4160201641" sldId="535"/>
            <ac:spMk id="2" creationId="{E133B051-7803-4545-8E13-E584BE3ACC48}"/>
          </ac:spMkLst>
        </pc:spChg>
        <pc:spChg chg="add del mod">
          <ac:chgData name="Donald Docimo" userId="f03f33e98f5daa40" providerId="LiveId" clId="{2813EF89-CA7F-468C-91A1-8B27422422AA}" dt="2018-08-22T10:54:45.709" v="4758" actId="20577"/>
          <ac:spMkLst>
            <pc:docMk/>
            <pc:sldMk cId="4160201641" sldId="535"/>
            <ac:spMk id="3" creationId="{0062325C-2EFC-4D8A-AE05-F54E92F47F62}"/>
          </ac:spMkLst>
        </pc:spChg>
        <pc:spChg chg="add mod">
          <ac:chgData name="Donald Docimo" userId="f03f33e98f5daa40" providerId="LiveId" clId="{2813EF89-CA7F-468C-91A1-8B27422422AA}" dt="2018-08-22T10:49:59.899" v="4550" actId="1076"/>
          <ac:spMkLst>
            <pc:docMk/>
            <pc:sldMk cId="4160201641" sldId="535"/>
            <ac:spMk id="5" creationId="{58BB1D34-892B-4505-B0B2-FFEEE4B728F7}"/>
          </ac:spMkLst>
        </pc:spChg>
        <pc:spChg chg="add mod">
          <ac:chgData name="Donald Docimo" userId="f03f33e98f5daa40" providerId="LiveId" clId="{2813EF89-CA7F-468C-91A1-8B27422422AA}" dt="2018-08-22T10:50:29.953" v="4553" actId="1076"/>
          <ac:spMkLst>
            <pc:docMk/>
            <pc:sldMk cId="4160201641" sldId="535"/>
            <ac:spMk id="6" creationId="{8A6C60E3-757C-406E-A439-132693B5854F}"/>
          </ac:spMkLst>
        </pc:spChg>
        <pc:spChg chg="add mod">
          <ac:chgData name="Donald Docimo" userId="f03f33e98f5daa40" providerId="LiveId" clId="{2813EF89-CA7F-468C-91A1-8B27422422AA}" dt="2018-08-22T10:51:00.136" v="4560" actId="1036"/>
          <ac:spMkLst>
            <pc:docMk/>
            <pc:sldMk cId="4160201641" sldId="535"/>
            <ac:spMk id="7" creationId="{01990430-0E6E-45C7-A43A-48817B7E173E}"/>
          </ac:spMkLst>
        </pc:spChg>
        <pc:spChg chg="add mod">
          <ac:chgData name="Donald Docimo" userId="f03f33e98f5daa40" providerId="LiveId" clId="{2813EF89-CA7F-468C-91A1-8B27422422AA}" dt="2018-08-22T10:51:19.147" v="4564" actId="14100"/>
          <ac:spMkLst>
            <pc:docMk/>
            <pc:sldMk cId="4160201641" sldId="535"/>
            <ac:spMk id="8" creationId="{0853F330-FC78-40E5-92F3-30CB79B73C06}"/>
          </ac:spMkLst>
        </pc:spChg>
        <pc:spChg chg="add mod">
          <ac:chgData name="Donald Docimo" userId="f03f33e98f5daa40" providerId="LiveId" clId="{2813EF89-CA7F-468C-91A1-8B27422422AA}" dt="2018-08-22T10:51:54.341" v="4571" actId="14100"/>
          <ac:spMkLst>
            <pc:docMk/>
            <pc:sldMk cId="4160201641" sldId="535"/>
            <ac:spMk id="9" creationId="{A9B32B92-8496-4E11-BDBE-683F2A70EAA3}"/>
          </ac:spMkLst>
        </pc:spChg>
        <pc:spChg chg="add mod">
          <ac:chgData name="Donald Docimo" userId="f03f33e98f5daa40" providerId="LiveId" clId="{2813EF89-CA7F-468C-91A1-8B27422422AA}" dt="2018-08-22T10:51:46.964" v="4569" actId="14100"/>
          <ac:spMkLst>
            <pc:docMk/>
            <pc:sldMk cId="4160201641" sldId="535"/>
            <ac:spMk id="10" creationId="{EEE0DA80-B426-4E82-A97B-8D2020A9E12C}"/>
          </ac:spMkLst>
        </pc:spChg>
        <pc:spChg chg="add mod">
          <ac:chgData name="Donald Docimo" userId="f03f33e98f5daa40" providerId="LiveId" clId="{2813EF89-CA7F-468C-91A1-8B27422422AA}" dt="2018-08-22T10:54:15.269" v="4752" actId="20577"/>
          <ac:spMkLst>
            <pc:docMk/>
            <pc:sldMk cId="4160201641" sldId="535"/>
            <ac:spMk id="11" creationId="{728AFE67-CC69-4E1F-BB61-5D2CDEAF4BA4}"/>
          </ac:spMkLst>
        </pc:spChg>
      </pc:sldChg>
      <pc:sldChg chg="addSp delSp modSp add">
        <pc:chgData name="Donald Docimo" userId="f03f33e98f5daa40" providerId="LiveId" clId="{2813EF89-CA7F-468C-91A1-8B27422422AA}" dt="2018-08-22T11:21:22.464" v="5644" actId="1035"/>
        <pc:sldMkLst>
          <pc:docMk/>
          <pc:sldMk cId="234359568" sldId="536"/>
        </pc:sldMkLst>
        <pc:spChg chg="mod">
          <ac:chgData name="Donald Docimo" userId="f03f33e98f5daa40" providerId="LiveId" clId="{2813EF89-CA7F-468C-91A1-8B27422422AA}" dt="2018-08-22T11:08:18.985" v="5437" actId="404"/>
          <ac:spMkLst>
            <pc:docMk/>
            <pc:sldMk cId="234359568" sldId="536"/>
            <ac:spMk id="2" creationId="{73921233-DAEE-44F4-B023-ADEF2E3D9297}"/>
          </ac:spMkLst>
        </pc:spChg>
        <pc:spChg chg="mod">
          <ac:chgData name="Donald Docimo" userId="f03f33e98f5daa40" providerId="LiveId" clId="{2813EF89-CA7F-468C-91A1-8B27422422AA}" dt="2018-08-22T11:20:38.536" v="5633" actId="404"/>
          <ac:spMkLst>
            <pc:docMk/>
            <pc:sldMk cId="234359568" sldId="536"/>
            <ac:spMk id="3" creationId="{2E3894DB-2786-4210-8076-7200813F2AE0}"/>
          </ac:spMkLst>
        </pc:spChg>
        <pc:picChg chg="add mod modCrop">
          <ac:chgData name="Donald Docimo" userId="f03f33e98f5daa40" providerId="LiveId" clId="{2813EF89-CA7F-468C-91A1-8B27422422AA}" dt="2018-08-22T11:21:03.679" v="5636" actId="732"/>
          <ac:picMkLst>
            <pc:docMk/>
            <pc:sldMk cId="234359568" sldId="536"/>
            <ac:picMk id="5" creationId="{DE368FEB-4A85-423B-A79D-66DEDB01EA8E}"/>
          </ac:picMkLst>
        </pc:picChg>
        <pc:picChg chg="add del mod">
          <ac:chgData name="Donald Docimo" userId="f03f33e98f5daa40" providerId="LiveId" clId="{2813EF89-CA7F-468C-91A1-8B27422422AA}" dt="2018-08-22T11:17:12.899" v="5535" actId="478"/>
          <ac:picMkLst>
            <pc:docMk/>
            <pc:sldMk cId="234359568" sldId="536"/>
            <ac:picMk id="6" creationId="{0EA6DA13-11C7-46B7-A9A8-2B4FE15BAE71}"/>
          </ac:picMkLst>
        </pc:picChg>
        <pc:picChg chg="add del mod">
          <ac:chgData name="Donald Docimo" userId="f03f33e98f5daa40" providerId="LiveId" clId="{2813EF89-CA7F-468C-91A1-8B27422422AA}" dt="2018-08-22T11:17:22.422" v="5538" actId="478"/>
          <ac:picMkLst>
            <pc:docMk/>
            <pc:sldMk cId="234359568" sldId="536"/>
            <ac:picMk id="7" creationId="{22026BF6-AF91-46C2-A9AD-722674EC3B83}"/>
          </ac:picMkLst>
        </pc:picChg>
        <pc:picChg chg="add mod modCrop">
          <ac:chgData name="Donald Docimo" userId="f03f33e98f5daa40" providerId="LiveId" clId="{2813EF89-CA7F-468C-91A1-8B27422422AA}" dt="2018-08-22T11:18:23.630" v="5550" actId="1076"/>
          <ac:picMkLst>
            <pc:docMk/>
            <pc:sldMk cId="234359568" sldId="536"/>
            <ac:picMk id="8" creationId="{5E62B7D6-B885-48D2-8357-76C986C26E77}"/>
          </ac:picMkLst>
        </pc:picChg>
        <pc:picChg chg="add mod modCrop">
          <ac:chgData name="Donald Docimo" userId="f03f33e98f5daa40" providerId="LiveId" clId="{2813EF89-CA7F-468C-91A1-8B27422422AA}" dt="2018-08-22T11:21:13.273" v="5640" actId="1036"/>
          <ac:picMkLst>
            <pc:docMk/>
            <pc:sldMk cId="234359568" sldId="536"/>
            <ac:picMk id="9" creationId="{FD47F618-551F-484E-A43E-788AEB47C48E}"/>
          </ac:picMkLst>
        </pc:picChg>
        <pc:picChg chg="add mod modCrop">
          <ac:chgData name="Donald Docimo" userId="f03f33e98f5daa40" providerId="LiveId" clId="{2813EF89-CA7F-468C-91A1-8B27422422AA}" dt="2018-08-22T11:21:22.464" v="5644" actId="1035"/>
          <ac:picMkLst>
            <pc:docMk/>
            <pc:sldMk cId="234359568" sldId="536"/>
            <ac:picMk id="10" creationId="{13A984DD-94E0-4BE9-99B6-C41B1986D229}"/>
          </ac:picMkLst>
        </pc:picChg>
        <pc:picChg chg="add mod modCrop">
          <ac:chgData name="Donald Docimo" userId="f03f33e98f5daa40" providerId="LiveId" clId="{2813EF89-CA7F-468C-91A1-8B27422422AA}" dt="2018-08-22T11:21:15.424" v="5641" actId="1037"/>
          <ac:picMkLst>
            <pc:docMk/>
            <pc:sldMk cId="234359568" sldId="536"/>
            <ac:picMk id="11" creationId="{A7EF89C4-37D7-4045-AB67-F743574C76D7}"/>
          </ac:picMkLst>
        </pc:picChg>
        <pc:picChg chg="add mod modCrop">
          <ac:chgData name="Donald Docimo" userId="f03f33e98f5daa40" providerId="LiveId" clId="{2813EF89-CA7F-468C-91A1-8B27422422AA}" dt="2018-08-22T11:21:18.704" v="5643" actId="1035"/>
          <ac:picMkLst>
            <pc:docMk/>
            <pc:sldMk cId="234359568" sldId="536"/>
            <ac:picMk id="12" creationId="{5D5EF723-6F5B-4C1D-9A5C-FAF674093FBD}"/>
          </ac:picMkLst>
        </pc:picChg>
      </pc:sldChg>
      <pc:sldChg chg="add">
        <pc:chgData name="Donald Docimo" userId="f03f33e98f5daa40" providerId="LiveId" clId="{2813EF89-CA7F-468C-91A1-8B27422422AA}" dt="2018-08-22T11:37:57.066" v="5996"/>
        <pc:sldMkLst>
          <pc:docMk/>
          <pc:sldMk cId="991419962" sldId="537"/>
        </pc:sldMkLst>
      </pc:sldChg>
      <pc:sldChg chg="modSp add">
        <pc:chgData name="Donald Docimo" userId="f03f33e98f5daa40" providerId="LiveId" clId="{2813EF89-CA7F-468C-91A1-8B27422422AA}" dt="2018-08-22T11:42:53.395" v="6170" actId="255"/>
        <pc:sldMkLst>
          <pc:docMk/>
          <pc:sldMk cId="3223703985" sldId="538"/>
        </pc:sldMkLst>
        <pc:spChg chg="mod">
          <ac:chgData name="Donald Docimo" userId="f03f33e98f5daa40" providerId="LiveId" clId="{2813EF89-CA7F-468C-91A1-8B27422422AA}" dt="2018-08-22T11:38:02.597" v="6007" actId="20577"/>
          <ac:spMkLst>
            <pc:docMk/>
            <pc:sldMk cId="3223703985" sldId="538"/>
            <ac:spMk id="2" creationId="{F3898F99-D792-4FC8-BB1C-8398534E45F3}"/>
          </ac:spMkLst>
        </pc:spChg>
        <pc:spChg chg="mod">
          <ac:chgData name="Donald Docimo" userId="f03f33e98f5daa40" providerId="LiveId" clId="{2813EF89-CA7F-468C-91A1-8B27422422AA}" dt="2018-08-22T11:42:53.395" v="6170" actId="255"/>
          <ac:spMkLst>
            <pc:docMk/>
            <pc:sldMk cId="3223703985" sldId="538"/>
            <ac:spMk id="3" creationId="{105B0673-0A20-447A-BD5F-991A7B53E71B}"/>
          </ac:spMkLst>
        </pc:spChg>
      </pc:sldChg>
      <pc:sldChg chg="modSp add">
        <pc:chgData name="Donald Docimo" userId="f03f33e98f5daa40" providerId="LiveId" clId="{2813EF89-CA7F-468C-91A1-8B27422422AA}" dt="2018-08-22T11:42:43.777" v="6169" actId="255"/>
        <pc:sldMkLst>
          <pc:docMk/>
          <pc:sldMk cId="3301523360" sldId="539"/>
        </pc:sldMkLst>
        <pc:spChg chg="mod">
          <ac:chgData name="Donald Docimo" userId="f03f33e98f5daa40" providerId="LiveId" clId="{2813EF89-CA7F-468C-91A1-8B27422422AA}" dt="2018-08-22T11:39:19.526" v="6037" actId="20577"/>
          <ac:spMkLst>
            <pc:docMk/>
            <pc:sldMk cId="3301523360" sldId="539"/>
            <ac:spMk id="2" creationId="{51D6532E-70F6-4718-93B1-3A66B666E26D}"/>
          </ac:spMkLst>
        </pc:spChg>
        <pc:spChg chg="mod">
          <ac:chgData name="Donald Docimo" userId="f03f33e98f5daa40" providerId="LiveId" clId="{2813EF89-CA7F-468C-91A1-8B27422422AA}" dt="2018-08-22T11:42:43.777" v="6169" actId="255"/>
          <ac:spMkLst>
            <pc:docMk/>
            <pc:sldMk cId="3301523360" sldId="539"/>
            <ac:spMk id="3" creationId="{B62491D8-5B87-4B74-B566-16EDCDA76A97}"/>
          </ac:spMkLst>
        </pc:spChg>
      </pc:sldChg>
      <pc:sldChg chg="modSp add">
        <pc:chgData name="Donald Docimo" userId="f03f33e98f5daa40" providerId="LiveId" clId="{2813EF89-CA7F-468C-91A1-8B27422422AA}" dt="2018-08-22T11:43:10.888" v="6174" actId="27636"/>
        <pc:sldMkLst>
          <pc:docMk/>
          <pc:sldMk cId="3321290049" sldId="540"/>
        </pc:sldMkLst>
        <pc:spChg chg="mod">
          <ac:chgData name="Donald Docimo" userId="f03f33e98f5daa40" providerId="LiveId" clId="{2813EF89-CA7F-468C-91A1-8B27422422AA}" dt="2018-08-22T11:39:36.085" v="6054" actId="20577"/>
          <ac:spMkLst>
            <pc:docMk/>
            <pc:sldMk cId="3321290049" sldId="540"/>
            <ac:spMk id="2" creationId="{F91D714C-2E30-4257-8879-D38D694F557E}"/>
          </ac:spMkLst>
        </pc:spChg>
        <pc:spChg chg="mod">
          <ac:chgData name="Donald Docimo" userId="f03f33e98f5daa40" providerId="LiveId" clId="{2813EF89-CA7F-468C-91A1-8B27422422AA}" dt="2018-08-22T11:43:10.888" v="6174" actId="27636"/>
          <ac:spMkLst>
            <pc:docMk/>
            <pc:sldMk cId="3321290049" sldId="540"/>
            <ac:spMk id="3" creationId="{FD4CFFFE-2882-47F9-9B24-09353B553266}"/>
          </ac:spMkLst>
        </pc:spChg>
      </pc:sldChg>
      <pc:sldChg chg="modSp add">
        <pc:chgData name="Donald Docimo" userId="f03f33e98f5daa40" providerId="LiveId" clId="{2813EF89-CA7F-468C-91A1-8B27422422AA}" dt="2018-08-22T11:43:27.279" v="6177" actId="255"/>
        <pc:sldMkLst>
          <pc:docMk/>
          <pc:sldMk cId="129002676" sldId="541"/>
        </pc:sldMkLst>
        <pc:spChg chg="mod">
          <ac:chgData name="Donald Docimo" userId="f03f33e98f5daa40" providerId="LiveId" clId="{2813EF89-CA7F-468C-91A1-8B27422422AA}" dt="2018-08-22T11:39:54.376" v="6072" actId="20577"/>
          <ac:spMkLst>
            <pc:docMk/>
            <pc:sldMk cId="129002676" sldId="541"/>
            <ac:spMk id="2" creationId="{31B6B3A6-44F7-4B4B-9DCE-DEC4CE075B77}"/>
          </ac:spMkLst>
        </pc:spChg>
        <pc:spChg chg="mod">
          <ac:chgData name="Donald Docimo" userId="f03f33e98f5daa40" providerId="LiveId" clId="{2813EF89-CA7F-468C-91A1-8B27422422AA}" dt="2018-08-22T11:43:27.279" v="6177" actId="255"/>
          <ac:spMkLst>
            <pc:docMk/>
            <pc:sldMk cId="129002676" sldId="541"/>
            <ac:spMk id="3" creationId="{2DCB61D1-3E37-4776-8024-769B461A6E22}"/>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BE8951F-6DC8-0646-8DE9-8D5F21F0BF17}" type="doc">
      <dgm:prSet loTypeId="urn:microsoft.com/office/officeart/2005/8/layout/cycle6" loCatId="" qsTypeId="urn:microsoft.com/office/officeart/2005/8/quickstyle/simple4" qsCatId="simple" csTypeId="urn:microsoft.com/office/officeart/2005/8/colors/accent1_2" csCatId="accent1" phldr="1"/>
      <dgm:spPr/>
      <dgm:t>
        <a:bodyPr/>
        <a:lstStyle/>
        <a:p>
          <a:pPr latinLnBrk="1"/>
          <a:endParaRPr lang="ko-KR" altLang="en-US"/>
        </a:p>
      </dgm:t>
    </dgm:pt>
    <dgm:pt modelId="{91348553-4FA4-D349-BA80-053F6BD53F34}">
      <dgm:prSet phldrT="[텍스트]"/>
      <dgm:spPr/>
      <dgm:t>
        <a:bodyPr/>
        <a:lstStyle/>
        <a:p>
          <a:pPr latinLnBrk="1"/>
          <a:r>
            <a:rPr lang="en-US" altLang="ko-KR" dirty="0"/>
            <a:t>Modeling</a:t>
          </a:r>
          <a:endParaRPr lang="ko-KR" altLang="en-US" dirty="0"/>
        </a:p>
      </dgm:t>
    </dgm:pt>
    <dgm:pt modelId="{EE57E8CA-2550-7948-9C0C-14E391644D09}" type="parTrans" cxnId="{EFA736D2-69D9-9440-AB25-4889243A3689}">
      <dgm:prSet/>
      <dgm:spPr/>
      <dgm:t>
        <a:bodyPr/>
        <a:lstStyle/>
        <a:p>
          <a:pPr latinLnBrk="1"/>
          <a:endParaRPr lang="ko-KR" altLang="en-US"/>
        </a:p>
      </dgm:t>
    </dgm:pt>
    <dgm:pt modelId="{5830D5CC-7545-8F48-90CD-D0EF23B0BDF6}" type="sibTrans" cxnId="{EFA736D2-69D9-9440-AB25-4889243A3689}">
      <dgm:prSet/>
      <dgm:spPr/>
      <dgm:t>
        <a:bodyPr/>
        <a:lstStyle/>
        <a:p>
          <a:pPr latinLnBrk="1"/>
          <a:endParaRPr lang="ko-KR" altLang="en-US"/>
        </a:p>
      </dgm:t>
    </dgm:pt>
    <dgm:pt modelId="{74AC60DA-B784-9343-8372-476010504C77}">
      <dgm:prSet phldrT="[텍스트]"/>
      <dgm:spPr/>
      <dgm:t>
        <a:bodyPr/>
        <a:lstStyle/>
        <a:p>
          <a:pPr latinLnBrk="1"/>
          <a:r>
            <a:rPr lang="en-US" altLang="ko-KR" dirty="0"/>
            <a:t>Simulation</a:t>
          </a:r>
          <a:endParaRPr lang="ko-KR" altLang="en-US" dirty="0"/>
        </a:p>
      </dgm:t>
    </dgm:pt>
    <dgm:pt modelId="{CCC9CEFB-34F3-0847-BA72-49D426112D1A}" type="parTrans" cxnId="{B5960133-7745-C64C-9666-0414CA8F6BDA}">
      <dgm:prSet/>
      <dgm:spPr/>
      <dgm:t>
        <a:bodyPr/>
        <a:lstStyle/>
        <a:p>
          <a:pPr latinLnBrk="1"/>
          <a:endParaRPr lang="ko-KR" altLang="en-US"/>
        </a:p>
      </dgm:t>
    </dgm:pt>
    <dgm:pt modelId="{98A5BB96-F404-AD4C-9B88-ABDE14250C32}" type="sibTrans" cxnId="{B5960133-7745-C64C-9666-0414CA8F6BDA}">
      <dgm:prSet/>
      <dgm:spPr/>
      <dgm:t>
        <a:bodyPr/>
        <a:lstStyle/>
        <a:p>
          <a:pPr latinLnBrk="1"/>
          <a:endParaRPr lang="ko-KR" altLang="en-US"/>
        </a:p>
      </dgm:t>
    </dgm:pt>
    <dgm:pt modelId="{59E05F42-F018-854E-8550-2FAD3C093314}">
      <dgm:prSet phldrT="[텍스트]"/>
      <dgm:spPr/>
      <dgm:t>
        <a:bodyPr/>
        <a:lstStyle/>
        <a:p>
          <a:pPr latinLnBrk="1"/>
          <a:r>
            <a:rPr lang="en-US" altLang="ko-KR" dirty="0"/>
            <a:t>Analysis</a:t>
          </a:r>
          <a:endParaRPr lang="ko-KR" altLang="en-US" dirty="0"/>
        </a:p>
      </dgm:t>
    </dgm:pt>
    <dgm:pt modelId="{5152503F-BE04-9C41-B626-7366F7476F15}" type="parTrans" cxnId="{BE5745AA-4B80-384D-B008-0F7E2780F3D5}">
      <dgm:prSet/>
      <dgm:spPr/>
      <dgm:t>
        <a:bodyPr/>
        <a:lstStyle/>
        <a:p>
          <a:pPr latinLnBrk="1"/>
          <a:endParaRPr lang="ko-KR" altLang="en-US"/>
        </a:p>
      </dgm:t>
    </dgm:pt>
    <dgm:pt modelId="{370141B3-4B0D-244F-82CE-C7C9462BCCF5}" type="sibTrans" cxnId="{BE5745AA-4B80-384D-B008-0F7E2780F3D5}">
      <dgm:prSet/>
      <dgm:spPr/>
      <dgm:t>
        <a:bodyPr/>
        <a:lstStyle/>
        <a:p>
          <a:pPr latinLnBrk="1"/>
          <a:endParaRPr lang="ko-KR" altLang="en-US"/>
        </a:p>
      </dgm:t>
    </dgm:pt>
    <dgm:pt modelId="{0A81FA63-B233-3341-9FFF-C229BAA60CEE}" type="pres">
      <dgm:prSet presAssocID="{1BE8951F-6DC8-0646-8DE9-8D5F21F0BF17}" presName="cycle" presStyleCnt="0">
        <dgm:presLayoutVars>
          <dgm:dir/>
          <dgm:resizeHandles val="exact"/>
        </dgm:presLayoutVars>
      </dgm:prSet>
      <dgm:spPr/>
    </dgm:pt>
    <dgm:pt modelId="{23D1BDB7-3A42-3D44-8812-3565F16FA38A}" type="pres">
      <dgm:prSet presAssocID="{91348553-4FA4-D349-BA80-053F6BD53F34}" presName="node" presStyleLbl="node1" presStyleIdx="0" presStyleCnt="3">
        <dgm:presLayoutVars>
          <dgm:bulletEnabled val="1"/>
        </dgm:presLayoutVars>
      </dgm:prSet>
      <dgm:spPr/>
    </dgm:pt>
    <dgm:pt modelId="{85C1926C-70A2-5748-AF2D-7B63D6298AF6}" type="pres">
      <dgm:prSet presAssocID="{91348553-4FA4-D349-BA80-053F6BD53F34}" presName="spNode" presStyleCnt="0"/>
      <dgm:spPr/>
    </dgm:pt>
    <dgm:pt modelId="{79E0AE2C-9E1C-9E47-9910-353AD77A7521}" type="pres">
      <dgm:prSet presAssocID="{5830D5CC-7545-8F48-90CD-D0EF23B0BDF6}" presName="sibTrans" presStyleLbl="sibTrans1D1" presStyleIdx="0" presStyleCnt="3"/>
      <dgm:spPr/>
    </dgm:pt>
    <dgm:pt modelId="{B1C4E419-6FA7-F84B-861E-EE9C6F7E75DF}" type="pres">
      <dgm:prSet presAssocID="{74AC60DA-B784-9343-8372-476010504C77}" presName="node" presStyleLbl="node1" presStyleIdx="1" presStyleCnt="3">
        <dgm:presLayoutVars>
          <dgm:bulletEnabled val="1"/>
        </dgm:presLayoutVars>
      </dgm:prSet>
      <dgm:spPr/>
    </dgm:pt>
    <dgm:pt modelId="{7E8A93C9-6E3E-2444-B846-2DCEC0E828EF}" type="pres">
      <dgm:prSet presAssocID="{74AC60DA-B784-9343-8372-476010504C77}" presName="spNode" presStyleCnt="0"/>
      <dgm:spPr/>
    </dgm:pt>
    <dgm:pt modelId="{996B687A-7766-6D46-881B-B7FE993BA0F5}" type="pres">
      <dgm:prSet presAssocID="{98A5BB96-F404-AD4C-9B88-ABDE14250C32}" presName="sibTrans" presStyleLbl="sibTrans1D1" presStyleIdx="1" presStyleCnt="3"/>
      <dgm:spPr/>
    </dgm:pt>
    <dgm:pt modelId="{9F29AFE0-3D94-E648-AA20-28509B80E979}" type="pres">
      <dgm:prSet presAssocID="{59E05F42-F018-854E-8550-2FAD3C093314}" presName="node" presStyleLbl="node1" presStyleIdx="2" presStyleCnt="3">
        <dgm:presLayoutVars>
          <dgm:bulletEnabled val="1"/>
        </dgm:presLayoutVars>
      </dgm:prSet>
      <dgm:spPr/>
    </dgm:pt>
    <dgm:pt modelId="{4C857CDA-3C1C-6E4C-8EE3-EFC7B4E06D52}" type="pres">
      <dgm:prSet presAssocID="{59E05F42-F018-854E-8550-2FAD3C093314}" presName="spNode" presStyleCnt="0"/>
      <dgm:spPr/>
    </dgm:pt>
    <dgm:pt modelId="{C338D8C5-F8F6-3E4E-AB03-7BA1A7BE6A98}" type="pres">
      <dgm:prSet presAssocID="{370141B3-4B0D-244F-82CE-C7C9462BCCF5}" presName="sibTrans" presStyleLbl="sibTrans1D1" presStyleIdx="2" presStyleCnt="3"/>
      <dgm:spPr/>
    </dgm:pt>
  </dgm:ptLst>
  <dgm:cxnLst>
    <dgm:cxn modelId="{96A19A0F-786F-FF4D-BE6D-0C8B5D94C583}" type="presOf" srcId="{59E05F42-F018-854E-8550-2FAD3C093314}" destId="{9F29AFE0-3D94-E648-AA20-28509B80E979}" srcOrd="0" destOrd="0" presId="urn:microsoft.com/office/officeart/2005/8/layout/cycle6"/>
    <dgm:cxn modelId="{CFAC0217-A7A5-7549-AF2C-69DCDCF902BE}" type="presOf" srcId="{370141B3-4B0D-244F-82CE-C7C9462BCCF5}" destId="{C338D8C5-F8F6-3E4E-AB03-7BA1A7BE6A98}" srcOrd="0" destOrd="0" presId="urn:microsoft.com/office/officeart/2005/8/layout/cycle6"/>
    <dgm:cxn modelId="{B5960133-7745-C64C-9666-0414CA8F6BDA}" srcId="{1BE8951F-6DC8-0646-8DE9-8D5F21F0BF17}" destId="{74AC60DA-B784-9343-8372-476010504C77}" srcOrd="1" destOrd="0" parTransId="{CCC9CEFB-34F3-0847-BA72-49D426112D1A}" sibTransId="{98A5BB96-F404-AD4C-9B88-ABDE14250C32}"/>
    <dgm:cxn modelId="{BAD86486-0C86-EF46-A433-80A63FC49C0B}" type="presOf" srcId="{5830D5CC-7545-8F48-90CD-D0EF23B0BDF6}" destId="{79E0AE2C-9E1C-9E47-9910-353AD77A7521}" srcOrd="0" destOrd="0" presId="urn:microsoft.com/office/officeart/2005/8/layout/cycle6"/>
    <dgm:cxn modelId="{BE5745AA-4B80-384D-B008-0F7E2780F3D5}" srcId="{1BE8951F-6DC8-0646-8DE9-8D5F21F0BF17}" destId="{59E05F42-F018-854E-8550-2FAD3C093314}" srcOrd="2" destOrd="0" parTransId="{5152503F-BE04-9C41-B626-7366F7476F15}" sibTransId="{370141B3-4B0D-244F-82CE-C7C9462BCCF5}"/>
    <dgm:cxn modelId="{6A4280B0-723B-2C43-B85A-16D38A7DAA0D}" type="presOf" srcId="{74AC60DA-B784-9343-8372-476010504C77}" destId="{B1C4E419-6FA7-F84B-861E-EE9C6F7E75DF}" srcOrd="0" destOrd="0" presId="urn:microsoft.com/office/officeart/2005/8/layout/cycle6"/>
    <dgm:cxn modelId="{EFA736D2-69D9-9440-AB25-4889243A3689}" srcId="{1BE8951F-6DC8-0646-8DE9-8D5F21F0BF17}" destId="{91348553-4FA4-D349-BA80-053F6BD53F34}" srcOrd="0" destOrd="0" parTransId="{EE57E8CA-2550-7948-9C0C-14E391644D09}" sibTransId="{5830D5CC-7545-8F48-90CD-D0EF23B0BDF6}"/>
    <dgm:cxn modelId="{244A0CD3-8A96-2343-8E4A-EDD8BE5DBF4F}" type="presOf" srcId="{1BE8951F-6DC8-0646-8DE9-8D5F21F0BF17}" destId="{0A81FA63-B233-3341-9FFF-C229BAA60CEE}" srcOrd="0" destOrd="0" presId="urn:microsoft.com/office/officeart/2005/8/layout/cycle6"/>
    <dgm:cxn modelId="{0BA7D7D5-FF17-4E46-B557-95C26E14E44F}" type="presOf" srcId="{91348553-4FA4-D349-BA80-053F6BD53F34}" destId="{23D1BDB7-3A42-3D44-8812-3565F16FA38A}" srcOrd="0" destOrd="0" presId="urn:microsoft.com/office/officeart/2005/8/layout/cycle6"/>
    <dgm:cxn modelId="{1DCAE9D7-A185-3E40-8C2F-17C2F6585ED3}" type="presOf" srcId="{98A5BB96-F404-AD4C-9B88-ABDE14250C32}" destId="{996B687A-7766-6D46-881B-B7FE993BA0F5}" srcOrd="0" destOrd="0" presId="urn:microsoft.com/office/officeart/2005/8/layout/cycle6"/>
    <dgm:cxn modelId="{86EFA366-1BCC-7C43-AFF9-154DFEBED960}" type="presParOf" srcId="{0A81FA63-B233-3341-9FFF-C229BAA60CEE}" destId="{23D1BDB7-3A42-3D44-8812-3565F16FA38A}" srcOrd="0" destOrd="0" presId="urn:microsoft.com/office/officeart/2005/8/layout/cycle6"/>
    <dgm:cxn modelId="{6A7B6F30-DBCE-424E-BA46-66EE2F7F6866}" type="presParOf" srcId="{0A81FA63-B233-3341-9FFF-C229BAA60CEE}" destId="{85C1926C-70A2-5748-AF2D-7B63D6298AF6}" srcOrd="1" destOrd="0" presId="urn:microsoft.com/office/officeart/2005/8/layout/cycle6"/>
    <dgm:cxn modelId="{A52422BD-73F0-5D46-9AED-300A5C8EF1DA}" type="presParOf" srcId="{0A81FA63-B233-3341-9FFF-C229BAA60CEE}" destId="{79E0AE2C-9E1C-9E47-9910-353AD77A7521}" srcOrd="2" destOrd="0" presId="urn:microsoft.com/office/officeart/2005/8/layout/cycle6"/>
    <dgm:cxn modelId="{17B7D6A4-0A7E-AF45-A901-138DA7917870}" type="presParOf" srcId="{0A81FA63-B233-3341-9FFF-C229BAA60CEE}" destId="{B1C4E419-6FA7-F84B-861E-EE9C6F7E75DF}" srcOrd="3" destOrd="0" presId="urn:microsoft.com/office/officeart/2005/8/layout/cycle6"/>
    <dgm:cxn modelId="{A225C0BC-C692-B446-96F1-B4F249393D66}" type="presParOf" srcId="{0A81FA63-B233-3341-9FFF-C229BAA60CEE}" destId="{7E8A93C9-6E3E-2444-B846-2DCEC0E828EF}" srcOrd="4" destOrd="0" presId="urn:microsoft.com/office/officeart/2005/8/layout/cycle6"/>
    <dgm:cxn modelId="{336F3E04-75A2-264C-B142-85634AFEB4F3}" type="presParOf" srcId="{0A81FA63-B233-3341-9FFF-C229BAA60CEE}" destId="{996B687A-7766-6D46-881B-B7FE993BA0F5}" srcOrd="5" destOrd="0" presId="urn:microsoft.com/office/officeart/2005/8/layout/cycle6"/>
    <dgm:cxn modelId="{C11DA9D7-B5C8-BB43-8E8B-55A134535B9F}" type="presParOf" srcId="{0A81FA63-B233-3341-9FFF-C229BAA60CEE}" destId="{9F29AFE0-3D94-E648-AA20-28509B80E979}" srcOrd="6" destOrd="0" presId="urn:microsoft.com/office/officeart/2005/8/layout/cycle6"/>
    <dgm:cxn modelId="{27AEFA77-C512-ED4D-A8FA-F9C48CE16EC6}" type="presParOf" srcId="{0A81FA63-B233-3341-9FFF-C229BAA60CEE}" destId="{4C857CDA-3C1C-6E4C-8EE3-EFC7B4E06D52}" srcOrd="7" destOrd="0" presId="urn:microsoft.com/office/officeart/2005/8/layout/cycle6"/>
    <dgm:cxn modelId="{987CC718-F6F2-8B4D-BA5C-82AE8774AF55}" type="presParOf" srcId="{0A81FA63-B233-3341-9FFF-C229BAA60CEE}" destId="{C338D8C5-F8F6-3E4E-AB03-7BA1A7BE6A98}" srcOrd="8" destOrd="0" presId="urn:microsoft.com/office/officeart/2005/8/layout/cycle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D1BDB7-3A42-3D44-8812-3565F16FA38A}">
      <dsp:nvSpPr>
        <dsp:cNvPr id="0" name=""/>
        <dsp:cNvSpPr/>
      </dsp:nvSpPr>
      <dsp:spPr>
        <a:xfrm>
          <a:off x="2116335" y="1372"/>
          <a:ext cx="1863328" cy="1211163"/>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latinLnBrk="1">
            <a:lnSpc>
              <a:spcPct val="90000"/>
            </a:lnSpc>
            <a:spcBef>
              <a:spcPct val="0"/>
            </a:spcBef>
            <a:spcAft>
              <a:spcPct val="35000"/>
            </a:spcAft>
            <a:buNone/>
          </a:pPr>
          <a:r>
            <a:rPr lang="en-US" altLang="ko-KR" sz="2700" kern="1200" dirty="0"/>
            <a:t>Modeling</a:t>
          </a:r>
          <a:endParaRPr lang="ko-KR" altLang="en-US" sz="2700" kern="1200" dirty="0"/>
        </a:p>
      </dsp:txBody>
      <dsp:txXfrm>
        <a:off x="2175459" y="60496"/>
        <a:ext cx="1745080" cy="1092915"/>
      </dsp:txXfrm>
    </dsp:sp>
    <dsp:sp modelId="{79E0AE2C-9E1C-9E47-9910-353AD77A7521}">
      <dsp:nvSpPr>
        <dsp:cNvPr id="0" name=""/>
        <dsp:cNvSpPr/>
      </dsp:nvSpPr>
      <dsp:spPr>
        <a:xfrm>
          <a:off x="1431963" y="606954"/>
          <a:ext cx="3232073" cy="3232073"/>
        </a:xfrm>
        <a:custGeom>
          <a:avLst/>
          <a:gdLst/>
          <a:ahLst/>
          <a:cxnLst/>
          <a:rect l="0" t="0" r="0" b="0"/>
          <a:pathLst>
            <a:path>
              <a:moveTo>
                <a:pt x="2561250" y="305256"/>
              </a:moveTo>
              <a:arcTo wR="1616036" hR="1616036" stAng="18347740" swAng="3648625"/>
            </a:path>
          </a:pathLst>
        </a:custGeom>
        <a:noFill/>
        <a:ln w="9525"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B1C4E419-6FA7-F84B-861E-EE9C6F7E75DF}">
      <dsp:nvSpPr>
        <dsp:cNvPr id="0" name=""/>
        <dsp:cNvSpPr/>
      </dsp:nvSpPr>
      <dsp:spPr>
        <a:xfrm>
          <a:off x="3515864" y="2425427"/>
          <a:ext cx="1863328" cy="1211163"/>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latinLnBrk="1">
            <a:lnSpc>
              <a:spcPct val="90000"/>
            </a:lnSpc>
            <a:spcBef>
              <a:spcPct val="0"/>
            </a:spcBef>
            <a:spcAft>
              <a:spcPct val="35000"/>
            </a:spcAft>
            <a:buNone/>
          </a:pPr>
          <a:r>
            <a:rPr lang="en-US" altLang="ko-KR" sz="2700" kern="1200" dirty="0"/>
            <a:t>Simulation</a:t>
          </a:r>
          <a:endParaRPr lang="ko-KR" altLang="en-US" sz="2700" kern="1200" dirty="0"/>
        </a:p>
      </dsp:txBody>
      <dsp:txXfrm>
        <a:off x="3574988" y="2484551"/>
        <a:ext cx="1745080" cy="1092915"/>
      </dsp:txXfrm>
    </dsp:sp>
    <dsp:sp modelId="{996B687A-7766-6D46-881B-B7FE993BA0F5}">
      <dsp:nvSpPr>
        <dsp:cNvPr id="0" name=""/>
        <dsp:cNvSpPr/>
      </dsp:nvSpPr>
      <dsp:spPr>
        <a:xfrm>
          <a:off x="1431963" y="606954"/>
          <a:ext cx="3232073" cy="3232073"/>
        </a:xfrm>
        <a:custGeom>
          <a:avLst/>
          <a:gdLst/>
          <a:ahLst/>
          <a:cxnLst/>
          <a:rect l="0" t="0" r="0" b="0"/>
          <a:pathLst>
            <a:path>
              <a:moveTo>
                <a:pt x="2385440" y="3037160"/>
              </a:moveTo>
              <a:arcTo wR="1616036" hR="1616036" stAng="3694120" swAng="3411761"/>
            </a:path>
          </a:pathLst>
        </a:custGeom>
        <a:noFill/>
        <a:ln w="9525"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9F29AFE0-3D94-E648-AA20-28509B80E979}">
      <dsp:nvSpPr>
        <dsp:cNvPr id="0" name=""/>
        <dsp:cNvSpPr/>
      </dsp:nvSpPr>
      <dsp:spPr>
        <a:xfrm>
          <a:off x="716807" y="2425427"/>
          <a:ext cx="1863328" cy="1211163"/>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latinLnBrk="1">
            <a:lnSpc>
              <a:spcPct val="90000"/>
            </a:lnSpc>
            <a:spcBef>
              <a:spcPct val="0"/>
            </a:spcBef>
            <a:spcAft>
              <a:spcPct val="35000"/>
            </a:spcAft>
            <a:buNone/>
          </a:pPr>
          <a:r>
            <a:rPr lang="en-US" altLang="ko-KR" sz="2700" kern="1200" dirty="0"/>
            <a:t>Analysis</a:t>
          </a:r>
          <a:endParaRPr lang="ko-KR" altLang="en-US" sz="2700" kern="1200" dirty="0"/>
        </a:p>
      </dsp:txBody>
      <dsp:txXfrm>
        <a:off x="775931" y="2484551"/>
        <a:ext cx="1745080" cy="1092915"/>
      </dsp:txXfrm>
    </dsp:sp>
    <dsp:sp modelId="{C338D8C5-F8F6-3E4E-AB03-7BA1A7BE6A98}">
      <dsp:nvSpPr>
        <dsp:cNvPr id="0" name=""/>
        <dsp:cNvSpPr/>
      </dsp:nvSpPr>
      <dsp:spPr>
        <a:xfrm>
          <a:off x="1431963" y="606954"/>
          <a:ext cx="3232073" cy="3232073"/>
        </a:xfrm>
        <a:custGeom>
          <a:avLst/>
          <a:gdLst/>
          <a:ahLst/>
          <a:cxnLst/>
          <a:rect l="0" t="0" r="0" b="0"/>
          <a:pathLst>
            <a:path>
              <a:moveTo>
                <a:pt x="10729" y="1801950"/>
              </a:moveTo>
              <a:arcTo wR="1616036" hR="1616036" stAng="10403635" swAng="3648625"/>
            </a:path>
          </a:pathLst>
        </a:custGeom>
        <a:noFill/>
        <a:ln w="9525"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param type="endSty" val="noArr"/>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7T06:10:06.286"/>
    </inkml:context>
    <inkml:brush xml:id="br0">
      <inkml:brushProperty name="width" value="0.05" units="cm"/>
      <inkml:brushProperty name="height" value="0.05" units="cm"/>
    </inkml:brush>
  </inkml:definitions>
  <inkml:trace contextRef="#ctx0" brushRef="#br0">18 1 24575,'-10'9'0,"3"-1"0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FD18E1C-57FD-47A4-AA14-C50E7B916FEF}" type="datetimeFigureOut">
              <a:rPr lang="en-US" smtClean="0"/>
              <a:t>10/15/21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68D6142-7A77-4EE3-A5ED-A708E17FC727}" type="slidenum">
              <a:rPr lang="en-US" smtClean="0"/>
              <a:t>‹#›</a:t>
            </a:fld>
            <a:endParaRPr lang="en-US"/>
          </a:p>
        </p:txBody>
      </p:sp>
    </p:spTree>
    <p:extLst>
      <p:ext uri="{BB962C8B-B14F-4D97-AF65-F5344CB8AC3E}">
        <p14:creationId xmlns:p14="http://schemas.microsoft.com/office/powerpoint/2010/main" val="10347738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atinLnBrk="1"/>
            <a:r>
              <a:rPr lang="en-US" altLang="ko-Kore-KR" sz="1200" kern="1200" dirty="0">
                <a:solidFill>
                  <a:schemeClr val="tx1"/>
                </a:solidFill>
                <a:effectLst/>
                <a:latin typeface="+mn-lt"/>
                <a:ea typeface="+mn-ea"/>
                <a:cs typeface="+mn-cs"/>
              </a:rPr>
              <a:t>Hello everyone. My name is </a:t>
            </a:r>
            <a:r>
              <a:rPr lang="en-US" altLang="ko-Kore-KR" sz="1200" kern="1200" dirty="0" err="1">
                <a:solidFill>
                  <a:schemeClr val="tx1"/>
                </a:solidFill>
                <a:effectLst/>
                <a:latin typeface="+mn-lt"/>
                <a:ea typeface="+mn-ea"/>
                <a:cs typeface="+mn-cs"/>
              </a:rPr>
              <a:t>Jihoon</a:t>
            </a:r>
            <a:r>
              <a:rPr lang="en-US" altLang="ko-Kore-KR" sz="1200" kern="1200" dirty="0">
                <a:solidFill>
                  <a:schemeClr val="tx1"/>
                </a:solidFill>
                <a:effectLst/>
                <a:latin typeface="+mn-lt"/>
                <a:ea typeface="+mn-ea"/>
                <a:cs typeface="+mn-cs"/>
              </a:rPr>
              <a:t> Moon </a:t>
            </a:r>
            <a:endParaRPr lang="ko-Kore-KR" altLang="ko-Kore-KR" sz="1200" kern="1200" dirty="0">
              <a:solidFill>
                <a:schemeClr val="tx1"/>
              </a:solidFill>
              <a:effectLst/>
              <a:latin typeface="+mn-lt"/>
              <a:ea typeface="+mn-ea"/>
              <a:cs typeface="+mn-cs"/>
            </a:endParaRPr>
          </a:p>
          <a:p>
            <a:pPr latinLnBrk="1"/>
            <a:r>
              <a:rPr lang="en-US" altLang="ko-Kore-KR" sz="1200" kern="1200" dirty="0">
                <a:solidFill>
                  <a:schemeClr val="tx1"/>
                </a:solidFill>
                <a:effectLst/>
                <a:latin typeface="+mn-lt"/>
                <a:ea typeface="+mn-ea"/>
                <a:cs typeface="+mn-cs"/>
              </a:rPr>
              <a:t>I’m going to do a research presentation which is “model reduction for a lithium-ion battery by </a:t>
            </a:r>
            <a:r>
              <a:rPr lang="en-US" altLang="ko-Kore-KR" sz="1200" kern="1200" dirty="0" err="1">
                <a:solidFill>
                  <a:schemeClr val="tx1"/>
                </a:solidFill>
                <a:effectLst/>
                <a:latin typeface="+mn-lt"/>
                <a:ea typeface="+mn-ea"/>
                <a:cs typeface="+mn-cs"/>
              </a:rPr>
              <a:t>pade</a:t>
            </a:r>
            <a:r>
              <a:rPr lang="en-US" altLang="ko-Kore-KR" sz="1200" kern="1200" dirty="0">
                <a:solidFill>
                  <a:schemeClr val="tx1"/>
                </a:solidFill>
                <a:effectLst/>
                <a:latin typeface="+mn-lt"/>
                <a:ea typeface="+mn-ea"/>
                <a:cs typeface="+mn-cs"/>
              </a:rPr>
              <a:t> approximation”</a:t>
            </a:r>
            <a:endParaRPr lang="ko-Kore-KR" altLang="ko-Kore-KR" sz="1200" kern="1200" dirty="0">
              <a:solidFill>
                <a:schemeClr val="tx1"/>
              </a:solidFill>
              <a:effectLst/>
              <a:latin typeface="+mn-lt"/>
              <a:ea typeface="+mn-ea"/>
              <a:cs typeface="+mn-cs"/>
            </a:endParaRPr>
          </a:p>
          <a:p>
            <a:pPr latinLnBrk="1"/>
            <a:r>
              <a:rPr lang="en-US" altLang="ko-Kore-KR" sz="1200" kern="1200" dirty="0">
                <a:solidFill>
                  <a:schemeClr val="tx1"/>
                </a:solidFill>
                <a:effectLst/>
                <a:latin typeface="+mn-lt"/>
                <a:ea typeface="+mn-ea"/>
                <a:cs typeface="+mn-cs"/>
              </a:rPr>
              <a:t> </a:t>
            </a:r>
            <a:endParaRPr lang="ko-Kore-KR" altLang="ko-Kore-KR"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B68D6142-7A77-4EE3-A5ED-A708E17FC727}" type="slidenum">
              <a:rPr lang="en-US" smtClean="0"/>
              <a:t>1</a:t>
            </a:fld>
            <a:endParaRPr lang="en-US"/>
          </a:p>
        </p:txBody>
      </p:sp>
    </p:spTree>
    <p:extLst>
      <p:ext uri="{BB962C8B-B14F-4D97-AF65-F5344CB8AC3E}">
        <p14:creationId xmlns:p14="http://schemas.microsoft.com/office/powerpoint/2010/main" val="36285565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From this slide, I’ll explain briefly how to get the surface concentration using </a:t>
            </a:r>
            <a:r>
              <a:rPr lang="en-US" baseline="0" dirty="0" err="1"/>
              <a:t>pade</a:t>
            </a:r>
            <a:r>
              <a:rPr lang="en-US" baseline="0" dirty="0"/>
              <a:t> approximation in the transfer function. </a:t>
            </a:r>
          </a:p>
          <a:p>
            <a:endParaRPr lang="en-US" baseline="0" dirty="0"/>
          </a:p>
          <a:p>
            <a:r>
              <a:rPr lang="en-US" baseline="0" dirty="0"/>
              <a:t>First, we assume that the transfer function can be expanded in a power series. </a:t>
            </a:r>
          </a:p>
          <a:p>
            <a:r>
              <a:rPr lang="en-US" baseline="0" dirty="0"/>
              <a:t>Also, assume that the </a:t>
            </a:r>
            <a:r>
              <a:rPr lang="en-US" baseline="0" dirty="0" err="1"/>
              <a:t>pade</a:t>
            </a:r>
            <a:r>
              <a:rPr lang="en-US" baseline="0" dirty="0"/>
              <a:t> approximation form is nearly equal to transfer function of real model. Where the coefficients ck of the power series are calculated by repeated differentiation and evaluation of </a:t>
            </a:r>
            <a:r>
              <a:rPr lang="en-US" baseline="0" dirty="0" err="1"/>
              <a:t>sG</a:t>
            </a:r>
            <a:r>
              <a:rPr lang="en-US" baseline="0" dirty="0"/>
              <a:t>(s) at s=0.</a:t>
            </a:r>
          </a:p>
          <a:p>
            <a:endParaRPr lang="en-US" baseline="0" dirty="0"/>
          </a:p>
          <a:p>
            <a:r>
              <a:rPr lang="en-US" baseline="0" dirty="0"/>
              <a:t>I’ll</a:t>
            </a:r>
            <a:r>
              <a:rPr lang="ko-KR" altLang="en-US" baseline="0" dirty="0"/>
              <a:t> </a:t>
            </a:r>
            <a:r>
              <a:rPr lang="en-US" altLang="ko-KR" baseline="0" dirty="0"/>
              <a:t>explain with an example in the next slide.</a:t>
            </a:r>
          </a:p>
          <a:p>
            <a:endParaRPr lang="en-US" baseline="0" dirty="0"/>
          </a:p>
        </p:txBody>
      </p:sp>
      <p:sp>
        <p:nvSpPr>
          <p:cNvPr id="4" name="Slide Number Placeholder 3"/>
          <p:cNvSpPr>
            <a:spLocks noGrp="1"/>
          </p:cNvSpPr>
          <p:nvPr>
            <p:ph type="sldNum" sz="quarter" idx="10"/>
          </p:nvPr>
        </p:nvSpPr>
        <p:spPr/>
        <p:txBody>
          <a:bodyPr/>
          <a:lstStyle/>
          <a:p>
            <a:fld id="{B68D6142-7A77-4EE3-A5ED-A708E17FC727}" type="slidenum">
              <a:rPr lang="en-US" smtClean="0"/>
              <a:t>10</a:t>
            </a:fld>
            <a:endParaRPr lang="en-US"/>
          </a:p>
        </p:txBody>
      </p:sp>
    </p:spTree>
    <p:extLst>
      <p:ext uri="{BB962C8B-B14F-4D97-AF65-F5344CB8AC3E}">
        <p14:creationId xmlns:p14="http://schemas.microsoft.com/office/powerpoint/2010/main" val="3856228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This is the example in 2</a:t>
            </a:r>
            <a:r>
              <a:rPr lang="en-US" baseline="30000" dirty="0"/>
              <a:t>nd</a:t>
            </a:r>
            <a:r>
              <a:rPr lang="en-US" baseline="0" dirty="0"/>
              <a:t> order </a:t>
            </a:r>
            <a:r>
              <a:rPr lang="en-US" baseline="0" dirty="0" err="1"/>
              <a:t>pade</a:t>
            </a:r>
            <a:r>
              <a:rPr lang="en-US" baseline="0" dirty="0"/>
              <a:t> approximation in negative electrode. As I explained in the previous slide, we can figure out the </a:t>
            </a:r>
            <a:r>
              <a:rPr lang="en-US" baseline="0" dirty="0" err="1"/>
              <a:t>pade</a:t>
            </a:r>
            <a:r>
              <a:rPr lang="en-US" baseline="0" dirty="0"/>
              <a:t> approximation coefficient </a:t>
            </a:r>
            <a:r>
              <a:rPr lang="en-US" altLang="ko-Kore-KR" baseline="0" dirty="0"/>
              <a:t>by repeated differentiation and evaluation of transfer function. After getting the coefficient of the power series from each of the differentiation, we could get each of the coefficients of the </a:t>
            </a:r>
            <a:r>
              <a:rPr lang="en-US" altLang="ko-Kore-KR" baseline="0" dirty="0" err="1"/>
              <a:t>pade</a:t>
            </a:r>
            <a:r>
              <a:rPr lang="en-US" altLang="ko-Kore-KR" baseline="0" dirty="0"/>
              <a:t> approximation by using simultaneous equation.</a:t>
            </a:r>
            <a:endParaRPr lang="en-US" baseline="0" dirty="0"/>
          </a:p>
        </p:txBody>
      </p:sp>
      <p:sp>
        <p:nvSpPr>
          <p:cNvPr id="4" name="Slide Number Placeholder 3"/>
          <p:cNvSpPr>
            <a:spLocks noGrp="1"/>
          </p:cNvSpPr>
          <p:nvPr>
            <p:ph type="sldNum" sz="quarter" idx="10"/>
          </p:nvPr>
        </p:nvSpPr>
        <p:spPr/>
        <p:txBody>
          <a:bodyPr/>
          <a:lstStyle/>
          <a:p>
            <a:fld id="{B68D6142-7A77-4EE3-A5ED-A708E17FC727}" type="slidenum">
              <a:rPr lang="en-US" smtClean="0"/>
              <a:t>11</a:t>
            </a:fld>
            <a:endParaRPr lang="en-US"/>
          </a:p>
        </p:txBody>
      </p:sp>
    </p:spTree>
    <p:extLst>
      <p:ext uri="{BB962C8B-B14F-4D97-AF65-F5344CB8AC3E}">
        <p14:creationId xmlns:p14="http://schemas.microsoft.com/office/powerpoint/2010/main" val="37369085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By doing a calculation process which I explained before, I implemented on 2</a:t>
            </a:r>
            <a:r>
              <a:rPr lang="en-US" baseline="30000" dirty="0"/>
              <a:t>nd</a:t>
            </a:r>
            <a:r>
              <a:rPr lang="en-US" baseline="0" dirty="0"/>
              <a:t> 3</a:t>
            </a:r>
            <a:r>
              <a:rPr lang="en-US" baseline="30000" dirty="0"/>
              <a:t>rd</a:t>
            </a:r>
            <a:r>
              <a:rPr lang="en-US" baseline="0" dirty="0"/>
              <a:t> 4</a:t>
            </a:r>
            <a:r>
              <a:rPr lang="en-US" baseline="30000" dirty="0"/>
              <a:t>th</a:t>
            </a:r>
            <a:r>
              <a:rPr lang="en-US" baseline="0" dirty="0"/>
              <a:t> order of </a:t>
            </a:r>
            <a:r>
              <a:rPr lang="en-US" baseline="0" dirty="0" err="1"/>
              <a:t>pade</a:t>
            </a:r>
            <a:r>
              <a:rPr lang="en-US" baseline="0" dirty="0"/>
              <a:t> approximation, and this table is the result of the calculation at each electrode and each orders.</a:t>
            </a:r>
          </a:p>
          <a:p>
            <a:endParaRPr lang="en-US" baseline="0" dirty="0"/>
          </a:p>
        </p:txBody>
      </p:sp>
      <p:sp>
        <p:nvSpPr>
          <p:cNvPr id="4" name="Slide Number Placeholder 3"/>
          <p:cNvSpPr>
            <a:spLocks noGrp="1"/>
          </p:cNvSpPr>
          <p:nvPr>
            <p:ph type="sldNum" sz="quarter" idx="10"/>
          </p:nvPr>
        </p:nvSpPr>
        <p:spPr/>
        <p:txBody>
          <a:bodyPr/>
          <a:lstStyle/>
          <a:p>
            <a:fld id="{B68D6142-7A77-4EE3-A5ED-A708E17FC727}" type="slidenum">
              <a:rPr lang="en-US" smtClean="0"/>
              <a:t>12</a:t>
            </a:fld>
            <a:endParaRPr lang="en-US"/>
          </a:p>
        </p:txBody>
      </p:sp>
    </p:spTree>
    <p:extLst>
      <p:ext uri="{BB962C8B-B14F-4D97-AF65-F5344CB8AC3E}">
        <p14:creationId xmlns:p14="http://schemas.microsoft.com/office/powerpoint/2010/main" val="22316266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From the </a:t>
            </a:r>
            <a:r>
              <a:rPr lang="en-US" baseline="0" dirty="0" err="1"/>
              <a:t>pade</a:t>
            </a:r>
            <a:r>
              <a:rPr lang="en-US" baseline="0" dirty="0"/>
              <a:t> approximation of the transfer function which I got before; I changed this function to state space model which predict the output response of the battery systems to different inputs. </a:t>
            </a:r>
          </a:p>
          <a:p>
            <a:r>
              <a:rPr lang="en-US" baseline="0" dirty="0"/>
              <a:t>From the state space model X is the </a:t>
            </a:r>
            <a:r>
              <a:rPr lang="en-US" baseline="0" dirty="0" err="1"/>
              <a:t>pade</a:t>
            </a:r>
            <a:r>
              <a:rPr lang="en-US" baseline="0" dirty="0"/>
              <a:t> approximation states for each electrode. lambda is the eigenvalues of the diffusion model.</a:t>
            </a:r>
          </a:p>
          <a:p>
            <a:r>
              <a:rPr lang="en-US" baseline="0" dirty="0"/>
              <a:t>And beta is the coefficients which relate the </a:t>
            </a:r>
            <a:r>
              <a:rPr lang="en-US" baseline="0" dirty="0" err="1"/>
              <a:t>pade</a:t>
            </a:r>
            <a:r>
              <a:rPr lang="en-US" baseline="0" dirty="0"/>
              <a:t> approximate states to the surface concentration of lithium ions for each electrodes.</a:t>
            </a:r>
          </a:p>
        </p:txBody>
      </p:sp>
      <p:sp>
        <p:nvSpPr>
          <p:cNvPr id="4" name="Slide Number Placeholder 3"/>
          <p:cNvSpPr>
            <a:spLocks noGrp="1"/>
          </p:cNvSpPr>
          <p:nvPr>
            <p:ph type="sldNum" sz="quarter" idx="10"/>
          </p:nvPr>
        </p:nvSpPr>
        <p:spPr/>
        <p:txBody>
          <a:bodyPr/>
          <a:lstStyle/>
          <a:p>
            <a:fld id="{B68D6142-7A77-4EE3-A5ED-A708E17FC727}" type="slidenum">
              <a:rPr lang="en-US" smtClean="0"/>
              <a:t>13</a:t>
            </a:fld>
            <a:endParaRPr lang="en-US"/>
          </a:p>
        </p:txBody>
      </p:sp>
    </p:spTree>
    <p:extLst>
      <p:ext uri="{BB962C8B-B14F-4D97-AF65-F5344CB8AC3E}">
        <p14:creationId xmlns:p14="http://schemas.microsoft.com/office/powerpoint/2010/main" val="19325990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The average concentration in the electrode is defined by the first equation and this is the first states of the output equation. So that the output of the surface concentration can be defined as second equation.</a:t>
            </a:r>
          </a:p>
          <a:p>
            <a:r>
              <a:rPr lang="en-US" baseline="0" dirty="0"/>
              <a:t>To compute the average concentration, we need to know about the total number of moles of lithium. Within the battery, lithium is conserved. This can be related to the concentration of the electrodes which is easily calculated using the electrode stoichiometries of a healthy cell at 0% SOC. </a:t>
            </a:r>
          </a:p>
          <a:p>
            <a:r>
              <a:rPr lang="en-US" baseline="0" dirty="0"/>
              <a:t>So, we can get negative average concentration from the total number of moles of lithium. </a:t>
            </a:r>
          </a:p>
          <a:p>
            <a:endParaRPr lang="en-US" baseline="0" dirty="0"/>
          </a:p>
          <a:p>
            <a:r>
              <a:rPr lang="en-US" baseline="0" dirty="0"/>
              <a:t>And this I the positive average concentration equation which is related to the charge level of the cell. </a:t>
            </a:r>
          </a:p>
          <a:p>
            <a:endParaRPr lang="en-US" baseline="0" dirty="0"/>
          </a:p>
          <a:p>
            <a:endParaRPr lang="en-US" baseline="0" dirty="0"/>
          </a:p>
        </p:txBody>
      </p:sp>
      <p:sp>
        <p:nvSpPr>
          <p:cNvPr id="4" name="Slide Number Placeholder 3"/>
          <p:cNvSpPr>
            <a:spLocks noGrp="1"/>
          </p:cNvSpPr>
          <p:nvPr>
            <p:ph type="sldNum" sz="quarter" idx="10"/>
          </p:nvPr>
        </p:nvSpPr>
        <p:spPr/>
        <p:txBody>
          <a:bodyPr/>
          <a:lstStyle/>
          <a:p>
            <a:fld id="{B68D6142-7A77-4EE3-A5ED-A708E17FC727}" type="slidenum">
              <a:rPr lang="en-US" smtClean="0"/>
              <a:t>14</a:t>
            </a:fld>
            <a:endParaRPr lang="en-US"/>
          </a:p>
        </p:txBody>
      </p:sp>
    </p:spTree>
    <p:extLst>
      <p:ext uri="{BB962C8B-B14F-4D97-AF65-F5344CB8AC3E}">
        <p14:creationId xmlns:p14="http://schemas.microsoft.com/office/powerpoint/2010/main" val="38376431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The charge level is defined as </a:t>
                </a:r>
                <a:r>
                  <a:rPr lang="en-US" baseline="0" dirty="0" err="1"/>
                  <a:t>xdot</a:t>
                </a:r>
                <a:r>
                  <a:rPr lang="en-US" baseline="0" dirty="0"/>
                  <a:t>=-I for the first states of the equation. In my research, I set the initial condition as SOC equal to 0.5. SOC is the level of charge of the battery relative to its capacity which defined as </a:t>
                </a:r>
                <a14:m>
                  <m:oMath xmlns:m="http://schemas.openxmlformats.org/officeDocument/2006/math">
                    <m:sSub>
                      <m:sSubPr>
                        <m:ctrlPr>
                          <a:rPr kumimoji="1" lang="en-US" altLang="ko-Kore-KR" i="1" smtClean="0">
                            <a:latin typeface="Cambria Math" panose="02040503050406030204" pitchFamily="18" charset="0"/>
                          </a:rPr>
                        </m:ctrlPr>
                      </m:sSubPr>
                      <m:e>
                        <m:r>
                          <a:rPr kumimoji="1" lang="en-US" altLang="ko-Kore-KR" i="1">
                            <a:latin typeface="Cambria Math" panose="02040503050406030204" pitchFamily="18" charset="0"/>
                          </a:rPr>
                          <m:t>𝑄</m:t>
                        </m:r>
                      </m:e>
                      <m:sub>
                        <m:r>
                          <a:rPr kumimoji="1" lang="en-US" altLang="ko-Kore-KR" i="1">
                            <a:latin typeface="Cambria Math" panose="02040503050406030204" pitchFamily="18" charset="0"/>
                          </a:rPr>
                          <m:t>𝑛𝑜𝑚</m:t>
                        </m:r>
                      </m:sub>
                    </m:sSub>
                    <m:r>
                      <a:rPr kumimoji="1" lang="en-US" altLang="ko-Kore-KR" b="0" i="1" smtClean="0">
                        <a:latin typeface="Cambria Math" panose="02040503050406030204" pitchFamily="18" charset="0"/>
                      </a:rPr>
                      <m:t>=</m:t>
                    </m:r>
                  </m:oMath>
                </a14:m>
                <a:r>
                  <a:rPr kumimoji="1" lang="en-US" altLang="ko-Kore-KR" dirty="0"/>
                  <a:t> </a:t>
                </a:r>
                <a14:m>
                  <m:oMath xmlns:m="http://schemas.openxmlformats.org/officeDocument/2006/math">
                    <m:r>
                      <a:rPr kumimoji="1" lang="en-US" altLang="ko-Kore-KR" i="1">
                        <a:latin typeface="Cambria Math" panose="02040503050406030204" pitchFamily="18" charset="0"/>
                      </a:rPr>
                      <m:t>𝐹</m:t>
                    </m:r>
                    <m:sSub>
                      <m:sSubPr>
                        <m:ctrlPr>
                          <a:rPr kumimoji="1" lang="en-US" altLang="ko-Kore-KR" i="1">
                            <a:latin typeface="Cambria Math" panose="02040503050406030204" pitchFamily="18" charset="0"/>
                          </a:rPr>
                        </m:ctrlPr>
                      </m:sSubPr>
                      <m:e>
                        <m:r>
                          <a:rPr kumimoji="1" lang="en-US" altLang="ko-Kore-KR" i="1">
                            <a:latin typeface="Cambria Math" panose="02040503050406030204" pitchFamily="18" charset="0"/>
                            <a:ea typeface="Cambria Math" panose="02040503050406030204" pitchFamily="18" charset="0"/>
                          </a:rPr>
                          <m:t>𝜀</m:t>
                        </m:r>
                      </m:e>
                      <m:sub>
                        <m:r>
                          <a:rPr kumimoji="1" lang="en-US" altLang="ko-Kore-KR" i="1">
                            <a:latin typeface="Cambria Math" panose="02040503050406030204" pitchFamily="18" charset="0"/>
                          </a:rPr>
                          <m:t>𝑝</m:t>
                        </m:r>
                      </m:sub>
                    </m:sSub>
                    <m:sSub>
                      <m:sSubPr>
                        <m:ctrlPr>
                          <a:rPr kumimoji="1" lang="en-US" altLang="ko-Kore-KR" i="1">
                            <a:latin typeface="Cambria Math" panose="02040503050406030204" pitchFamily="18" charset="0"/>
                          </a:rPr>
                        </m:ctrlPr>
                      </m:sSubPr>
                      <m:e>
                        <m:r>
                          <a:rPr kumimoji="1" lang="en-US" altLang="ko-Kore-KR" i="1">
                            <a:latin typeface="Cambria Math" panose="02040503050406030204" pitchFamily="18" charset="0"/>
                          </a:rPr>
                          <m:t>𝐿</m:t>
                        </m:r>
                      </m:e>
                      <m:sub>
                        <m:r>
                          <a:rPr kumimoji="1" lang="en-US" altLang="ko-Kore-KR" i="1">
                            <a:latin typeface="Cambria Math" panose="02040503050406030204" pitchFamily="18" charset="0"/>
                          </a:rPr>
                          <m:t>𝑝</m:t>
                        </m:r>
                      </m:sub>
                    </m:sSub>
                    <m:sSub>
                      <m:sSubPr>
                        <m:ctrlPr>
                          <a:rPr kumimoji="1" lang="en-US" altLang="ko-Kore-KR" i="1">
                            <a:latin typeface="Cambria Math" panose="02040503050406030204" pitchFamily="18" charset="0"/>
                          </a:rPr>
                        </m:ctrlPr>
                      </m:sSubPr>
                      <m:e>
                        <m:r>
                          <a:rPr kumimoji="1" lang="en-US" altLang="ko-Kore-KR" i="1">
                            <a:latin typeface="Cambria Math" panose="02040503050406030204" pitchFamily="18" charset="0"/>
                          </a:rPr>
                          <m:t>𝐴</m:t>
                        </m:r>
                      </m:e>
                      <m:sub>
                        <m:r>
                          <a:rPr kumimoji="1" lang="en-US" altLang="ko-Kore-KR" i="1">
                            <a:latin typeface="Cambria Math" panose="02040503050406030204" pitchFamily="18" charset="0"/>
                          </a:rPr>
                          <m:t>𝑝</m:t>
                        </m:r>
                      </m:sub>
                    </m:sSub>
                    <m:r>
                      <a:rPr kumimoji="1" lang="en-US" altLang="ko-Kore-KR" b="0" i="1" smtClean="0">
                        <a:latin typeface="Cambria Math" panose="02040503050406030204" pitchFamily="18" charset="0"/>
                      </a:rPr>
                      <m:t>(</m:t>
                    </m:r>
                    <m:sSub>
                      <m:sSubPr>
                        <m:ctrlPr>
                          <a:rPr kumimoji="1" lang="en-US" altLang="ko-Kore-KR" i="1">
                            <a:latin typeface="Cambria Math" panose="02040503050406030204" pitchFamily="18" charset="0"/>
                          </a:rPr>
                        </m:ctrlPr>
                      </m:sSubPr>
                      <m:e>
                        <m:r>
                          <a:rPr kumimoji="1" lang="en-US" altLang="ko-Kore-KR" i="1">
                            <a:latin typeface="Cambria Math" panose="02040503050406030204" pitchFamily="18" charset="0"/>
                            <a:ea typeface="Cambria Math" panose="02040503050406030204" pitchFamily="18" charset="0"/>
                          </a:rPr>
                          <m:t>𝜃</m:t>
                        </m:r>
                      </m:e>
                      <m:sub>
                        <m:r>
                          <a:rPr kumimoji="1" lang="en-US" altLang="ko-Kore-KR" i="1">
                            <a:latin typeface="Cambria Math" panose="02040503050406030204" pitchFamily="18" charset="0"/>
                          </a:rPr>
                          <m:t>0%</m:t>
                        </m:r>
                        <m:r>
                          <a:rPr kumimoji="1" lang="en-US" altLang="ko-Kore-KR" b="0" i="1" smtClean="0">
                            <a:latin typeface="Cambria Math" panose="02040503050406030204" pitchFamily="18" charset="0"/>
                          </a:rPr>
                          <m:t>,</m:t>
                        </m:r>
                        <m:r>
                          <a:rPr kumimoji="1" lang="en-US" altLang="ko-Kore-KR" i="1">
                            <a:latin typeface="Cambria Math" panose="02040503050406030204" pitchFamily="18" charset="0"/>
                          </a:rPr>
                          <m:t>𝑝</m:t>
                        </m:r>
                      </m:sub>
                    </m:sSub>
                    <m:r>
                      <a:rPr kumimoji="1" lang="en-US" altLang="ko-Kore-KR" b="0" i="1" smtClean="0">
                        <a:latin typeface="Cambria Math" panose="02040503050406030204" pitchFamily="18" charset="0"/>
                      </a:rPr>
                      <m:t>−</m:t>
                    </m:r>
                    <m:sSub>
                      <m:sSubPr>
                        <m:ctrlPr>
                          <a:rPr kumimoji="1" lang="en-US" altLang="ko-Kore-KR" i="1">
                            <a:latin typeface="Cambria Math" panose="02040503050406030204" pitchFamily="18" charset="0"/>
                          </a:rPr>
                        </m:ctrlPr>
                      </m:sSubPr>
                      <m:e>
                        <m:r>
                          <a:rPr kumimoji="1" lang="en-US" altLang="ko-Kore-KR" i="1">
                            <a:latin typeface="Cambria Math" panose="02040503050406030204" pitchFamily="18" charset="0"/>
                            <a:ea typeface="Cambria Math" panose="02040503050406030204" pitchFamily="18" charset="0"/>
                          </a:rPr>
                          <m:t>𝜃</m:t>
                        </m:r>
                      </m:e>
                      <m:sub>
                        <m:r>
                          <a:rPr kumimoji="1" lang="en-US" altLang="ko-Kore-KR" b="0" i="1" smtClean="0">
                            <a:latin typeface="Cambria Math" panose="02040503050406030204" pitchFamily="18" charset="0"/>
                            <a:ea typeface="Cambria Math" panose="02040503050406030204" pitchFamily="18" charset="0"/>
                          </a:rPr>
                          <m:t>100</m:t>
                        </m:r>
                        <m:r>
                          <a:rPr kumimoji="1" lang="en-US" altLang="ko-Kore-KR" i="1">
                            <a:latin typeface="Cambria Math" panose="02040503050406030204" pitchFamily="18" charset="0"/>
                          </a:rPr>
                          <m:t>%</m:t>
                        </m:r>
                        <m:r>
                          <a:rPr kumimoji="1" lang="en-US" altLang="ko-Kore-KR" b="0" i="1" smtClean="0">
                            <a:latin typeface="Cambria Math" panose="02040503050406030204" pitchFamily="18" charset="0"/>
                          </a:rPr>
                          <m:t>,</m:t>
                        </m:r>
                        <m:r>
                          <a:rPr kumimoji="1" lang="en-US" altLang="ko-Kore-KR" i="1">
                            <a:latin typeface="Cambria Math" panose="02040503050406030204" pitchFamily="18" charset="0"/>
                          </a:rPr>
                          <m:t>𝑝</m:t>
                        </m:r>
                      </m:sub>
                    </m:sSub>
                    <m:r>
                      <a:rPr kumimoji="1" lang="en-US" altLang="ko-Kore-KR" b="0" i="1" smtClean="0">
                        <a:latin typeface="Cambria Math" panose="02040503050406030204" pitchFamily="18" charset="0"/>
                      </a:rPr>
                      <m:t>)</m:t>
                    </m:r>
                    <m:sSub>
                      <m:sSubPr>
                        <m:ctrlPr>
                          <a:rPr kumimoji="1" lang="en-US" altLang="ko-Kore-KR" i="1">
                            <a:latin typeface="Cambria Math" panose="02040503050406030204" pitchFamily="18" charset="0"/>
                          </a:rPr>
                        </m:ctrlPr>
                      </m:sSubPr>
                      <m:e>
                        <m:r>
                          <a:rPr kumimoji="1" lang="en-US" altLang="ko-Kore-KR" i="1">
                            <a:latin typeface="Cambria Math" panose="02040503050406030204" pitchFamily="18" charset="0"/>
                          </a:rPr>
                          <m:t>𝑐</m:t>
                        </m:r>
                      </m:e>
                      <m:sub>
                        <m:r>
                          <a:rPr kumimoji="1" lang="en-US" altLang="ko-Kore-KR" i="1">
                            <a:latin typeface="Cambria Math" panose="02040503050406030204" pitchFamily="18" charset="0"/>
                          </a:rPr>
                          <m:t>𝑚𝑎𝑥</m:t>
                        </m:r>
                        <m:r>
                          <a:rPr kumimoji="1" lang="en-US" altLang="ko-Kore-KR" b="0" i="1" smtClean="0">
                            <a:latin typeface="Cambria Math" panose="02040503050406030204" pitchFamily="18" charset="0"/>
                          </a:rPr>
                          <m:t>,</m:t>
                        </m:r>
                        <m:r>
                          <a:rPr kumimoji="1" lang="en-US" altLang="ko-Kore-KR" i="1">
                            <a:latin typeface="Cambria Math" panose="02040503050406030204" pitchFamily="18" charset="0"/>
                          </a:rPr>
                          <m:t>𝑝</m:t>
                        </m:r>
                      </m:sub>
                    </m:sSub>
                  </m:oMath>
                </a14:m>
                <a:r>
                  <a:rPr kumimoji="1" lang="en-US" altLang="ko-Kore-KR" dirty="0"/>
                  <a:t>in this </a:t>
                </a:r>
                <a:r>
                  <a:rPr kumimoji="1" lang="en-US" altLang="ko-Kore-KR" dirty="0" err="1"/>
                  <a:t>equatioin</a:t>
                </a:r>
                <a:r>
                  <a:rPr kumimoji="1" lang="en-US" altLang="ko-Kore-KR" dirty="0"/>
                  <a:t>.</a:t>
                </a:r>
                <a:endParaRPr kumimoji="1" lang="ko-Kore-KR" altLang="en-US" dirty="0"/>
              </a:p>
              <a:p>
                <a:endParaRPr lang="en-US" baseline="0" dirty="0"/>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The charge level is defined as </a:t>
                </a:r>
                <a:r>
                  <a:rPr lang="en-US" baseline="0" dirty="0" err="1"/>
                  <a:t>xdot</a:t>
                </a:r>
                <a:r>
                  <a:rPr lang="en-US" baseline="0" dirty="0"/>
                  <a:t>=-I for the first states of the equation. In my experiment, I set the initial condition as SOC equal to 0.5. SOC is the level of charge of the battery relative to its capacity which defined as </a:t>
                </a:r>
                <a:r>
                  <a:rPr kumimoji="1" lang="en-US" altLang="ko-Kore-KR" i="0">
                    <a:latin typeface="Cambria Math" panose="02040503050406030204" pitchFamily="18" charset="0"/>
                  </a:rPr>
                  <a:t>𝑄_𝑛𝑜𝑚</a:t>
                </a:r>
                <a:r>
                  <a:rPr kumimoji="1" lang="en-US" altLang="ko-Kore-KR" b="0" i="0">
                    <a:latin typeface="Cambria Math" panose="02040503050406030204" pitchFamily="18" charset="0"/>
                  </a:rPr>
                  <a:t>=</a:t>
                </a:r>
                <a:r>
                  <a:rPr kumimoji="1" lang="en-US" altLang="ko-Kore-KR" dirty="0"/>
                  <a:t> </a:t>
                </a:r>
                <a:r>
                  <a:rPr kumimoji="1" lang="en-US" altLang="ko-Kore-KR" i="0">
                    <a:latin typeface="Cambria Math" panose="02040503050406030204" pitchFamily="18" charset="0"/>
                  </a:rPr>
                  <a:t>𝐹</a:t>
                </a:r>
                <a:r>
                  <a:rPr kumimoji="1" lang="en-US" altLang="ko-Kore-KR" i="0">
                    <a:latin typeface="Cambria Math" panose="02040503050406030204" pitchFamily="18" charset="0"/>
                    <a:ea typeface="Cambria Math" panose="02040503050406030204" pitchFamily="18" charset="0"/>
                  </a:rPr>
                  <a:t>𝜀_</a:t>
                </a:r>
                <a:r>
                  <a:rPr kumimoji="1" lang="en-US" altLang="ko-Kore-KR" i="0">
                    <a:latin typeface="Cambria Math" panose="02040503050406030204" pitchFamily="18" charset="0"/>
                  </a:rPr>
                  <a:t>𝑝 𝐿_𝑝 𝐴_𝑝</a:t>
                </a:r>
                <a:r>
                  <a:rPr kumimoji="1" lang="en-US" altLang="ko-Kore-KR" b="0" i="0">
                    <a:latin typeface="Cambria Math" panose="02040503050406030204" pitchFamily="18" charset="0"/>
                  </a:rPr>
                  <a:t> (</a:t>
                </a:r>
                <a:r>
                  <a:rPr kumimoji="1" lang="en-US" altLang="ko-Kore-KR" i="0">
                    <a:latin typeface="Cambria Math" panose="02040503050406030204" pitchFamily="18" charset="0"/>
                    <a:ea typeface="Cambria Math" panose="02040503050406030204" pitchFamily="18" charset="0"/>
                  </a:rPr>
                  <a:t>𝜃_(</a:t>
                </a:r>
                <a:r>
                  <a:rPr kumimoji="1" lang="en-US" altLang="ko-Kore-KR" i="0">
                    <a:latin typeface="Cambria Math" panose="02040503050406030204" pitchFamily="18" charset="0"/>
                  </a:rPr>
                  <a:t>0%</a:t>
                </a:r>
                <a:r>
                  <a:rPr kumimoji="1" lang="en-US" altLang="ko-Kore-KR" b="0" i="0">
                    <a:latin typeface="Cambria Math" panose="02040503050406030204" pitchFamily="18" charset="0"/>
                  </a:rPr>
                  <a:t>,</a:t>
                </a:r>
                <a:r>
                  <a:rPr kumimoji="1" lang="en-US" altLang="ko-Kore-KR" i="0">
                    <a:latin typeface="Cambria Math" panose="02040503050406030204" pitchFamily="18" charset="0"/>
                  </a:rPr>
                  <a:t>𝑝)</a:t>
                </a:r>
                <a:r>
                  <a:rPr kumimoji="1" lang="en-US" altLang="ko-Kore-KR" b="0" i="0">
                    <a:latin typeface="Cambria Math" panose="02040503050406030204" pitchFamily="18" charset="0"/>
                  </a:rPr>
                  <a:t>−</a:t>
                </a:r>
                <a:r>
                  <a:rPr kumimoji="1" lang="en-US" altLang="ko-Kore-KR" i="0">
                    <a:latin typeface="Cambria Math" panose="02040503050406030204" pitchFamily="18" charset="0"/>
                    <a:ea typeface="Cambria Math" panose="02040503050406030204" pitchFamily="18" charset="0"/>
                  </a:rPr>
                  <a:t>𝜃_(</a:t>
                </a:r>
                <a:r>
                  <a:rPr kumimoji="1" lang="en-US" altLang="ko-Kore-KR" b="0" i="0">
                    <a:latin typeface="Cambria Math" panose="02040503050406030204" pitchFamily="18" charset="0"/>
                    <a:ea typeface="Cambria Math" panose="02040503050406030204" pitchFamily="18" charset="0"/>
                  </a:rPr>
                  <a:t>100</a:t>
                </a:r>
                <a:r>
                  <a:rPr kumimoji="1" lang="en-US" altLang="ko-Kore-KR" i="0">
                    <a:latin typeface="Cambria Math" panose="02040503050406030204" pitchFamily="18" charset="0"/>
                  </a:rPr>
                  <a:t>%</a:t>
                </a:r>
                <a:r>
                  <a:rPr kumimoji="1" lang="en-US" altLang="ko-Kore-KR" b="0" i="0">
                    <a:latin typeface="Cambria Math" panose="02040503050406030204" pitchFamily="18" charset="0"/>
                  </a:rPr>
                  <a:t>,</a:t>
                </a:r>
                <a:r>
                  <a:rPr kumimoji="1" lang="en-US" altLang="ko-Kore-KR" i="0">
                    <a:latin typeface="Cambria Math" panose="02040503050406030204" pitchFamily="18" charset="0"/>
                  </a:rPr>
                  <a:t>𝑝)</a:t>
                </a:r>
                <a:r>
                  <a:rPr kumimoji="1" lang="en-US" altLang="ko-Kore-KR" b="0" i="0">
                    <a:latin typeface="Cambria Math" panose="02040503050406030204" pitchFamily="18" charset="0"/>
                  </a:rPr>
                  <a:t>)</a:t>
                </a:r>
                <a:r>
                  <a:rPr kumimoji="1" lang="en-US" altLang="ko-Kore-KR" i="0">
                    <a:latin typeface="Cambria Math" panose="02040503050406030204" pitchFamily="18" charset="0"/>
                  </a:rPr>
                  <a:t>𝑐_(𝑚𝑎𝑥</a:t>
                </a:r>
                <a:r>
                  <a:rPr kumimoji="1" lang="en-US" altLang="ko-Kore-KR" b="0" i="0">
                    <a:latin typeface="Cambria Math" panose="02040503050406030204" pitchFamily="18" charset="0"/>
                  </a:rPr>
                  <a:t>,</a:t>
                </a:r>
                <a:r>
                  <a:rPr kumimoji="1" lang="en-US" altLang="ko-Kore-KR" i="0">
                    <a:latin typeface="Cambria Math" panose="02040503050406030204" pitchFamily="18" charset="0"/>
                  </a:rPr>
                  <a:t>𝑝)</a:t>
                </a:r>
                <a:r>
                  <a:rPr kumimoji="1" lang="en-US" altLang="ko-Kore-KR" dirty="0"/>
                  <a:t>in this </a:t>
                </a:r>
                <a:r>
                  <a:rPr kumimoji="1" lang="en-US" altLang="ko-Kore-KR" dirty="0" err="1"/>
                  <a:t>equatioin</a:t>
                </a:r>
                <a:r>
                  <a:rPr kumimoji="1" lang="en-US" altLang="ko-Kore-KR" dirty="0"/>
                  <a:t>.</a:t>
                </a:r>
                <a:endParaRPr kumimoji="1" lang="ko-Kore-KR" altLang="en-US" dirty="0"/>
              </a:p>
              <a:p>
                <a:endParaRPr lang="en-US" baseline="0" dirty="0"/>
              </a:p>
            </p:txBody>
          </p:sp>
        </mc:Fallback>
      </mc:AlternateContent>
      <p:sp>
        <p:nvSpPr>
          <p:cNvPr id="4" name="Slide Number Placeholder 3"/>
          <p:cNvSpPr>
            <a:spLocks noGrp="1"/>
          </p:cNvSpPr>
          <p:nvPr>
            <p:ph type="sldNum" sz="quarter" idx="10"/>
          </p:nvPr>
        </p:nvSpPr>
        <p:spPr/>
        <p:txBody>
          <a:bodyPr/>
          <a:lstStyle/>
          <a:p>
            <a:fld id="{B68D6142-7A77-4EE3-A5ED-A708E17FC727}" type="slidenum">
              <a:rPr lang="en-US" smtClean="0"/>
              <a:t>15</a:t>
            </a:fld>
            <a:endParaRPr lang="en-US"/>
          </a:p>
        </p:txBody>
      </p:sp>
    </p:spTree>
    <p:extLst>
      <p:ext uri="{BB962C8B-B14F-4D97-AF65-F5344CB8AC3E}">
        <p14:creationId xmlns:p14="http://schemas.microsoft.com/office/powerpoint/2010/main" val="271463158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As I explained previous slide, the first state is charge level which is same as each electrode, so I combined state space model of the negative and positive electrode.  This is the final combined state space model of electrodes in 2</a:t>
            </a:r>
            <a:r>
              <a:rPr lang="en-US" baseline="30000" dirty="0"/>
              <a:t>nd</a:t>
            </a:r>
            <a:r>
              <a:rPr lang="en-US" baseline="0" dirty="0"/>
              <a:t> order </a:t>
            </a:r>
            <a:r>
              <a:rPr lang="en-US" baseline="0" dirty="0" err="1"/>
              <a:t>pade</a:t>
            </a:r>
            <a:r>
              <a:rPr lang="en-US" baseline="0" dirty="0"/>
              <a:t> approximation. I expressed this state space model as first order ordinary differential equations in the MATLAB code.</a:t>
            </a:r>
          </a:p>
        </p:txBody>
      </p:sp>
      <p:sp>
        <p:nvSpPr>
          <p:cNvPr id="4" name="Slide Number Placeholder 3"/>
          <p:cNvSpPr>
            <a:spLocks noGrp="1"/>
          </p:cNvSpPr>
          <p:nvPr>
            <p:ph type="sldNum" sz="quarter" idx="10"/>
          </p:nvPr>
        </p:nvSpPr>
        <p:spPr/>
        <p:txBody>
          <a:bodyPr/>
          <a:lstStyle/>
          <a:p>
            <a:fld id="{B68D6142-7A77-4EE3-A5ED-A708E17FC727}" type="slidenum">
              <a:rPr lang="en-US" smtClean="0"/>
              <a:t>16</a:t>
            </a:fld>
            <a:endParaRPr lang="en-US"/>
          </a:p>
        </p:txBody>
      </p:sp>
    </p:spTree>
    <p:extLst>
      <p:ext uri="{BB962C8B-B14F-4D97-AF65-F5344CB8AC3E}">
        <p14:creationId xmlns:p14="http://schemas.microsoft.com/office/powerpoint/2010/main" val="417992726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This is the reduced model of overpotential. This can be calculated by combining Butler </a:t>
            </a:r>
            <a:r>
              <a:rPr lang="en-US" baseline="0" dirty="0" err="1"/>
              <a:t>volmer</a:t>
            </a:r>
            <a:r>
              <a:rPr lang="en-US" baseline="0" dirty="0"/>
              <a:t> equation and current density equation. From the reduced model of overpotential, we can figure out that the overpotential is a direct function of the input current and surface concentration.</a:t>
            </a:r>
          </a:p>
        </p:txBody>
      </p:sp>
      <p:sp>
        <p:nvSpPr>
          <p:cNvPr id="4" name="Slide Number Placeholder 3"/>
          <p:cNvSpPr>
            <a:spLocks noGrp="1"/>
          </p:cNvSpPr>
          <p:nvPr>
            <p:ph type="sldNum" sz="quarter" idx="10"/>
          </p:nvPr>
        </p:nvSpPr>
        <p:spPr/>
        <p:txBody>
          <a:bodyPr/>
          <a:lstStyle/>
          <a:p>
            <a:fld id="{B68D6142-7A77-4EE3-A5ED-A708E17FC727}" type="slidenum">
              <a:rPr lang="en-US" smtClean="0"/>
              <a:t>17</a:t>
            </a:fld>
            <a:endParaRPr lang="en-US"/>
          </a:p>
        </p:txBody>
      </p:sp>
    </p:spTree>
    <p:extLst>
      <p:ext uri="{BB962C8B-B14F-4D97-AF65-F5344CB8AC3E}">
        <p14:creationId xmlns:p14="http://schemas.microsoft.com/office/powerpoint/2010/main" val="30585672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This is the final equation of the output voltage.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ko-Kore-KR" baseline="0" dirty="0"/>
              <a:t>Let’s remind the single particle model figure. I discussed  that we need to consider these components to determine the output voltage.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ko-Kore-KR" baseline="0" dirty="0"/>
              <a:t>I could complete the output voltage equation from variables which I got through the model reduction.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ko-Kore-KR" baseline="0" dirty="0"/>
          </a:p>
          <a:p>
            <a:r>
              <a:rPr lang="en-US" baseline="0" dirty="0"/>
              <a:t>In the first term of the equation, reference potentials are functions of the surface concentrations and this can be computed with the state space model which I got before.  Also, in the second term the overpotential is calculated with reduced order model equation. And additional resistance parts can be calculated with given parameter.</a:t>
            </a:r>
          </a:p>
          <a:p>
            <a:endParaRPr lang="en-US" baseline="0" dirty="0"/>
          </a:p>
        </p:txBody>
      </p:sp>
      <p:sp>
        <p:nvSpPr>
          <p:cNvPr id="4" name="Slide Number Placeholder 3"/>
          <p:cNvSpPr>
            <a:spLocks noGrp="1"/>
          </p:cNvSpPr>
          <p:nvPr>
            <p:ph type="sldNum" sz="quarter" idx="10"/>
          </p:nvPr>
        </p:nvSpPr>
        <p:spPr/>
        <p:txBody>
          <a:bodyPr/>
          <a:lstStyle/>
          <a:p>
            <a:fld id="{B68D6142-7A77-4EE3-A5ED-A708E17FC727}" type="slidenum">
              <a:rPr lang="en-US" smtClean="0"/>
              <a:t>18</a:t>
            </a:fld>
            <a:endParaRPr lang="en-US"/>
          </a:p>
        </p:txBody>
      </p:sp>
    </p:spTree>
    <p:extLst>
      <p:ext uri="{BB962C8B-B14F-4D97-AF65-F5344CB8AC3E}">
        <p14:creationId xmlns:p14="http://schemas.microsoft.com/office/powerpoint/2010/main" val="273732929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This is the Simulink block diagram of the battery model. I extracted the plot of the charge level, surface concentration and output Voltage.</a:t>
            </a:r>
          </a:p>
        </p:txBody>
      </p:sp>
      <p:sp>
        <p:nvSpPr>
          <p:cNvPr id="4" name="Slide Number Placeholder 3"/>
          <p:cNvSpPr>
            <a:spLocks noGrp="1"/>
          </p:cNvSpPr>
          <p:nvPr>
            <p:ph type="sldNum" sz="quarter" idx="10"/>
          </p:nvPr>
        </p:nvSpPr>
        <p:spPr/>
        <p:txBody>
          <a:bodyPr/>
          <a:lstStyle/>
          <a:p>
            <a:fld id="{B68D6142-7A77-4EE3-A5ED-A708E17FC727}" type="slidenum">
              <a:rPr lang="en-US" smtClean="0"/>
              <a:t>19</a:t>
            </a:fld>
            <a:endParaRPr lang="en-US"/>
          </a:p>
        </p:txBody>
      </p:sp>
    </p:spTree>
    <p:extLst>
      <p:ext uri="{BB962C8B-B14F-4D97-AF65-F5344CB8AC3E}">
        <p14:creationId xmlns:p14="http://schemas.microsoft.com/office/powerpoint/2010/main" val="15639373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latinLnBrk="1"/>
            <a:r>
              <a:rPr lang="en-US" altLang="ko-Kore-KR" sz="1200" kern="1200" dirty="0">
                <a:solidFill>
                  <a:schemeClr val="tx1"/>
                </a:solidFill>
                <a:effectLst/>
                <a:latin typeface="+mn-lt"/>
                <a:ea typeface="+mn-ea"/>
                <a:cs typeface="+mn-cs"/>
              </a:rPr>
              <a:t>This presentation is divided into 6parts. Introduction, Basics of the lithium-ion battery, The lithium-Ion battery model, results, conclusions and references.</a:t>
            </a:r>
            <a:endParaRPr lang="ko-Kore-KR" altLang="ko-Kore-KR" sz="1200" kern="1200" dirty="0">
              <a:solidFill>
                <a:schemeClr val="tx1"/>
              </a:solidFill>
              <a:effectLst/>
              <a:latin typeface="+mn-lt"/>
              <a:ea typeface="+mn-ea"/>
              <a:cs typeface="+mn-cs"/>
            </a:endParaRPr>
          </a:p>
          <a:p>
            <a:pPr latinLnBrk="1"/>
            <a:r>
              <a:rPr lang="en-US" altLang="ko-Kore-KR" sz="1200" kern="1200" dirty="0">
                <a:solidFill>
                  <a:schemeClr val="tx1"/>
                </a:solidFill>
                <a:effectLst/>
                <a:latin typeface="+mn-lt"/>
                <a:ea typeface="+mn-ea"/>
                <a:cs typeface="+mn-cs"/>
              </a:rPr>
              <a:t> </a:t>
            </a:r>
            <a:endParaRPr lang="ko-Kore-KR" altLang="ko-Kore-KR" sz="1200" kern="1200" dirty="0">
              <a:solidFill>
                <a:schemeClr val="tx1"/>
              </a:solidFill>
              <a:effectLst/>
              <a:latin typeface="+mn-lt"/>
              <a:ea typeface="+mn-ea"/>
              <a:cs typeface="+mn-cs"/>
            </a:endParaRPr>
          </a:p>
          <a:p>
            <a:endParaRPr kumimoji="1" lang="ko-Kore-KR" altLang="en-US" dirty="0"/>
          </a:p>
        </p:txBody>
      </p:sp>
      <p:sp>
        <p:nvSpPr>
          <p:cNvPr id="4" name="슬라이드 번호 개체 틀 3"/>
          <p:cNvSpPr>
            <a:spLocks noGrp="1"/>
          </p:cNvSpPr>
          <p:nvPr>
            <p:ph type="sldNum" sz="quarter" idx="5"/>
          </p:nvPr>
        </p:nvSpPr>
        <p:spPr/>
        <p:txBody>
          <a:bodyPr/>
          <a:lstStyle/>
          <a:p>
            <a:fld id="{B68D6142-7A77-4EE3-A5ED-A708E17FC727}" type="slidenum">
              <a:rPr lang="en-US" smtClean="0"/>
              <a:t>2</a:t>
            </a:fld>
            <a:endParaRPr lang="en-US"/>
          </a:p>
        </p:txBody>
      </p:sp>
    </p:spTree>
    <p:extLst>
      <p:ext uri="{BB962C8B-B14F-4D97-AF65-F5344CB8AC3E}">
        <p14:creationId xmlns:p14="http://schemas.microsoft.com/office/powerpoint/2010/main" val="40443126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Before moving on to the results part, I’ll explain the experimental condition.</a:t>
            </a:r>
          </a:p>
          <a:p>
            <a:r>
              <a:rPr lang="en-US" baseline="0" dirty="0"/>
              <a:t>I implemented</a:t>
            </a:r>
            <a:r>
              <a:rPr lang="ko-KR" altLang="en-US" baseline="0" dirty="0"/>
              <a:t> </a:t>
            </a:r>
            <a:r>
              <a:rPr lang="en-US" altLang="ko-KR" baseline="0" dirty="0"/>
              <a:t>the input current in two cases</a:t>
            </a:r>
            <a:r>
              <a:rPr lang="en-US" baseline="0" dirty="0"/>
              <a:t>. First is constant input value and second is a variable input.</a:t>
            </a:r>
          </a:p>
          <a:p>
            <a:r>
              <a:rPr lang="en-US" baseline="0" dirty="0"/>
              <a:t>And I set the initial </a:t>
            </a:r>
            <a:r>
              <a:rPr lang="en-US" baseline="0" dirty="0" err="1"/>
              <a:t>condtion</a:t>
            </a:r>
            <a:r>
              <a:rPr lang="en-US" baseline="0" dirty="0"/>
              <a:t> SOC in 4 cases. I’ll show you the results at SOC=0.5.</a:t>
            </a:r>
          </a:p>
        </p:txBody>
      </p:sp>
      <p:sp>
        <p:nvSpPr>
          <p:cNvPr id="4" name="Slide Number Placeholder 3"/>
          <p:cNvSpPr>
            <a:spLocks noGrp="1"/>
          </p:cNvSpPr>
          <p:nvPr>
            <p:ph type="sldNum" sz="quarter" idx="10"/>
          </p:nvPr>
        </p:nvSpPr>
        <p:spPr/>
        <p:txBody>
          <a:bodyPr/>
          <a:lstStyle/>
          <a:p>
            <a:fld id="{B68D6142-7A77-4EE3-A5ED-A708E17FC727}" type="slidenum">
              <a:rPr lang="en-US" smtClean="0"/>
              <a:t>20</a:t>
            </a:fld>
            <a:endParaRPr lang="en-US"/>
          </a:p>
        </p:txBody>
      </p:sp>
    </p:spTree>
    <p:extLst>
      <p:ext uri="{BB962C8B-B14F-4D97-AF65-F5344CB8AC3E}">
        <p14:creationId xmlns:p14="http://schemas.microsoft.com/office/powerpoint/2010/main" val="84440760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First, I’ll show you the results at constant value of the input at SOC=0.5.</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ko-KR" baseline="0" dirty="0"/>
              <a:t>A</a:t>
            </a:r>
            <a:r>
              <a:rPr lang="en-US" altLang="ko-Kore-KR" baseline="0" dirty="0"/>
              <a:t>t the beginning of the presentation, I discussed that my research is focus on the discharge condition. So, if you look at a plot on the right side, you can see that the charge level is decreasing</a:t>
            </a:r>
            <a:r>
              <a:rPr lang="ko-KR" altLang="en-US" baseline="0" dirty="0"/>
              <a:t> </a:t>
            </a:r>
            <a:r>
              <a:rPr lang="en-US" altLang="ko-KR" baseline="0" dirty="0"/>
              <a:t>with time. </a:t>
            </a:r>
            <a:endParaRPr lang="en-US" altLang="ko-Kore-KR" baseline="0" dirty="0"/>
          </a:p>
          <a:p>
            <a:endParaRPr lang="en-US" baseline="0" dirty="0"/>
          </a:p>
        </p:txBody>
      </p:sp>
      <p:sp>
        <p:nvSpPr>
          <p:cNvPr id="4" name="Slide Number Placeholder 3"/>
          <p:cNvSpPr>
            <a:spLocks noGrp="1"/>
          </p:cNvSpPr>
          <p:nvPr>
            <p:ph type="sldNum" sz="quarter" idx="10"/>
          </p:nvPr>
        </p:nvSpPr>
        <p:spPr/>
        <p:txBody>
          <a:bodyPr/>
          <a:lstStyle/>
          <a:p>
            <a:fld id="{B68D6142-7A77-4EE3-A5ED-A708E17FC727}" type="slidenum">
              <a:rPr lang="en-US" smtClean="0"/>
              <a:t>21</a:t>
            </a:fld>
            <a:endParaRPr lang="en-US"/>
          </a:p>
        </p:txBody>
      </p:sp>
    </p:spTree>
    <p:extLst>
      <p:ext uri="{BB962C8B-B14F-4D97-AF65-F5344CB8AC3E}">
        <p14:creationId xmlns:p14="http://schemas.microsoft.com/office/powerpoint/2010/main" val="408013116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And these plots are the surface concentration at each electrode with time. I explained that in discharge condition lithium-ions deintercalated from the negative electrode and intercalate to the positive electrode. That is why the positive surface concentration is increasing and negative surface concentration is decreasing in the plot</a:t>
            </a:r>
          </a:p>
        </p:txBody>
      </p:sp>
      <p:sp>
        <p:nvSpPr>
          <p:cNvPr id="4" name="Slide Number Placeholder 3"/>
          <p:cNvSpPr>
            <a:spLocks noGrp="1"/>
          </p:cNvSpPr>
          <p:nvPr>
            <p:ph type="sldNum" sz="quarter" idx="10"/>
          </p:nvPr>
        </p:nvSpPr>
        <p:spPr/>
        <p:txBody>
          <a:bodyPr/>
          <a:lstStyle/>
          <a:p>
            <a:fld id="{B68D6142-7A77-4EE3-A5ED-A708E17FC727}" type="slidenum">
              <a:rPr lang="en-US" smtClean="0"/>
              <a:t>22</a:t>
            </a:fld>
            <a:endParaRPr lang="en-US"/>
          </a:p>
        </p:txBody>
      </p:sp>
    </p:spTree>
    <p:extLst>
      <p:ext uri="{BB962C8B-B14F-4D97-AF65-F5344CB8AC3E}">
        <p14:creationId xmlns:p14="http://schemas.microsoft.com/office/powerpoint/2010/main" val="158330405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This is the plot of output Voltage vs time at each orders of </a:t>
            </a:r>
            <a:r>
              <a:rPr lang="en-US" baseline="0" dirty="0" err="1"/>
              <a:t>pade</a:t>
            </a:r>
            <a:r>
              <a:rPr lang="en-US" baseline="0" dirty="0"/>
              <a:t> approximation. </a:t>
            </a:r>
          </a:p>
          <a:p>
            <a:r>
              <a:rPr lang="en-US" baseline="0" dirty="0"/>
              <a:t>I can figure out that the results are slightly different between the orders. </a:t>
            </a:r>
          </a:p>
          <a:p>
            <a:r>
              <a:rPr lang="en-US" baseline="0" dirty="0"/>
              <a:t>I’ll explain these part in the conclusions.</a:t>
            </a:r>
          </a:p>
        </p:txBody>
      </p:sp>
      <p:sp>
        <p:nvSpPr>
          <p:cNvPr id="4" name="Slide Number Placeholder 3"/>
          <p:cNvSpPr>
            <a:spLocks noGrp="1"/>
          </p:cNvSpPr>
          <p:nvPr>
            <p:ph type="sldNum" sz="quarter" idx="10"/>
          </p:nvPr>
        </p:nvSpPr>
        <p:spPr/>
        <p:txBody>
          <a:bodyPr/>
          <a:lstStyle/>
          <a:p>
            <a:fld id="{B68D6142-7A77-4EE3-A5ED-A708E17FC727}" type="slidenum">
              <a:rPr lang="en-US" smtClean="0"/>
              <a:t>23</a:t>
            </a:fld>
            <a:endParaRPr lang="en-US"/>
          </a:p>
        </p:txBody>
      </p:sp>
    </p:spTree>
    <p:extLst>
      <p:ext uri="{BB962C8B-B14F-4D97-AF65-F5344CB8AC3E}">
        <p14:creationId xmlns:p14="http://schemas.microsoft.com/office/powerpoint/2010/main" val="285929879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Second is the results at variation value of the input at SOC=0.5.</a:t>
            </a:r>
          </a:p>
          <a:p>
            <a:r>
              <a:rPr lang="en-US" baseline="0" dirty="0"/>
              <a:t>The charge level also decreases over time because as I explained before, this is in a discharged condition.</a:t>
            </a:r>
          </a:p>
          <a:p>
            <a:endParaRPr lang="en-US" baseline="0" dirty="0"/>
          </a:p>
        </p:txBody>
      </p:sp>
      <p:sp>
        <p:nvSpPr>
          <p:cNvPr id="4" name="Slide Number Placeholder 3"/>
          <p:cNvSpPr>
            <a:spLocks noGrp="1"/>
          </p:cNvSpPr>
          <p:nvPr>
            <p:ph type="sldNum" sz="quarter" idx="10"/>
          </p:nvPr>
        </p:nvSpPr>
        <p:spPr/>
        <p:txBody>
          <a:bodyPr/>
          <a:lstStyle/>
          <a:p>
            <a:fld id="{B68D6142-7A77-4EE3-A5ED-A708E17FC727}" type="slidenum">
              <a:rPr lang="en-US" smtClean="0"/>
              <a:t>24</a:t>
            </a:fld>
            <a:endParaRPr lang="en-US"/>
          </a:p>
        </p:txBody>
      </p:sp>
    </p:spTree>
    <p:extLst>
      <p:ext uri="{BB962C8B-B14F-4D97-AF65-F5344CB8AC3E}">
        <p14:creationId xmlns:p14="http://schemas.microsoft.com/office/powerpoint/2010/main" val="6174843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And these plots are the surface concentration at each electrode with time. These are a little bit fluctuate over time, but they also show the same trend as for constant input</a:t>
            </a:r>
          </a:p>
        </p:txBody>
      </p:sp>
      <p:sp>
        <p:nvSpPr>
          <p:cNvPr id="4" name="Slide Number Placeholder 3"/>
          <p:cNvSpPr>
            <a:spLocks noGrp="1"/>
          </p:cNvSpPr>
          <p:nvPr>
            <p:ph type="sldNum" sz="quarter" idx="10"/>
          </p:nvPr>
        </p:nvSpPr>
        <p:spPr/>
        <p:txBody>
          <a:bodyPr/>
          <a:lstStyle/>
          <a:p>
            <a:fld id="{B68D6142-7A77-4EE3-A5ED-A708E17FC727}" type="slidenum">
              <a:rPr lang="en-US" smtClean="0"/>
              <a:t>25</a:t>
            </a:fld>
            <a:endParaRPr lang="en-US"/>
          </a:p>
        </p:txBody>
      </p:sp>
    </p:spTree>
    <p:extLst>
      <p:ext uri="{BB962C8B-B14F-4D97-AF65-F5344CB8AC3E}">
        <p14:creationId xmlns:p14="http://schemas.microsoft.com/office/powerpoint/2010/main" val="238931691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This is the plot of output Voltage vs time at each orders of </a:t>
            </a:r>
            <a:r>
              <a:rPr lang="en-US" baseline="0" dirty="0" err="1"/>
              <a:t>pade</a:t>
            </a:r>
            <a:r>
              <a:rPr lang="en-US" baseline="0" dirty="0"/>
              <a:t> approximation. As you can see from the plot, even though the voltage fluctuates over time, eventually we can figure out that the voltage is decreasing over time.</a:t>
            </a:r>
          </a:p>
        </p:txBody>
      </p:sp>
      <p:sp>
        <p:nvSpPr>
          <p:cNvPr id="4" name="Slide Number Placeholder 3"/>
          <p:cNvSpPr>
            <a:spLocks noGrp="1"/>
          </p:cNvSpPr>
          <p:nvPr>
            <p:ph type="sldNum" sz="quarter" idx="10"/>
          </p:nvPr>
        </p:nvSpPr>
        <p:spPr/>
        <p:txBody>
          <a:bodyPr/>
          <a:lstStyle/>
          <a:p>
            <a:fld id="{B68D6142-7A77-4EE3-A5ED-A708E17FC727}" type="slidenum">
              <a:rPr lang="en-US" smtClean="0"/>
              <a:t>26</a:t>
            </a:fld>
            <a:endParaRPr lang="en-US"/>
          </a:p>
        </p:txBody>
      </p:sp>
    </p:spTree>
    <p:extLst>
      <p:ext uri="{BB962C8B-B14F-4D97-AF65-F5344CB8AC3E}">
        <p14:creationId xmlns:p14="http://schemas.microsoft.com/office/powerpoint/2010/main" val="58498154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Now let’s move on to the conclusions part.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ko-Kore-KR" baseline="0" dirty="0"/>
              <a:t>From the output Voltage</a:t>
            </a:r>
            <a:r>
              <a:rPr lang="ko-KR" altLang="en-US" baseline="0" dirty="0"/>
              <a:t> </a:t>
            </a:r>
            <a:r>
              <a:rPr lang="en-US" altLang="ko-KR" baseline="0" dirty="0"/>
              <a:t>plot</a:t>
            </a:r>
            <a:r>
              <a:rPr lang="en-US" altLang="ko-Kore-KR" baseline="0" dirty="0"/>
              <a:t>, it can conclude that the results look similar. However, we can say that the voltage in the 4th -Order </a:t>
            </a:r>
            <a:r>
              <a:rPr lang="en-US" altLang="ko-Kore-KR" baseline="0" dirty="0" err="1"/>
              <a:t>Pade</a:t>
            </a:r>
            <a:r>
              <a:rPr lang="en-US" altLang="ko-Kore-KR" baseline="0" dirty="0"/>
              <a:t> approximation is  the closest result to the real model.</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ko-Kore-KR" baseline="0" dirty="0"/>
              <a:t>When I expand the beginning of the plot, I can figure out that the results are slightly different between the orders. However, in the last part of the plot, we can figure out that all the orders are converged.</a:t>
            </a:r>
          </a:p>
          <a:p>
            <a:r>
              <a:rPr lang="en-US" baseline="0" dirty="0"/>
              <a:t>To explain this, we need to remind the </a:t>
            </a:r>
            <a:r>
              <a:rPr lang="en-US" baseline="0" dirty="0" err="1"/>
              <a:t>pade</a:t>
            </a:r>
            <a:r>
              <a:rPr lang="en-US" baseline="0" dirty="0"/>
              <a:t> approximation part. Transfer function expanded in a power series and substitute s=0 into the</a:t>
            </a:r>
            <a:r>
              <a:rPr lang="ko-KR" altLang="en-US" baseline="0" dirty="0"/>
              <a:t> </a:t>
            </a:r>
            <a:r>
              <a:rPr lang="en-US" baseline="0" dirty="0"/>
              <a:t>differential function. From this, the frequency is equal to zero so that the result eventually goes to the steady state. This is why the output voltage has a transient value at first but converges later.</a:t>
            </a:r>
          </a:p>
          <a:p>
            <a:endParaRPr lang="en-US" baseline="0" dirty="0"/>
          </a:p>
        </p:txBody>
      </p:sp>
      <p:sp>
        <p:nvSpPr>
          <p:cNvPr id="4" name="Slide Number Placeholder 3"/>
          <p:cNvSpPr>
            <a:spLocks noGrp="1"/>
          </p:cNvSpPr>
          <p:nvPr>
            <p:ph type="sldNum" sz="quarter" idx="10"/>
          </p:nvPr>
        </p:nvSpPr>
        <p:spPr/>
        <p:txBody>
          <a:bodyPr/>
          <a:lstStyle/>
          <a:p>
            <a:fld id="{B68D6142-7A77-4EE3-A5ED-A708E17FC727}" type="slidenum">
              <a:rPr lang="en-US" smtClean="0"/>
              <a:t>27</a:t>
            </a:fld>
            <a:endParaRPr lang="en-US"/>
          </a:p>
        </p:txBody>
      </p:sp>
    </p:spTree>
    <p:extLst>
      <p:ext uri="{BB962C8B-B14F-4D97-AF65-F5344CB8AC3E}">
        <p14:creationId xmlns:p14="http://schemas.microsoft.com/office/powerpoint/2010/main" val="281659145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Let me wrap up the main points of the presentation. I explained about the main components of the lithium-ion battery and charge and discharge dynamics. And then set the battery model as a single particle model. </a:t>
            </a:r>
          </a:p>
          <a:p>
            <a:r>
              <a:rPr lang="en-US" baseline="0" dirty="0"/>
              <a:t>After that I explained what is model reduction, </a:t>
            </a:r>
            <a:r>
              <a:rPr lang="en-US" baseline="0" dirty="0" err="1"/>
              <a:t>pade</a:t>
            </a:r>
            <a:r>
              <a:rPr lang="en-US" baseline="0" dirty="0"/>
              <a:t> approximation and how to do these method to figure out the output from the input which I settled. Lastly, I presented and </a:t>
            </a:r>
            <a:r>
              <a:rPr lang="en-US" altLang="ko-Kore-KR" baseline="0" dirty="0"/>
              <a:t>analyzed</a:t>
            </a:r>
            <a:r>
              <a:rPr lang="en-US" baseline="0" dirty="0"/>
              <a:t> the simulation results based on the experimental condition. </a:t>
            </a:r>
          </a:p>
        </p:txBody>
      </p:sp>
      <p:sp>
        <p:nvSpPr>
          <p:cNvPr id="4" name="Slide Number Placeholder 3"/>
          <p:cNvSpPr>
            <a:spLocks noGrp="1"/>
          </p:cNvSpPr>
          <p:nvPr>
            <p:ph type="sldNum" sz="quarter" idx="10"/>
          </p:nvPr>
        </p:nvSpPr>
        <p:spPr/>
        <p:txBody>
          <a:bodyPr/>
          <a:lstStyle/>
          <a:p>
            <a:fld id="{B68D6142-7A77-4EE3-A5ED-A708E17FC727}" type="slidenum">
              <a:rPr lang="en-US" smtClean="0"/>
              <a:t>28</a:t>
            </a:fld>
            <a:endParaRPr lang="en-US"/>
          </a:p>
        </p:txBody>
      </p:sp>
    </p:spTree>
    <p:extLst>
      <p:ext uri="{BB962C8B-B14F-4D97-AF65-F5344CB8AC3E}">
        <p14:creationId xmlns:p14="http://schemas.microsoft.com/office/powerpoint/2010/main" val="383639224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ko-Kore-KR" baseline="0" dirty="0"/>
              <a:t>So, this is the end of the presentation and thanks for listening.</a:t>
            </a:r>
          </a:p>
          <a:p>
            <a:endParaRPr lang="en-US" baseline="0" dirty="0"/>
          </a:p>
        </p:txBody>
      </p:sp>
      <p:sp>
        <p:nvSpPr>
          <p:cNvPr id="4" name="Slide Number Placeholder 3"/>
          <p:cNvSpPr>
            <a:spLocks noGrp="1"/>
          </p:cNvSpPr>
          <p:nvPr>
            <p:ph type="sldNum" sz="quarter" idx="10"/>
          </p:nvPr>
        </p:nvSpPr>
        <p:spPr/>
        <p:txBody>
          <a:bodyPr/>
          <a:lstStyle/>
          <a:p>
            <a:fld id="{B68D6142-7A77-4EE3-A5ED-A708E17FC727}" type="slidenum">
              <a:rPr lang="en-US" smtClean="0"/>
              <a:t>29</a:t>
            </a:fld>
            <a:endParaRPr lang="en-US"/>
          </a:p>
        </p:txBody>
      </p:sp>
    </p:spTree>
    <p:extLst>
      <p:ext uri="{BB962C8B-B14F-4D97-AF65-F5344CB8AC3E}">
        <p14:creationId xmlns:p14="http://schemas.microsoft.com/office/powerpoint/2010/main" val="9779562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ko-Kore-KR" sz="1200" kern="1200" dirty="0">
                <a:solidFill>
                  <a:schemeClr val="tx1"/>
                </a:solidFill>
                <a:effectLst/>
                <a:latin typeface="+mn-lt"/>
                <a:ea typeface="+mn-ea"/>
                <a:cs typeface="+mn-cs"/>
              </a:rPr>
              <a:t>Let’s start with the introduction. This presentation presents how to model the lithium-ion battery and how the surface concentration and output Voltage behave under certain initial conditions depending on the Input current in discharge condition.</a:t>
            </a:r>
            <a:endParaRPr lang="ko-Kore-KR" altLang="ko-Kore-KR" sz="1200" kern="1200" dirty="0">
              <a:solidFill>
                <a:schemeClr val="tx1"/>
              </a:solidFill>
              <a:effectLst/>
              <a:latin typeface="+mn-lt"/>
              <a:ea typeface="+mn-ea"/>
              <a:cs typeface="+mn-cs"/>
            </a:endParaRPr>
          </a:p>
          <a:p>
            <a:endParaRPr lang="en-US" baseline="0" dirty="0"/>
          </a:p>
        </p:txBody>
      </p:sp>
      <p:sp>
        <p:nvSpPr>
          <p:cNvPr id="4" name="Slide Number Placeholder 3"/>
          <p:cNvSpPr>
            <a:spLocks noGrp="1"/>
          </p:cNvSpPr>
          <p:nvPr>
            <p:ph type="sldNum" sz="quarter" idx="10"/>
          </p:nvPr>
        </p:nvSpPr>
        <p:spPr/>
        <p:txBody>
          <a:bodyPr/>
          <a:lstStyle/>
          <a:p>
            <a:fld id="{B68D6142-7A77-4EE3-A5ED-A708E17FC727}" type="slidenum">
              <a:rPr lang="en-US" smtClean="0"/>
              <a:t>3</a:t>
            </a:fld>
            <a:endParaRPr lang="en-US"/>
          </a:p>
        </p:txBody>
      </p:sp>
    </p:spTree>
    <p:extLst>
      <p:ext uri="{BB962C8B-B14F-4D97-AF65-F5344CB8AC3E}">
        <p14:creationId xmlns:p14="http://schemas.microsoft.com/office/powerpoint/2010/main" val="26059564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Next is the basics of the lithium-ion battery</a:t>
            </a:r>
          </a:p>
          <a:p>
            <a:r>
              <a:rPr lang="en-US" baseline="0" dirty="0"/>
              <a:t>First , I’ll talk about the components of the battery cell.</a:t>
            </a:r>
          </a:p>
          <a:p>
            <a:r>
              <a:rPr lang="en-US" baseline="0" dirty="0"/>
              <a:t>As you can see on the Figure, there are five major components of Battery cell. Positive electrode, Negative electrode, electrolyte, Separator and current collector. </a:t>
            </a:r>
          </a:p>
          <a:p>
            <a:endParaRPr lang="en-US" baseline="0" dirty="0"/>
          </a:p>
          <a:p>
            <a:r>
              <a:rPr lang="en-US" baseline="0" dirty="0"/>
              <a:t>Base on this composition I’ll explain the battery cell charge and discharge dynamics.</a:t>
            </a:r>
          </a:p>
          <a:p>
            <a:r>
              <a:rPr lang="en-US" baseline="0" dirty="0"/>
              <a:t>During the battery charge, the lithium-ions </a:t>
            </a:r>
            <a:r>
              <a:rPr lang="en-US" baseline="0" dirty="0" err="1"/>
              <a:t>deintercalate</a:t>
            </a:r>
            <a:r>
              <a:rPr lang="en-US" baseline="0" dirty="0"/>
              <a:t> from positive electrode’s particles and move through the electrolyte and then intercalate to the negative electrode’s particles. During this process, separator prevents electrons from flowing directly through electrodes and the current is produced depending on the electrons go through the external circuit. From this consequences, the voltage difference is occurred between the electrodes. Also, the opposite occurs during discharge. This can be modeled as a spherical diffusion process which I will explain afterwards.</a:t>
            </a:r>
          </a:p>
        </p:txBody>
      </p:sp>
      <p:sp>
        <p:nvSpPr>
          <p:cNvPr id="4" name="Slide Number Placeholder 3"/>
          <p:cNvSpPr>
            <a:spLocks noGrp="1"/>
          </p:cNvSpPr>
          <p:nvPr>
            <p:ph type="sldNum" sz="quarter" idx="10"/>
          </p:nvPr>
        </p:nvSpPr>
        <p:spPr/>
        <p:txBody>
          <a:bodyPr/>
          <a:lstStyle/>
          <a:p>
            <a:fld id="{B68D6142-7A77-4EE3-A5ED-A708E17FC727}" type="slidenum">
              <a:rPr lang="en-US" smtClean="0"/>
              <a:t>4</a:t>
            </a:fld>
            <a:endParaRPr lang="en-US"/>
          </a:p>
        </p:txBody>
      </p:sp>
    </p:spTree>
    <p:extLst>
      <p:ext uri="{BB962C8B-B14F-4D97-AF65-F5344CB8AC3E}">
        <p14:creationId xmlns:p14="http://schemas.microsoft.com/office/powerpoint/2010/main" val="26211395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The third part of the presentation is the lithium ion battery model.</a:t>
            </a:r>
          </a:p>
          <a:p>
            <a:r>
              <a:rPr lang="en-US" baseline="0" dirty="0"/>
              <a:t>In my research, I used the single particle model on the lithium ion battery.</a:t>
            </a:r>
          </a:p>
          <a:p>
            <a:r>
              <a:rPr lang="en-US" baseline="0" dirty="0"/>
              <a:t>Single Particle model is a common type of reduced order model which is a simplification of 1D formulation for a lithium ion battery along with few assumptions. </a:t>
            </a:r>
          </a:p>
          <a:p>
            <a:r>
              <a:rPr lang="en-US" baseline="0" dirty="0"/>
              <a:t>First, it assumes that the electrolyte dynamics is neglectable. Which means that the electrolyte concentration is a constant value. Second, it idealizes each electrode as a single spherical particle.</a:t>
            </a:r>
          </a:p>
          <a:p>
            <a:endParaRPr lang="en-US" baseline="0" dirty="0"/>
          </a:p>
          <a:p>
            <a:r>
              <a:rPr lang="en-US" baseline="0" dirty="0"/>
              <a:t>You can see the composition of the single particle model in Figure. which has two spherical model of negative electrode and positive electrode. </a:t>
            </a:r>
          </a:p>
          <a:p>
            <a:endParaRPr lang="en-US" baseline="0" dirty="0"/>
          </a:p>
          <a:p>
            <a:r>
              <a:rPr lang="en-US" baseline="0" dirty="0"/>
              <a:t>While the battery cycles charge and discharge, the film layer formed on the electrode surfaces from decomposition products of electrolyte and this crust acts as a resistance.</a:t>
            </a:r>
          </a:p>
          <a:p>
            <a:endParaRPr lang="en-US" baseline="0" dirty="0"/>
          </a:p>
          <a:p>
            <a:r>
              <a:rPr lang="en-US" baseline="0" dirty="0"/>
              <a:t>And the overpotential is exist between the electrodes which is the potential difference between thermodynamically determined voltage and the actual voltage under operating conditions.</a:t>
            </a:r>
          </a:p>
          <a:p>
            <a:endParaRPr lang="en-US" baseline="0" dirty="0"/>
          </a:p>
          <a:p>
            <a:r>
              <a:rPr lang="en-US" baseline="0" dirty="0"/>
              <a:t>So, in the single particle model, these components must be considered to determine the output Voltage from the input currents.</a:t>
            </a:r>
          </a:p>
          <a:p>
            <a:endParaRPr lang="en-US" baseline="0" dirty="0"/>
          </a:p>
          <a:p>
            <a:endParaRPr lang="en-US" baseline="0" dirty="0"/>
          </a:p>
        </p:txBody>
      </p:sp>
      <p:sp>
        <p:nvSpPr>
          <p:cNvPr id="4" name="Slide Number Placeholder 3"/>
          <p:cNvSpPr>
            <a:spLocks noGrp="1"/>
          </p:cNvSpPr>
          <p:nvPr>
            <p:ph type="sldNum" sz="quarter" idx="10"/>
          </p:nvPr>
        </p:nvSpPr>
        <p:spPr/>
        <p:txBody>
          <a:bodyPr/>
          <a:lstStyle/>
          <a:p>
            <a:fld id="{B68D6142-7A77-4EE3-A5ED-A708E17FC727}" type="slidenum">
              <a:rPr lang="en-US" smtClean="0"/>
              <a:t>5</a:t>
            </a:fld>
            <a:endParaRPr lang="en-US"/>
          </a:p>
        </p:txBody>
      </p:sp>
    </p:spTree>
    <p:extLst>
      <p:ext uri="{BB962C8B-B14F-4D97-AF65-F5344CB8AC3E}">
        <p14:creationId xmlns:p14="http://schemas.microsoft.com/office/powerpoint/2010/main" val="25334421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This table is the battery cell parameter which I used on my research. These parameters have been used to get the surface concentrations and output Voltage.</a:t>
            </a:r>
          </a:p>
        </p:txBody>
      </p:sp>
      <p:sp>
        <p:nvSpPr>
          <p:cNvPr id="4" name="Slide Number Placeholder 3"/>
          <p:cNvSpPr>
            <a:spLocks noGrp="1"/>
          </p:cNvSpPr>
          <p:nvPr>
            <p:ph type="sldNum" sz="quarter" idx="10"/>
          </p:nvPr>
        </p:nvSpPr>
        <p:spPr/>
        <p:txBody>
          <a:bodyPr/>
          <a:lstStyle/>
          <a:p>
            <a:fld id="{B68D6142-7A77-4EE3-A5ED-A708E17FC727}" type="slidenum">
              <a:rPr lang="en-US" smtClean="0"/>
              <a:t>6</a:t>
            </a:fld>
            <a:endParaRPr lang="en-US"/>
          </a:p>
        </p:txBody>
      </p:sp>
    </p:spTree>
    <p:extLst>
      <p:ext uri="{BB962C8B-B14F-4D97-AF65-F5344CB8AC3E}">
        <p14:creationId xmlns:p14="http://schemas.microsoft.com/office/powerpoint/2010/main" val="38401434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In the previous slides, one of the assumptions in the single-particle model was each electrode is composed of a spherical particle. </a:t>
            </a:r>
          </a:p>
          <a:p>
            <a:r>
              <a:rPr lang="en-US" baseline="0" dirty="0"/>
              <a:t>For the case of a spherical particle, the intercalation of lithium ions in the solid phase is modeled as a process due to diffusion. </a:t>
            </a:r>
          </a:p>
          <a:p>
            <a:r>
              <a:rPr lang="en-US" baseline="0" dirty="0"/>
              <a:t>So, base on the Spherical diffusion equation and Current density we could derive the surface concentration by using </a:t>
            </a:r>
            <a:r>
              <a:rPr lang="en-US" baseline="0" dirty="0" err="1"/>
              <a:t>pade</a:t>
            </a:r>
            <a:r>
              <a:rPr lang="en-US" baseline="0" dirty="0"/>
              <a:t> approximation of the model reduction method. I’ll explain it in detail in further slides.</a:t>
            </a:r>
          </a:p>
          <a:p>
            <a:r>
              <a:rPr lang="en-US" baseline="0" dirty="0"/>
              <a:t>So, the reason why we need to figure out the surface concentration is the Surface concentration affects the electrochemical reaction driving intercalation in the battery and each electrode produces a voltage that depends nonlinearly on the surface concentration of that respective electrode.</a:t>
            </a:r>
          </a:p>
        </p:txBody>
      </p:sp>
      <p:sp>
        <p:nvSpPr>
          <p:cNvPr id="4" name="Slide Number Placeholder 3"/>
          <p:cNvSpPr>
            <a:spLocks noGrp="1"/>
          </p:cNvSpPr>
          <p:nvPr>
            <p:ph type="sldNum" sz="quarter" idx="10"/>
          </p:nvPr>
        </p:nvSpPr>
        <p:spPr/>
        <p:txBody>
          <a:bodyPr/>
          <a:lstStyle/>
          <a:p>
            <a:fld id="{B68D6142-7A77-4EE3-A5ED-A708E17FC727}" type="slidenum">
              <a:rPr lang="en-US" smtClean="0"/>
              <a:t>7</a:t>
            </a:fld>
            <a:endParaRPr lang="en-US"/>
          </a:p>
        </p:txBody>
      </p:sp>
    </p:spTree>
    <p:extLst>
      <p:ext uri="{BB962C8B-B14F-4D97-AF65-F5344CB8AC3E}">
        <p14:creationId xmlns:p14="http://schemas.microsoft.com/office/powerpoint/2010/main" val="33731565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ko-KR" baseline="0" dirty="0"/>
              <a:t>To figure out the surface concentration we need to compute the transfer function between the input and output.</a:t>
            </a:r>
          </a:p>
          <a:p>
            <a:r>
              <a:rPr lang="en-US" altLang="ko-KR" baseline="0" dirty="0"/>
              <a:t>First, on the left side of the slides, we need to do a Laplace transform on spherical diffusion equation and apply the boundary conditions to get the transfer function.</a:t>
            </a:r>
          </a:p>
          <a:p>
            <a:r>
              <a:rPr lang="en-US" altLang="ko-KR" baseline="0" dirty="0"/>
              <a:t>After that, if you see the right side of the slides, I figured out the final solution of the transfer function of the real battery model on the single-particle model. </a:t>
            </a:r>
          </a:p>
          <a:p>
            <a:r>
              <a:rPr lang="en-US" altLang="ko-KR" baseline="0" dirty="0"/>
              <a:t>However, the transfer function is an infinite-dimensional transfer function that contains the exponential function. </a:t>
            </a:r>
          </a:p>
          <a:p>
            <a:r>
              <a:rPr lang="en-US" altLang="ko-KR" baseline="0" dirty="0"/>
              <a:t>So, we need to approximate this real model by doing the model reduction method.</a:t>
            </a:r>
          </a:p>
          <a:p>
            <a:endParaRPr lang="en-US" altLang="ko-KR" baseline="0" dirty="0"/>
          </a:p>
        </p:txBody>
      </p:sp>
      <p:sp>
        <p:nvSpPr>
          <p:cNvPr id="4" name="Slide Number Placeholder 3"/>
          <p:cNvSpPr>
            <a:spLocks noGrp="1"/>
          </p:cNvSpPr>
          <p:nvPr>
            <p:ph type="sldNum" sz="quarter" idx="10"/>
          </p:nvPr>
        </p:nvSpPr>
        <p:spPr/>
        <p:txBody>
          <a:bodyPr/>
          <a:lstStyle/>
          <a:p>
            <a:fld id="{B68D6142-7A77-4EE3-A5ED-A708E17FC727}" type="slidenum">
              <a:rPr lang="en-US" smtClean="0"/>
              <a:t>8</a:t>
            </a:fld>
            <a:endParaRPr lang="en-US"/>
          </a:p>
        </p:txBody>
      </p:sp>
    </p:spTree>
    <p:extLst>
      <p:ext uri="{BB962C8B-B14F-4D97-AF65-F5344CB8AC3E}">
        <p14:creationId xmlns:p14="http://schemas.microsoft.com/office/powerpoint/2010/main" val="32497106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Model reduction is a method to simplify or approximate the real models to mathematical models. </a:t>
                </a:r>
                <a:r>
                  <a:rPr kumimoji="1" lang="en-US" altLang="ko-Kore-KR" sz="1200" dirty="0"/>
                  <a:t>It gives better considerate of the physical systems, reduced computational complexity, reduced hardware complexity, simplified controller design and cost-effective solutions.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ko-Kore-KR" sz="1200"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ko-Kore-KR" sz="1200" dirty="0"/>
                  <a:t>Among the various of the model reduction method, I choose to use the </a:t>
                </a:r>
                <a:r>
                  <a:rPr kumimoji="1" lang="en-US" altLang="ko-Kore-KR" sz="1200" dirty="0" err="1"/>
                  <a:t>pade</a:t>
                </a:r>
                <a:r>
                  <a:rPr kumimoji="1" lang="en-US" altLang="ko-Kore-KR" sz="1200" dirty="0"/>
                  <a:t> approximation method. </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ko-Kore-KR" sz="1200" dirty="0"/>
                  <a:t>It is the method of the model reduction of the higher order system. This gives the simplification of a model after converting it into a reduced order model.</a:t>
                </a:r>
                <a:r>
                  <a:rPr kumimoji="1" lang="en-US" altLang="ko-Kore-KR" sz="1200" baseline="0" dirty="0"/>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ko-Kore-KR" sz="1200" dirty="0"/>
                  <a:t>In the battery models, the </a:t>
                </a:r>
                <a14:m>
                  <m:oMath xmlns:m="http://schemas.openxmlformats.org/officeDocument/2006/math">
                    <m:r>
                      <a:rPr kumimoji="1" lang="en-US" altLang="ko-Kore-KR" sz="1200" i="1" dirty="0">
                        <a:latin typeface="Cambria Math" panose="02040503050406030204" pitchFamily="18" charset="0"/>
                      </a:rPr>
                      <m:t>𝑃𝑎𝑑</m:t>
                    </m:r>
                    <m:acc>
                      <m:accPr>
                        <m:chr m:val="́"/>
                        <m:ctrlPr>
                          <a:rPr kumimoji="1" lang="en-US" altLang="ko-Kore-KR" sz="1200" i="1" dirty="0">
                            <a:latin typeface="Cambria Math" panose="02040503050406030204" pitchFamily="18" charset="0"/>
                          </a:rPr>
                        </m:ctrlPr>
                      </m:accPr>
                      <m:e>
                        <m:r>
                          <a:rPr kumimoji="1" lang="en-US" altLang="ko-Kore-KR" sz="1200" i="1" dirty="0">
                            <a:latin typeface="Cambria Math" panose="02040503050406030204" pitchFamily="18" charset="0"/>
                          </a:rPr>
                          <m:t>𝑒</m:t>
                        </m:r>
                      </m:e>
                    </m:acc>
                  </m:oMath>
                </a14:m>
                <a:r>
                  <a:rPr kumimoji="1" lang="en-US" altLang="ko-Kore-KR" sz="1200" dirty="0"/>
                  <a:t> approximation is used for the transfer function </a:t>
                </a:r>
                <a14:m>
                  <m:oMath xmlns:m="http://schemas.openxmlformats.org/officeDocument/2006/math">
                    <m:r>
                      <a:rPr kumimoji="1" lang="en-US" altLang="ko-Kore-KR" sz="1200" i="1">
                        <a:latin typeface="Cambria Math" panose="02040503050406030204" pitchFamily="18" charset="0"/>
                      </a:rPr>
                      <m:t>𝐺</m:t>
                    </m:r>
                    <m:d>
                      <m:dPr>
                        <m:ctrlPr>
                          <a:rPr kumimoji="1" lang="en-US" altLang="ko-Kore-KR" sz="1200" i="1">
                            <a:latin typeface="Cambria Math" panose="02040503050406030204" pitchFamily="18" charset="0"/>
                          </a:rPr>
                        </m:ctrlPr>
                      </m:dPr>
                      <m:e>
                        <m:r>
                          <a:rPr kumimoji="1" lang="en-US" altLang="ko-Kore-KR" sz="1200" i="1">
                            <a:latin typeface="Cambria Math" panose="02040503050406030204" pitchFamily="18" charset="0"/>
                          </a:rPr>
                          <m:t>𝑠</m:t>
                        </m:r>
                      </m:e>
                    </m:d>
                  </m:oMath>
                </a14:m>
                <a:r>
                  <a:rPr kumimoji="1" lang="en-US" altLang="ko-Kore-KR" sz="1200" dirty="0"/>
                  <a:t> of spherical diffusion which is infinite-dimensional.</a:t>
                </a:r>
                <a:endParaRPr kumimoji="1" lang="ko-Kore-KR" altLang="en-US" sz="1200" dirty="0"/>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Model reduction is a method to simplify or approximate the real models to mathematical models. </a:t>
                </a:r>
                <a:r>
                  <a:rPr kumimoji="1" lang="en-US" altLang="ko-Kore-KR" sz="1200" dirty="0"/>
                  <a:t>It gives better considerate of the physical systems, reduced computational complexity, reduced hardware complexity, simplified controller design and cost-effective solutions.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ko-Kore-KR" sz="1200"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ko-Kore-KR" sz="1200" dirty="0"/>
                  <a:t>Among the various of the model reduction method, I choose to use the </a:t>
                </a:r>
                <a:r>
                  <a:rPr kumimoji="1" lang="en-US" altLang="ko-Kore-KR" sz="1200" dirty="0" err="1"/>
                  <a:t>pade</a:t>
                </a:r>
                <a:r>
                  <a:rPr kumimoji="1" lang="en-US" altLang="ko-Kore-KR" sz="1200" dirty="0"/>
                  <a:t> approximation method. </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ko-Kore-KR" sz="1200" dirty="0"/>
                  <a:t>It is the method of the model reduction of the higher order system. This gives the simplification of a model after converting it into a reduced order model.</a:t>
                </a:r>
                <a:r>
                  <a:rPr kumimoji="1" lang="en-US" altLang="ko-Kore-KR" sz="1200" baseline="0" dirty="0"/>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ko-Kore-KR" sz="1200" dirty="0"/>
                  <a:t>In the battery models, the </a:t>
                </a:r>
                <a:r>
                  <a:rPr kumimoji="1" lang="en-US" altLang="ko-Kore-KR" sz="1200" i="0" dirty="0">
                    <a:latin typeface="Cambria Math" panose="02040503050406030204" pitchFamily="18" charset="0"/>
                  </a:rPr>
                  <a:t>𝑃𝑎𝑑𝑒 ́</a:t>
                </a:r>
                <a:r>
                  <a:rPr kumimoji="1" lang="en-US" altLang="ko-Kore-KR" sz="1200" dirty="0"/>
                  <a:t> approximation is used for the transfer function </a:t>
                </a:r>
                <a:r>
                  <a:rPr kumimoji="1" lang="en-US" altLang="ko-Kore-KR" sz="1200" i="0">
                    <a:latin typeface="Cambria Math" panose="02040503050406030204" pitchFamily="18" charset="0"/>
                  </a:rPr>
                  <a:t>𝐺(𝑠)</a:t>
                </a:r>
                <a:r>
                  <a:rPr kumimoji="1" lang="en-US" altLang="ko-Kore-KR" sz="1200" dirty="0"/>
                  <a:t> of spherical diffusion which is infinite-dimensional.</a:t>
                </a:r>
                <a:endParaRPr kumimoji="1" lang="ko-Kore-KR" altLang="en-US" sz="1200" dirty="0"/>
              </a:p>
            </p:txBody>
          </p:sp>
        </mc:Fallback>
      </mc:AlternateContent>
      <p:sp>
        <p:nvSpPr>
          <p:cNvPr id="4" name="Slide Number Placeholder 3"/>
          <p:cNvSpPr>
            <a:spLocks noGrp="1"/>
          </p:cNvSpPr>
          <p:nvPr>
            <p:ph type="sldNum" sz="quarter" idx="10"/>
          </p:nvPr>
        </p:nvSpPr>
        <p:spPr/>
        <p:txBody>
          <a:bodyPr/>
          <a:lstStyle/>
          <a:p>
            <a:fld id="{B68D6142-7A77-4EE3-A5ED-A708E17FC727}" type="slidenum">
              <a:rPr lang="en-US" smtClean="0"/>
              <a:t>9</a:t>
            </a:fld>
            <a:endParaRPr lang="en-US"/>
          </a:p>
        </p:txBody>
      </p:sp>
    </p:spTree>
    <p:extLst>
      <p:ext uri="{BB962C8B-B14F-4D97-AF65-F5344CB8AC3E}">
        <p14:creationId xmlns:p14="http://schemas.microsoft.com/office/powerpoint/2010/main" val="20788352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C4D282CD-DCB4-4A14-BFA0-B34B219E5244}" type="datetime1">
              <a:rPr lang="en-US" smtClean="0"/>
              <a:t>10/15/21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EFE23A-4FF7-41CF-9D67-A1A984F1DA76}" type="slidenum">
              <a:rPr lang="en-US" smtClean="0"/>
              <a:t>‹#›</a:t>
            </a:fld>
            <a:endParaRPr lang="en-US"/>
          </a:p>
        </p:txBody>
      </p:sp>
    </p:spTree>
    <p:extLst>
      <p:ext uri="{BB962C8B-B14F-4D97-AF65-F5344CB8AC3E}">
        <p14:creationId xmlns:p14="http://schemas.microsoft.com/office/powerpoint/2010/main" val="5495016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8452738-F307-4D07-91EE-0F8B1A38FA1A}" type="datetime1">
              <a:rPr lang="en-US" smtClean="0"/>
              <a:t>10/15/21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EFE23A-4FF7-41CF-9D67-A1A984F1DA76}" type="slidenum">
              <a:rPr lang="en-US" smtClean="0"/>
              <a:t>‹#›</a:t>
            </a:fld>
            <a:endParaRPr lang="en-US"/>
          </a:p>
        </p:txBody>
      </p:sp>
    </p:spTree>
    <p:extLst>
      <p:ext uri="{BB962C8B-B14F-4D97-AF65-F5344CB8AC3E}">
        <p14:creationId xmlns:p14="http://schemas.microsoft.com/office/powerpoint/2010/main" val="24103628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D6EDE14-BD49-43E5-A2B5-29F14370B0CB}" type="datetime1">
              <a:rPr lang="en-US" smtClean="0"/>
              <a:t>10/15/21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EFE23A-4FF7-41CF-9D67-A1A984F1DA76}" type="slidenum">
              <a:rPr lang="en-US" smtClean="0"/>
              <a:t>‹#›</a:t>
            </a:fld>
            <a:endParaRPr lang="en-US"/>
          </a:p>
        </p:txBody>
      </p:sp>
    </p:spTree>
    <p:extLst>
      <p:ext uri="{BB962C8B-B14F-4D97-AF65-F5344CB8AC3E}">
        <p14:creationId xmlns:p14="http://schemas.microsoft.com/office/powerpoint/2010/main" val="39706261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userDrawn="1"/>
        </p:nvSpPr>
        <p:spPr>
          <a:xfrm>
            <a:off x="0" y="6356350"/>
            <a:ext cx="9144000" cy="501650"/>
          </a:xfrm>
          <a:prstGeom prst="rect">
            <a:avLst/>
          </a:prstGeom>
          <a:solidFill>
            <a:srgbClr val="0353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normAutofit/>
          </a:bodyPr>
          <a:lstStyle>
            <a:lvl1pPr algn="l">
              <a:defRPr sz="4000"/>
            </a:lvl1p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3554633-3E9D-4D53-B593-50097752C80F}" type="datetime1">
              <a:rPr lang="en-US" smtClean="0"/>
              <a:t>10/15/21</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6553200" y="6353344"/>
            <a:ext cx="2133600" cy="365125"/>
          </a:xfrm>
        </p:spPr>
        <p:txBody>
          <a:bodyPr/>
          <a:lstStyle>
            <a:lvl1pPr>
              <a:defRPr sz="2400" b="1">
                <a:solidFill>
                  <a:schemeClr val="bg1"/>
                </a:solidFill>
              </a:defRPr>
            </a:lvl1pPr>
          </a:lstStyle>
          <a:p>
            <a:fld id="{8DEFE23A-4FF7-41CF-9D67-A1A984F1DA76}" type="slidenum">
              <a:rPr lang="en-US" smtClean="0"/>
              <a:pPr/>
              <a:t>‹#›</a:t>
            </a:fld>
            <a:endParaRPr lang="en-US" dirty="0"/>
          </a:p>
        </p:txBody>
      </p:sp>
    </p:spTree>
    <p:extLst>
      <p:ext uri="{BB962C8B-B14F-4D97-AF65-F5344CB8AC3E}">
        <p14:creationId xmlns:p14="http://schemas.microsoft.com/office/powerpoint/2010/main" val="36961399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450861A-9A1F-40A7-9F7A-276000EB80BF}" type="datetime1">
              <a:rPr lang="en-US" smtClean="0"/>
              <a:t>10/15/21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EFE23A-4FF7-41CF-9D67-A1A984F1DA76}" type="slidenum">
              <a:rPr lang="en-US" smtClean="0"/>
              <a:t>‹#›</a:t>
            </a:fld>
            <a:endParaRPr lang="en-US"/>
          </a:p>
        </p:txBody>
      </p:sp>
    </p:spTree>
    <p:extLst>
      <p:ext uri="{BB962C8B-B14F-4D97-AF65-F5344CB8AC3E}">
        <p14:creationId xmlns:p14="http://schemas.microsoft.com/office/powerpoint/2010/main" val="34126083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userDrawn="1"/>
        </p:nvSpPr>
        <p:spPr>
          <a:xfrm>
            <a:off x="0" y="6356349"/>
            <a:ext cx="9144000" cy="535517"/>
          </a:xfrm>
          <a:prstGeom prst="rect">
            <a:avLst/>
          </a:prstGeom>
          <a:solidFill>
            <a:srgbClr val="0353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Slide Number Placeholder 5"/>
          <p:cNvSpPr txBox="1">
            <a:spLocks/>
          </p:cNvSpPr>
          <p:nvPr userDrawn="1"/>
        </p:nvSpPr>
        <p:spPr>
          <a:xfrm>
            <a:off x="6553200" y="6356350"/>
            <a:ext cx="2133600" cy="365125"/>
          </a:xfrm>
          <a:prstGeom prst="rect">
            <a:avLst/>
          </a:prstGeom>
        </p:spPr>
        <p:txBody>
          <a:bodyPr vert="horz" lIns="91440" tIns="45720" rIns="91440" bIns="45720" rtlCol="0" anchor="ctr"/>
          <a:lstStyle>
            <a:defPPr>
              <a:defRPr lang="en-US"/>
            </a:defPPr>
            <a:lvl1pPr marL="0" algn="r" defTabSz="914400" rtl="0" eaLnBrk="1" latinLnBrk="0" hangingPunct="1">
              <a:defRPr sz="2400" b="1"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DEFE23A-4FF7-41CF-9D67-A1A984F1DA76}" type="slidenum">
              <a:rPr lang="en-US" smtClean="0"/>
              <a:pPr/>
              <a:t>‹#›</a:t>
            </a:fld>
            <a:endParaRPr lang="en-US" dirty="0"/>
          </a:p>
        </p:txBody>
      </p:sp>
      <p:sp>
        <p:nvSpPr>
          <p:cNvPr id="2" name="Title 1"/>
          <p:cNvSpPr>
            <a:spLocks noGrp="1"/>
          </p:cNvSpPr>
          <p:nvPr>
            <p:ph type="title"/>
          </p:nvPr>
        </p:nvSpPr>
        <p:spPr/>
        <p:txBody>
          <a:bodyPr>
            <a:normAutofit/>
          </a:bodyPr>
          <a:lstStyle>
            <a:lvl1pPr algn="l">
              <a:defRPr sz="4000"/>
            </a:lvl1pPr>
          </a:lstStyle>
          <a:p>
            <a:r>
              <a:rPr lang="en-US" dirty="0"/>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942F359-601D-4290-80BE-B2046E8217B5}" type="datetime1">
              <a:rPr lang="en-US" smtClean="0"/>
              <a:t>10/15/21</a:t>
            </a:fld>
            <a:endParaRPr lang="en-US"/>
          </a:p>
        </p:txBody>
      </p:sp>
      <p:sp>
        <p:nvSpPr>
          <p:cNvPr id="6" name="Footer Placeholder 5"/>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9765730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6722A13-E8D7-41C0-9D7E-5536E83FA498}" type="datetime1">
              <a:rPr lang="en-US" smtClean="0"/>
              <a:t>10/15/21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DEFE23A-4FF7-41CF-9D67-A1A984F1DA76}" type="slidenum">
              <a:rPr lang="en-US" smtClean="0"/>
              <a:t>‹#›</a:t>
            </a:fld>
            <a:endParaRPr lang="en-US"/>
          </a:p>
        </p:txBody>
      </p:sp>
    </p:spTree>
    <p:extLst>
      <p:ext uri="{BB962C8B-B14F-4D97-AF65-F5344CB8AC3E}">
        <p14:creationId xmlns:p14="http://schemas.microsoft.com/office/powerpoint/2010/main" val="10778481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A31F07-4DCB-4FD7-AD9D-962F4F819CB9}" type="datetime1">
              <a:rPr lang="en-US" smtClean="0"/>
              <a:t>10/15/21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DEFE23A-4FF7-41CF-9D67-A1A984F1DA76}" type="slidenum">
              <a:rPr lang="en-US" smtClean="0"/>
              <a:t>‹#›</a:t>
            </a:fld>
            <a:endParaRPr lang="en-US"/>
          </a:p>
        </p:txBody>
      </p:sp>
    </p:spTree>
    <p:extLst>
      <p:ext uri="{BB962C8B-B14F-4D97-AF65-F5344CB8AC3E}">
        <p14:creationId xmlns:p14="http://schemas.microsoft.com/office/powerpoint/2010/main" val="11548772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A1A1D01-BCD5-404E-984C-09EAA06FC9D5}" type="datetime1">
              <a:rPr lang="en-US" smtClean="0"/>
              <a:t>10/15/21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DEFE23A-4FF7-41CF-9D67-A1A984F1DA76}" type="slidenum">
              <a:rPr lang="en-US" smtClean="0"/>
              <a:t>‹#›</a:t>
            </a:fld>
            <a:endParaRPr lang="en-US"/>
          </a:p>
        </p:txBody>
      </p:sp>
    </p:spTree>
    <p:extLst>
      <p:ext uri="{BB962C8B-B14F-4D97-AF65-F5344CB8AC3E}">
        <p14:creationId xmlns:p14="http://schemas.microsoft.com/office/powerpoint/2010/main" val="21721089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819DF36-813D-4AC9-9144-2D9502C238B8}" type="datetime1">
              <a:rPr lang="en-US" smtClean="0"/>
              <a:t>10/15/21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EFE23A-4FF7-41CF-9D67-A1A984F1DA76}" type="slidenum">
              <a:rPr lang="en-US" smtClean="0"/>
              <a:t>‹#›</a:t>
            </a:fld>
            <a:endParaRPr lang="en-US"/>
          </a:p>
        </p:txBody>
      </p:sp>
    </p:spTree>
    <p:extLst>
      <p:ext uri="{BB962C8B-B14F-4D97-AF65-F5344CB8AC3E}">
        <p14:creationId xmlns:p14="http://schemas.microsoft.com/office/powerpoint/2010/main" val="1018549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95444AA-9514-421E-A5F7-E52ED843CE10}" type="datetime1">
              <a:rPr lang="en-US" smtClean="0"/>
              <a:t>10/15/21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EFE23A-4FF7-41CF-9D67-A1A984F1DA76}" type="slidenum">
              <a:rPr lang="en-US" smtClean="0"/>
              <a:t>‹#›</a:t>
            </a:fld>
            <a:endParaRPr lang="en-US"/>
          </a:p>
        </p:txBody>
      </p:sp>
    </p:spTree>
    <p:extLst>
      <p:ext uri="{BB962C8B-B14F-4D97-AF65-F5344CB8AC3E}">
        <p14:creationId xmlns:p14="http://schemas.microsoft.com/office/powerpoint/2010/main" val="34755842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F64029A-71C3-4A21-8369-70F152B1970E}" type="datetime1">
              <a:rPr lang="en-US" smtClean="0"/>
              <a:t>10/15/21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DEFE23A-4FF7-41CF-9D67-A1A984F1DA76}" type="slidenum">
              <a:rPr lang="en-US" smtClean="0"/>
              <a:t>‹#›</a:t>
            </a:fld>
            <a:endParaRPr lang="en-US"/>
          </a:p>
        </p:txBody>
      </p:sp>
    </p:spTree>
    <p:extLst>
      <p:ext uri="{BB962C8B-B14F-4D97-AF65-F5344CB8AC3E}">
        <p14:creationId xmlns:p14="http://schemas.microsoft.com/office/powerpoint/2010/main" val="11796954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80.png"/><Relationship Id="rId5" Type="http://schemas.openxmlformats.org/officeDocument/2006/relationships/image" Target="../media/image18.png"/><Relationship Id="rId4" Type="http://schemas.openxmlformats.org/officeDocument/2006/relationships/image" Target="../media/image160.png"/></Relationships>
</file>

<file path=ppt/slides/_rels/slide11.xml.rels><?xml version="1.0" encoding="UTF-8" standalone="yes"?>
<Relationships xmlns="http://schemas.openxmlformats.org/package/2006/relationships"><Relationship Id="rId8" Type="http://schemas.openxmlformats.org/officeDocument/2006/relationships/image" Target="../media/image42.png"/><Relationship Id="rId3" Type="http://schemas.openxmlformats.org/officeDocument/2006/relationships/image" Target="../media/image19.png"/><Relationship Id="rId7" Type="http://schemas.openxmlformats.org/officeDocument/2006/relationships/image" Target="../media/image41.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40.png"/><Relationship Id="rId10" Type="http://schemas.openxmlformats.org/officeDocument/2006/relationships/image" Target="../media/image44.png"/><Relationship Id="rId9" Type="http://schemas.openxmlformats.org/officeDocument/2006/relationships/image" Target="../media/image43.png"/></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25.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3.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55.png"/><Relationship Id="rId5" Type="http://schemas.openxmlformats.org/officeDocument/2006/relationships/image" Target="../media/image54.png"/><Relationship Id="rId4" Type="http://schemas.openxmlformats.org/officeDocument/2006/relationships/image" Target="../media/image53.png"/></Relationships>
</file>

<file path=ppt/slides/_rels/slide14.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56.png"/><Relationship Id="rId7" Type="http://schemas.openxmlformats.org/officeDocument/2006/relationships/image" Target="../media/image29.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 Id="rId9" Type="http://schemas.openxmlformats.org/officeDocument/2006/relationships/image" Target="../media/image31.png"/></Relationships>
</file>

<file path=ppt/slides/_rels/slide15.xml.rels><?xml version="1.0" encoding="UTF-8" standalone="yes"?>
<Relationships xmlns="http://schemas.openxmlformats.org/package/2006/relationships"><Relationship Id="rId8" Type="http://schemas.openxmlformats.org/officeDocument/2006/relationships/image" Target="../media/image67.png"/><Relationship Id="rId3" Type="http://schemas.openxmlformats.org/officeDocument/2006/relationships/image" Target="../media/image56.png"/><Relationship Id="rId7" Type="http://schemas.openxmlformats.org/officeDocument/2006/relationships/image" Target="../media/image66.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65.png"/><Relationship Id="rId5" Type="http://schemas.openxmlformats.org/officeDocument/2006/relationships/image" Target="../media/image64.png"/><Relationship Id="rId10" Type="http://schemas.openxmlformats.org/officeDocument/2006/relationships/image" Target="../media/image69.png"/><Relationship Id="rId4" Type="http://schemas.openxmlformats.org/officeDocument/2006/relationships/image" Target="../media/image63.png"/><Relationship Id="rId9" Type="http://schemas.openxmlformats.org/officeDocument/2006/relationships/image" Target="../media/image68.png"/></Relationships>
</file>

<file path=ppt/slides/_rels/slide16.xml.rels><?xml version="1.0" encoding="UTF-8" standalone="yes"?>
<Relationships xmlns="http://schemas.openxmlformats.org/package/2006/relationships"><Relationship Id="rId3" Type="http://schemas.openxmlformats.org/officeDocument/2006/relationships/image" Target="../media/image56.png"/><Relationship Id="rId7" Type="http://schemas.openxmlformats.org/officeDocument/2006/relationships/image" Target="../media/image34.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00.png"/></Relationships>
</file>

<file path=ppt/slides/_rels/slide17.xml.rels><?xml version="1.0" encoding="UTF-8" standalone="yes"?>
<Relationships xmlns="http://schemas.openxmlformats.org/package/2006/relationships"><Relationship Id="rId8" Type="http://schemas.openxmlformats.org/officeDocument/2006/relationships/image" Target="../media/image83.png"/><Relationship Id="rId3" Type="http://schemas.openxmlformats.org/officeDocument/2006/relationships/image" Target="../media/image56.png"/><Relationship Id="rId7" Type="http://schemas.openxmlformats.org/officeDocument/2006/relationships/image" Target="../media/image82.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81.png"/><Relationship Id="rId5" Type="http://schemas.openxmlformats.org/officeDocument/2006/relationships/image" Target="../media/image80.png"/><Relationship Id="rId4" Type="http://schemas.openxmlformats.org/officeDocument/2006/relationships/image" Target="../media/image79.png"/></Relationships>
</file>

<file path=ppt/slides/_rels/slide18.xml.rels><?xml version="1.0" encoding="UTF-8" standalone="yes"?>
<Relationships xmlns="http://schemas.openxmlformats.org/package/2006/relationships"><Relationship Id="rId3" Type="http://schemas.openxmlformats.org/officeDocument/2006/relationships/image" Target="../media/image56.png"/><Relationship Id="rId7"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86.png"/><Relationship Id="rId5" Type="http://schemas.openxmlformats.org/officeDocument/2006/relationships/image" Target="../media/image85.png"/><Relationship Id="rId4" Type="http://schemas.openxmlformats.org/officeDocument/2006/relationships/image" Target="../media/image84.png"/></Relationships>
</file>

<file path=ppt/slides/_rels/slide1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37.jpg"/><Relationship Id="rId3" Type="http://schemas.openxmlformats.org/officeDocument/2006/relationships/image" Target="../media/image88.png"/><Relationship Id="rId7" Type="http://schemas.openxmlformats.org/officeDocument/2006/relationships/image" Target="../media/image36.jpg"/><Relationship Id="rId2" Type="http://schemas.openxmlformats.org/officeDocument/2006/relationships/notesSlide" Target="../notesSlides/notesSlide20.xml"/><Relationship Id="rId1" Type="http://schemas.openxmlformats.org/officeDocument/2006/relationships/slideLayout" Target="../slideLayouts/slideLayout4.xml"/><Relationship Id="rId6" Type="http://schemas.openxmlformats.org/officeDocument/2006/relationships/image" Target="../media/image91.png"/></Relationships>
</file>

<file path=ppt/slides/_rels/slide2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1.xml"/><Relationship Id="rId1" Type="http://schemas.openxmlformats.org/officeDocument/2006/relationships/slideLayout" Target="../slideLayouts/slideLayout4.xml"/><Relationship Id="rId5" Type="http://schemas.openxmlformats.org/officeDocument/2006/relationships/image" Target="../media/image38.jpg"/><Relationship Id="rId4" Type="http://schemas.openxmlformats.org/officeDocument/2006/relationships/image" Target="../media/image36.jpg"/></Relationships>
</file>

<file path=ppt/slides/_rels/slide22.xml.rels><?xml version="1.0" encoding="UTF-8" standalone="yes"?>
<Relationships xmlns="http://schemas.openxmlformats.org/package/2006/relationships"><Relationship Id="rId3" Type="http://schemas.openxmlformats.org/officeDocument/2006/relationships/image" Target="../media/image39.jpg"/><Relationship Id="rId2" Type="http://schemas.openxmlformats.org/officeDocument/2006/relationships/notesSlide" Target="../notesSlides/notesSlide22.xml"/><Relationship Id="rId1" Type="http://schemas.openxmlformats.org/officeDocument/2006/relationships/slideLayout" Target="../slideLayouts/slideLayout4.xml"/><Relationship Id="rId6" Type="http://schemas.openxmlformats.org/officeDocument/2006/relationships/image" Target="../media/image97.png"/><Relationship Id="rId5" Type="http://schemas.openxmlformats.org/officeDocument/2006/relationships/image" Target="../media/image96.png"/><Relationship Id="rId4" Type="http://schemas.openxmlformats.org/officeDocument/2006/relationships/image" Target="../media/image40.jpg"/></Relationships>
</file>

<file path=ppt/slides/_rels/slide23.xml.rels><?xml version="1.0" encoding="UTF-8" standalone="yes"?>
<Relationships xmlns="http://schemas.openxmlformats.org/package/2006/relationships"><Relationship Id="rId3" Type="http://schemas.openxmlformats.org/officeDocument/2006/relationships/image" Target="../media/image41.jpg"/><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37.jpg"/><Relationship Id="rId2" Type="http://schemas.openxmlformats.org/officeDocument/2006/relationships/notesSlide" Target="../notesSlides/notesSlide24.xml"/><Relationship Id="rId1" Type="http://schemas.openxmlformats.org/officeDocument/2006/relationships/slideLayout" Target="../slideLayouts/slideLayout4.xml"/><Relationship Id="rId4" Type="http://schemas.openxmlformats.org/officeDocument/2006/relationships/image" Target="../media/image42.jpg"/></Relationships>
</file>

<file path=ppt/slides/_rels/slide25.xml.rels><?xml version="1.0" encoding="UTF-8" standalone="yes"?>
<Relationships xmlns="http://schemas.openxmlformats.org/package/2006/relationships"><Relationship Id="rId3" Type="http://schemas.openxmlformats.org/officeDocument/2006/relationships/image" Target="../media/image43.jpg"/><Relationship Id="rId2" Type="http://schemas.openxmlformats.org/officeDocument/2006/relationships/notesSlide" Target="../notesSlides/notesSlide25.xml"/><Relationship Id="rId1" Type="http://schemas.openxmlformats.org/officeDocument/2006/relationships/slideLayout" Target="../slideLayouts/slideLayout4.xml"/><Relationship Id="rId6" Type="http://schemas.openxmlformats.org/officeDocument/2006/relationships/image" Target="../media/image97.png"/><Relationship Id="rId5" Type="http://schemas.openxmlformats.org/officeDocument/2006/relationships/image" Target="../media/image96.png"/><Relationship Id="rId4" Type="http://schemas.openxmlformats.org/officeDocument/2006/relationships/image" Target="../media/image44.jpg"/></Relationships>
</file>

<file path=ppt/slides/_rels/slide26.xml.rels><?xml version="1.0" encoding="UTF-8" standalone="yes"?>
<Relationships xmlns="http://schemas.openxmlformats.org/package/2006/relationships"><Relationship Id="rId3" Type="http://schemas.openxmlformats.org/officeDocument/2006/relationships/image" Target="../media/image45.jpg"/><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41.jpg"/><Relationship Id="rId7" Type="http://schemas.openxmlformats.org/officeDocument/2006/relationships/image" Target="../media/image49.png"/><Relationship Id="rId2" Type="http://schemas.openxmlformats.org/officeDocument/2006/relationships/notesSlide" Target="../notesSlides/notesSlide27.xml"/><Relationship Id="rId1" Type="http://schemas.openxmlformats.org/officeDocument/2006/relationships/slideLayout" Target="../slideLayouts/slideLayout4.xml"/><Relationship Id="rId6" Type="http://schemas.openxmlformats.org/officeDocument/2006/relationships/image" Target="../media/image48.png"/><Relationship Id="rId5" Type="http://schemas.openxmlformats.org/officeDocument/2006/relationships/image" Target="../media/image47.jpg"/><Relationship Id="rId4" Type="http://schemas.openxmlformats.org/officeDocument/2006/relationships/image" Target="../media/image46.jpg"/></Relationships>
</file>

<file path=ppt/slides/_rels/slide28.xml.rels><?xml version="1.0" encoding="UTF-8" standalone="yes"?>
<Relationships xmlns="http://schemas.openxmlformats.org/package/2006/relationships"><Relationship Id="rId8" Type="http://schemas.openxmlformats.org/officeDocument/2006/relationships/image" Target="../media/image57.png"/><Relationship Id="rId3" Type="http://schemas.openxmlformats.org/officeDocument/2006/relationships/image" Target="../media/image1.png"/><Relationship Id="rId7" Type="http://schemas.openxmlformats.org/officeDocument/2006/relationships/image" Target="../media/image51.png"/><Relationship Id="rId2" Type="http://schemas.openxmlformats.org/officeDocument/2006/relationships/notesSlide" Target="../notesSlides/notesSlide28.xml"/><Relationship Id="rId1" Type="http://schemas.openxmlformats.org/officeDocument/2006/relationships/slideLayout" Target="../slideLayouts/slideLayout4.xml"/><Relationship Id="rId6" Type="http://schemas.openxmlformats.org/officeDocument/2006/relationships/image" Target="../media/image41.jpg"/><Relationship Id="rId5" Type="http://schemas.openxmlformats.org/officeDocument/2006/relationships/image" Target="../media/image50.png"/><Relationship Id="rId4" Type="http://schemas.openxmlformats.org/officeDocument/2006/relationships/image" Target="../media/image2.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4.png"/><Relationship Id="rId4" Type="http://schemas.openxmlformats.org/officeDocument/2006/relationships/customXml" Target="../ink/ink1.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610.png"/><Relationship Id="rId7"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10.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12"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2.xml"/><Relationship Id="rId11" Type="http://schemas.openxmlformats.org/officeDocument/2006/relationships/image" Target="../media/image14.png"/><Relationship Id="rId10" Type="http://schemas.openxmlformats.org/officeDocument/2006/relationships/image" Target="../media/image13.png"/><Relationship Id="rId4" Type="http://schemas.openxmlformats.org/officeDocument/2006/relationships/image" Target="../media/image12.png"/><Relationship Id="rId9"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111375"/>
            <a:ext cx="9144000" cy="1774825"/>
          </a:xfrm>
        </p:spPr>
        <p:txBody>
          <a:bodyPr>
            <a:noAutofit/>
          </a:bodyPr>
          <a:lstStyle/>
          <a:p>
            <a:r>
              <a:rPr lang="en-US" sz="4000" b="1" dirty="0"/>
              <a:t>Research Presentation</a:t>
            </a:r>
            <a:br>
              <a:rPr lang="en-US" sz="4000" b="1" dirty="0"/>
            </a:br>
            <a:br>
              <a:rPr lang="en-US" sz="2400" b="1" dirty="0"/>
            </a:br>
            <a:r>
              <a:rPr lang="en-US" sz="2400" b="1" dirty="0"/>
              <a:t>Model Reduction for a Lithium-Ion Battery by </a:t>
            </a:r>
            <a:r>
              <a:rPr lang="en-US" sz="2400" b="1" dirty="0" err="1"/>
              <a:t>Pade</a:t>
            </a:r>
            <a:r>
              <a:rPr lang="en-US" sz="2400" b="1" dirty="0"/>
              <a:t> Approximation </a:t>
            </a:r>
          </a:p>
        </p:txBody>
      </p:sp>
      <p:sp>
        <p:nvSpPr>
          <p:cNvPr id="3" name="Subtitle 2"/>
          <p:cNvSpPr>
            <a:spLocks noGrp="1"/>
          </p:cNvSpPr>
          <p:nvPr>
            <p:ph type="subTitle" idx="1"/>
          </p:nvPr>
        </p:nvSpPr>
        <p:spPr>
          <a:xfrm>
            <a:off x="0" y="4495800"/>
            <a:ext cx="9144000" cy="1470025"/>
          </a:xfrm>
        </p:spPr>
        <p:txBody>
          <a:bodyPr>
            <a:noAutofit/>
          </a:bodyPr>
          <a:lstStyle/>
          <a:p>
            <a:r>
              <a:rPr lang="en-US" sz="2400" b="1" dirty="0" err="1">
                <a:solidFill>
                  <a:schemeClr val="tx1"/>
                </a:solidFill>
              </a:rPr>
              <a:t>Jihoon</a:t>
            </a:r>
            <a:r>
              <a:rPr lang="en-US" sz="2400" b="1" dirty="0">
                <a:solidFill>
                  <a:schemeClr val="tx1"/>
                </a:solidFill>
              </a:rPr>
              <a:t> Moon </a:t>
            </a:r>
          </a:p>
          <a:p>
            <a:r>
              <a:rPr lang="en" altLang="ko-Kore-KR" sz="2400" b="1" dirty="0">
                <a:solidFill>
                  <a:schemeClr val="tx1"/>
                </a:solidFill>
              </a:rPr>
              <a:t>Design Optimization and Control Lab</a:t>
            </a:r>
          </a:p>
          <a:p>
            <a:r>
              <a:rPr lang="en-US" sz="2400" dirty="0">
                <a:solidFill>
                  <a:schemeClr val="tx1"/>
                </a:solidFill>
              </a:rPr>
              <a:t>Texas Tech University</a:t>
            </a:r>
          </a:p>
          <a:p>
            <a:r>
              <a:rPr lang="en-US" sz="2400" dirty="0">
                <a:solidFill>
                  <a:schemeClr val="tx1"/>
                </a:solidFill>
              </a:rPr>
              <a:t>March 5, 2021</a:t>
            </a:r>
          </a:p>
        </p:txBody>
      </p:sp>
      <p:sp>
        <p:nvSpPr>
          <p:cNvPr id="4" name="Slide Number Placeholder 3"/>
          <p:cNvSpPr>
            <a:spLocks noGrp="1"/>
          </p:cNvSpPr>
          <p:nvPr>
            <p:ph type="sldNum" sz="quarter" idx="12"/>
          </p:nvPr>
        </p:nvSpPr>
        <p:spPr/>
        <p:txBody>
          <a:bodyPr/>
          <a:lstStyle/>
          <a:p>
            <a:fld id="{8DEFE23A-4FF7-41CF-9D67-A1A984F1DA76}" type="slidenum">
              <a:rPr lang="en-US" smtClean="0"/>
              <a:t>1</a:t>
            </a:fld>
            <a:endParaRPr lang="en-US"/>
          </a:p>
        </p:txBody>
      </p:sp>
    </p:spTree>
    <p:extLst>
      <p:ext uri="{BB962C8B-B14F-4D97-AF65-F5344CB8AC3E}">
        <p14:creationId xmlns:p14="http://schemas.microsoft.com/office/powerpoint/2010/main" val="40411111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DEFE23A-4FF7-41CF-9D67-A1A984F1DA76}" type="slidenum">
              <a:rPr lang="en-US" smtClean="0"/>
              <a:pPr/>
              <a:t>10</a:t>
            </a:fld>
            <a:endParaRPr lang="en-US" dirty="0"/>
          </a:p>
        </p:txBody>
      </p:sp>
      <p:sp>
        <p:nvSpPr>
          <p:cNvPr id="11" name="TextBox 10">
            <a:extLst>
              <a:ext uri="{FF2B5EF4-FFF2-40B4-BE49-F238E27FC236}">
                <a16:creationId xmlns:a16="http://schemas.microsoft.com/office/drawing/2014/main" id="{B33C7D8D-D39E-F14F-BBC7-10D50CC75092}"/>
              </a:ext>
            </a:extLst>
          </p:cNvPr>
          <p:cNvSpPr txBox="1"/>
          <p:nvPr/>
        </p:nvSpPr>
        <p:spPr>
          <a:xfrm>
            <a:off x="974650" y="1718846"/>
            <a:ext cx="5578550" cy="338554"/>
          </a:xfrm>
          <a:prstGeom prst="rect">
            <a:avLst/>
          </a:prstGeom>
          <a:noFill/>
        </p:spPr>
        <p:txBody>
          <a:bodyPr wrap="square" rtlCol="0">
            <a:spAutoFit/>
          </a:bodyPr>
          <a:lstStyle/>
          <a:p>
            <a:pPr marL="285750" indent="-285750">
              <a:buFont typeface="Arial" panose="020B0604020202020204" pitchFamily="34" charset="0"/>
              <a:buChar char="•"/>
            </a:pPr>
            <a:r>
              <a:rPr kumimoji="1" lang="en-US" altLang="ko-Kore-KR" sz="1600" dirty="0"/>
              <a:t>Power Series</a:t>
            </a:r>
            <a:endParaRPr kumimoji="1" lang="ko-Kore-KR" altLang="en-US" sz="1600" dirty="0"/>
          </a:p>
        </p:txBody>
      </p:sp>
      <p:sp>
        <p:nvSpPr>
          <p:cNvPr id="14" name="Content Placeholder 2">
            <a:extLst>
              <a:ext uri="{FF2B5EF4-FFF2-40B4-BE49-F238E27FC236}">
                <a16:creationId xmlns:a16="http://schemas.microsoft.com/office/drawing/2014/main" id="{3C5D1340-34C0-284E-AB96-D40B71044721}"/>
              </a:ext>
            </a:extLst>
          </p:cNvPr>
          <p:cNvSpPr txBox="1">
            <a:spLocks/>
          </p:cNvSpPr>
          <p:nvPr/>
        </p:nvSpPr>
        <p:spPr>
          <a:xfrm>
            <a:off x="304800" y="990600"/>
            <a:ext cx="5257800" cy="40949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lvl="1"/>
            <a:r>
              <a:rPr kumimoji="1" lang="en-US" altLang="ko-Kore-KR" sz="2000" dirty="0" err="1"/>
              <a:t>Pade</a:t>
            </a:r>
            <a:r>
              <a:rPr kumimoji="1" lang="en-US" altLang="ko-Kore-KR" sz="2000" dirty="0"/>
              <a:t> approximation</a:t>
            </a:r>
          </a:p>
        </p:txBody>
      </p:sp>
      <p:sp>
        <p:nvSpPr>
          <p:cNvPr id="26" name="Title 1">
            <a:extLst>
              <a:ext uri="{FF2B5EF4-FFF2-40B4-BE49-F238E27FC236}">
                <a16:creationId xmlns:a16="http://schemas.microsoft.com/office/drawing/2014/main" id="{13152389-6EDB-8149-9409-6E0C6D291586}"/>
              </a:ext>
            </a:extLst>
          </p:cNvPr>
          <p:cNvSpPr>
            <a:spLocks noGrp="1"/>
          </p:cNvSpPr>
          <p:nvPr>
            <p:ph type="title"/>
          </p:nvPr>
        </p:nvSpPr>
        <p:spPr>
          <a:xfrm>
            <a:off x="457200" y="76200"/>
            <a:ext cx="8229600" cy="1143000"/>
          </a:xfrm>
        </p:spPr>
        <p:txBody>
          <a:bodyPr>
            <a:noAutofit/>
          </a:bodyPr>
          <a:lstStyle/>
          <a:p>
            <a:r>
              <a:rPr lang="en-US" sz="3200" dirty="0"/>
              <a:t>3. The Lithium-Ion Battery Model</a:t>
            </a:r>
          </a:p>
        </p:txBody>
      </p:sp>
      <p:sp>
        <p:nvSpPr>
          <p:cNvPr id="17" name="TextBox 16">
            <a:extLst>
              <a:ext uri="{FF2B5EF4-FFF2-40B4-BE49-F238E27FC236}">
                <a16:creationId xmlns:a16="http://schemas.microsoft.com/office/drawing/2014/main" id="{A9C8D5F8-7B1C-3444-929F-A168653FCE42}"/>
              </a:ext>
            </a:extLst>
          </p:cNvPr>
          <p:cNvSpPr txBox="1"/>
          <p:nvPr/>
        </p:nvSpPr>
        <p:spPr>
          <a:xfrm>
            <a:off x="914400" y="2057400"/>
            <a:ext cx="6477000" cy="338554"/>
          </a:xfrm>
          <a:prstGeom prst="rect">
            <a:avLst/>
          </a:prstGeom>
          <a:noFill/>
        </p:spPr>
        <p:txBody>
          <a:bodyPr wrap="square" rtlCol="0">
            <a:spAutoFit/>
          </a:bodyPr>
          <a:lstStyle/>
          <a:p>
            <a:r>
              <a:rPr kumimoji="1" lang="en-US" altLang="ko-Kore-KR" sz="1600" dirty="0"/>
              <a:t>Assume that the transfer function </a:t>
            </a:r>
            <a:r>
              <a:rPr kumimoji="1" lang="en-US" altLang="ko-Kore-KR" sz="1600" dirty="0">
                <a:solidFill>
                  <a:srgbClr val="0070C0"/>
                </a:solidFill>
              </a:rPr>
              <a:t>can be expanded in a power series</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37914873-2233-2C4F-8131-43913805B82F}"/>
                  </a:ext>
                </a:extLst>
              </p:cNvPr>
              <p:cNvSpPr txBox="1"/>
              <p:nvPr/>
            </p:nvSpPr>
            <p:spPr>
              <a:xfrm>
                <a:off x="1511522" y="2453579"/>
                <a:ext cx="6120955" cy="899221"/>
              </a:xfrm>
              <a:prstGeom prst="rect">
                <a:avLst/>
              </a:prstGeom>
              <a:noFill/>
            </p:spPr>
            <p:txBody>
              <a:bodyPr wrap="square" rtlCol="0">
                <a:spAutoFit/>
              </a:bodyPr>
              <a:lstStyle/>
              <a:p>
                <a14:m>
                  <m:oMath xmlns:m="http://schemas.openxmlformats.org/officeDocument/2006/math">
                    <m:r>
                      <a:rPr kumimoji="1" lang="en-US" altLang="ko-Kore-KR" sz="2000" i="1" smtClean="0">
                        <a:latin typeface="Cambria Math" panose="02040503050406030204" pitchFamily="18" charset="0"/>
                      </a:rPr>
                      <m:t>𝑠</m:t>
                    </m:r>
                    <m:f>
                      <m:fPr>
                        <m:ctrlPr>
                          <a:rPr kumimoji="1" lang="en-US" altLang="ko-Kore-KR" sz="2000" i="1">
                            <a:latin typeface="Cambria Math" panose="02040503050406030204" pitchFamily="18" charset="0"/>
                          </a:rPr>
                        </m:ctrlPr>
                      </m:fPr>
                      <m:num>
                        <m:sSub>
                          <m:sSubPr>
                            <m:ctrlPr>
                              <a:rPr kumimoji="1" lang="en-US" altLang="ko-Kore-KR" sz="2000" i="1">
                                <a:latin typeface="Cambria Math" panose="02040503050406030204" pitchFamily="18" charset="0"/>
                              </a:rPr>
                            </m:ctrlPr>
                          </m:sSubPr>
                          <m:e>
                            <m:r>
                              <a:rPr kumimoji="1" lang="en-US" altLang="ko-Kore-KR" sz="2000" i="1">
                                <a:latin typeface="Cambria Math" panose="02040503050406030204" pitchFamily="18" charset="0"/>
                              </a:rPr>
                              <m:t>𝐶</m:t>
                            </m:r>
                          </m:e>
                          <m:sub>
                            <m:r>
                              <a:rPr kumimoji="1" lang="en-US" altLang="ko-Kore-KR" sz="2000" i="1">
                                <a:latin typeface="Cambria Math" panose="02040503050406030204" pitchFamily="18" charset="0"/>
                              </a:rPr>
                              <m:t>𝑠</m:t>
                            </m:r>
                            <m:r>
                              <a:rPr kumimoji="1" lang="en-US" altLang="ko-Kore-KR" sz="2000" b="0" i="1" smtClean="0">
                                <a:latin typeface="Cambria Math" panose="02040503050406030204" pitchFamily="18" charset="0"/>
                              </a:rPr>
                              <m:t>,</m:t>
                            </m:r>
                            <m:r>
                              <a:rPr kumimoji="1" lang="en-US" altLang="ko-Kore-KR" sz="2000" i="1">
                                <a:latin typeface="Cambria Math" panose="02040503050406030204" pitchFamily="18" charset="0"/>
                              </a:rPr>
                              <m:t>𝑖</m:t>
                            </m:r>
                          </m:sub>
                        </m:sSub>
                        <m:r>
                          <a:rPr kumimoji="1" lang="en-US" altLang="ko-Kore-KR" sz="2000" i="1">
                            <a:latin typeface="Cambria Math" panose="02040503050406030204" pitchFamily="18" charset="0"/>
                          </a:rPr>
                          <m:t>(</m:t>
                        </m:r>
                        <m:r>
                          <a:rPr kumimoji="1" lang="en-US" altLang="ko-Kore-KR" sz="2000" i="1">
                            <a:latin typeface="Cambria Math" panose="02040503050406030204" pitchFamily="18" charset="0"/>
                          </a:rPr>
                          <m:t>𝑠</m:t>
                        </m:r>
                        <m:r>
                          <a:rPr kumimoji="1" lang="en-US" altLang="ko-Kore-KR" sz="2000" i="1">
                            <a:latin typeface="Cambria Math" panose="02040503050406030204" pitchFamily="18" charset="0"/>
                          </a:rPr>
                          <m:t>)</m:t>
                        </m:r>
                      </m:num>
                      <m:den>
                        <m:r>
                          <a:rPr kumimoji="1" lang="en-US" altLang="ko-Kore-KR" sz="2000" i="1">
                            <a:latin typeface="Cambria Math" panose="02040503050406030204" pitchFamily="18" charset="0"/>
                          </a:rPr>
                          <m:t>𝐼</m:t>
                        </m:r>
                        <m:r>
                          <a:rPr kumimoji="1" lang="en-US" altLang="ko-Kore-KR" sz="2000" i="1">
                            <a:latin typeface="Cambria Math" panose="02040503050406030204" pitchFamily="18" charset="0"/>
                          </a:rPr>
                          <m:t>(</m:t>
                        </m:r>
                        <m:r>
                          <a:rPr kumimoji="1" lang="en-US" altLang="ko-Kore-KR" sz="2000" i="1">
                            <a:latin typeface="Cambria Math" panose="02040503050406030204" pitchFamily="18" charset="0"/>
                          </a:rPr>
                          <m:t>𝑠</m:t>
                        </m:r>
                        <m:r>
                          <a:rPr kumimoji="1" lang="en-US" altLang="ko-Kore-KR" sz="2000" i="1">
                            <a:latin typeface="Cambria Math" panose="02040503050406030204" pitchFamily="18" charset="0"/>
                          </a:rPr>
                          <m:t>)</m:t>
                        </m:r>
                      </m:den>
                    </m:f>
                    <m:r>
                      <a:rPr kumimoji="1" lang="en-US" altLang="ko-Kore-KR" sz="2000" i="1">
                        <a:latin typeface="Cambria Math" panose="02040503050406030204" pitchFamily="18" charset="0"/>
                      </a:rPr>
                      <m:t>=</m:t>
                    </m:r>
                    <m:r>
                      <a:rPr kumimoji="1" lang="en-US" altLang="ko-Kore-KR" sz="2000" i="1">
                        <a:latin typeface="Cambria Math" panose="02040503050406030204" pitchFamily="18" charset="0"/>
                      </a:rPr>
                      <m:t>𝑠𝐺</m:t>
                    </m:r>
                    <m:d>
                      <m:dPr>
                        <m:ctrlPr>
                          <a:rPr kumimoji="1" lang="en-US" altLang="ko-Kore-KR" sz="2000" i="1">
                            <a:latin typeface="Cambria Math" panose="02040503050406030204" pitchFamily="18" charset="0"/>
                          </a:rPr>
                        </m:ctrlPr>
                      </m:dPr>
                      <m:e>
                        <m:r>
                          <a:rPr kumimoji="1" lang="en-US" altLang="ko-Kore-KR" sz="2000" i="1">
                            <a:latin typeface="Cambria Math" panose="02040503050406030204" pitchFamily="18" charset="0"/>
                          </a:rPr>
                          <m:t>𝑠</m:t>
                        </m:r>
                      </m:e>
                    </m:d>
                    <m:r>
                      <a:rPr kumimoji="1" lang="en-US" altLang="ko-Kore-KR" sz="2000" i="1">
                        <a:latin typeface="Cambria Math" panose="02040503050406030204" pitchFamily="18" charset="0"/>
                      </a:rPr>
                      <m:t>=</m:t>
                    </m:r>
                    <m:nary>
                      <m:naryPr>
                        <m:chr m:val="∑"/>
                        <m:ctrlPr>
                          <a:rPr kumimoji="1" lang="en-US" altLang="ko-Kore-KR" sz="2000" i="1">
                            <a:latin typeface="Cambria Math" panose="02040503050406030204" pitchFamily="18" charset="0"/>
                          </a:rPr>
                        </m:ctrlPr>
                      </m:naryPr>
                      <m:sub>
                        <m:r>
                          <m:rPr>
                            <m:brk m:alnAt="23"/>
                          </m:rPr>
                          <a:rPr kumimoji="1" lang="en-US" altLang="ko-Kore-KR" sz="2000" i="1">
                            <a:latin typeface="Cambria Math" panose="02040503050406030204" pitchFamily="18" charset="0"/>
                          </a:rPr>
                          <m:t>𝑘</m:t>
                        </m:r>
                        <m:r>
                          <a:rPr kumimoji="1" lang="en-US" altLang="ko-Kore-KR" sz="2000" i="1">
                            <a:latin typeface="Cambria Math" panose="02040503050406030204" pitchFamily="18" charset="0"/>
                          </a:rPr>
                          <m:t>=0</m:t>
                        </m:r>
                      </m:sub>
                      <m:sup>
                        <m:r>
                          <a:rPr kumimoji="1" lang="en-US" altLang="ko-Kore-KR" sz="2000" i="1">
                            <a:latin typeface="Cambria Math" panose="02040503050406030204" pitchFamily="18" charset="0"/>
                          </a:rPr>
                          <m:t>2</m:t>
                        </m:r>
                        <m:d>
                          <m:dPr>
                            <m:ctrlPr>
                              <a:rPr kumimoji="1" lang="en-US" altLang="ko-Kore-KR" sz="2000" i="1">
                                <a:latin typeface="Cambria Math" panose="02040503050406030204" pitchFamily="18" charset="0"/>
                              </a:rPr>
                            </m:ctrlPr>
                          </m:dPr>
                          <m:e>
                            <m:r>
                              <a:rPr kumimoji="1" lang="en-US" altLang="ko-Kore-KR" sz="2000" i="1">
                                <a:latin typeface="Cambria Math" panose="02040503050406030204" pitchFamily="18" charset="0"/>
                              </a:rPr>
                              <m:t>𝑁</m:t>
                            </m:r>
                            <m:r>
                              <a:rPr kumimoji="1" lang="en-US" altLang="ko-Kore-KR" sz="2000" i="1">
                                <a:latin typeface="Cambria Math" panose="02040503050406030204" pitchFamily="18" charset="0"/>
                              </a:rPr>
                              <m:t>+1</m:t>
                            </m:r>
                          </m:e>
                        </m:d>
                      </m:sup>
                      <m:e>
                        <m:sSub>
                          <m:sSubPr>
                            <m:ctrlPr>
                              <a:rPr kumimoji="1" lang="en-US" altLang="ko-Kore-KR" sz="2000" i="1">
                                <a:latin typeface="Cambria Math" panose="02040503050406030204" pitchFamily="18" charset="0"/>
                              </a:rPr>
                            </m:ctrlPr>
                          </m:sSubPr>
                          <m:e>
                            <m:r>
                              <a:rPr kumimoji="1" lang="en-US" altLang="ko-Kore-KR" sz="2000" i="1">
                                <a:latin typeface="Cambria Math" panose="02040503050406030204" pitchFamily="18" charset="0"/>
                              </a:rPr>
                              <m:t>𝑐</m:t>
                            </m:r>
                          </m:e>
                          <m:sub>
                            <m:r>
                              <a:rPr kumimoji="1" lang="en-US" altLang="ko-Kore-KR" sz="2000" i="1">
                                <a:latin typeface="Cambria Math" panose="02040503050406030204" pitchFamily="18" charset="0"/>
                              </a:rPr>
                              <m:t>𝑘</m:t>
                            </m:r>
                          </m:sub>
                        </m:sSub>
                        <m:sSup>
                          <m:sSupPr>
                            <m:ctrlPr>
                              <a:rPr kumimoji="1" lang="en-US" altLang="ko-Kore-KR" sz="2000" i="1">
                                <a:latin typeface="Cambria Math" panose="02040503050406030204" pitchFamily="18" charset="0"/>
                              </a:rPr>
                            </m:ctrlPr>
                          </m:sSupPr>
                          <m:e>
                            <m:r>
                              <a:rPr kumimoji="1" lang="en-US" altLang="ko-Kore-KR" sz="2000" i="1">
                                <a:latin typeface="Cambria Math" panose="02040503050406030204" pitchFamily="18" charset="0"/>
                              </a:rPr>
                              <m:t>𝑠</m:t>
                            </m:r>
                          </m:e>
                          <m:sup>
                            <m:r>
                              <a:rPr kumimoji="1" lang="en-US" altLang="ko-Kore-KR" sz="2000" i="1">
                                <a:latin typeface="Cambria Math" panose="02040503050406030204" pitchFamily="18" charset="0"/>
                              </a:rPr>
                              <m:t>𝑘</m:t>
                            </m:r>
                          </m:sup>
                        </m:sSup>
                      </m:e>
                    </m:nary>
                    <m:r>
                      <a:rPr kumimoji="1" lang="en-US" altLang="ko-Kore-KR" sz="2000" i="1">
                        <a:latin typeface="Cambria Math" panose="02040503050406030204" pitchFamily="18" charset="0"/>
                      </a:rPr>
                      <m:t>=</m:t>
                    </m:r>
                    <m:sSub>
                      <m:sSubPr>
                        <m:ctrlPr>
                          <a:rPr kumimoji="1" lang="en-US" altLang="ko-Kore-KR" sz="2000" i="1">
                            <a:latin typeface="Cambria Math" panose="02040503050406030204" pitchFamily="18" charset="0"/>
                          </a:rPr>
                        </m:ctrlPr>
                      </m:sSubPr>
                      <m:e>
                        <m:r>
                          <a:rPr kumimoji="1" lang="en-US" altLang="ko-Kore-KR" sz="2000" i="1">
                            <a:latin typeface="Cambria Math" panose="02040503050406030204" pitchFamily="18" charset="0"/>
                          </a:rPr>
                          <m:t>𝑐</m:t>
                        </m:r>
                      </m:e>
                      <m:sub>
                        <m:r>
                          <a:rPr kumimoji="1" lang="en-US" altLang="ko-Kore-KR" sz="2000" i="1">
                            <a:latin typeface="Cambria Math" panose="02040503050406030204" pitchFamily="18" charset="0"/>
                          </a:rPr>
                          <m:t>0</m:t>
                        </m:r>
                      </m:sub>
                    </m:sSub>
                    <m:r>
                      <a:rPr kumimoji="1" lang="en-US" altLang="ko-Kore-KR" sz="2000" i="1">
                        <a:latin typeface="Cambria Math" panose="02040503050406030204" pitchFamily="18" charset="0"/>
                      </a:rPr>
                      <m:t>+</m:t>
                    </m:r>
                    <m:sSub>
                      <m:sSubPr>
                        <m:ctrlPr>
                          <a:rPr kumimoji="1" lang="en-US" altLang="ko-Kore-KR" sz="2000" i="1">
                            <a:latin typeface="Cambria Math" panose="02040503050406030204" pitchFamily="18" charset="0"/>
                          </a:rPr>
                        </m:ctrlPr>
                      </m:sSubPr>
                      <m:e>
                        <m:r>
                          <a:rPr kumimoji="1" lang="en-US" altLang="ko-Kore-KR" sz="2000" i="1">
                            <a:latin typeface="Cambria Math" panose="02040503050406030204" pitchFamily="18" charset="0"/>
                          </a:rPr>
                          <m:t>𝑐</m:t>
                        </m:r>
                      </m:e>
                      <m:sub>
                        <m:r>
                          <a:rPr kumimoji="1" lang="en-US" altLang="ko-Kore-KR" sz="2000" i="1">
                            <a:latin typeface="Cambria Math" panose="02040503050406030204" pitchFamily="18" charset="0"/>
                          </a:rPr>
                          <m:t>1</m:t>
                        </m:r>
                      </m:sub>
                    </m:sSub>
                    <m:r>
                      <a:rPr kumimoji="1" lang="en-US" altLang="ko-Kore-KR" sz="2000" i="1">
                        <a:latin typeface="Cambria Math" panose="02040503050406030204" pitchFamily="18" charset="0"/>
                      </a:rPr>
                      <m:t>𝑠</m:t>
                    </m:r>
                    <m:r>
                      <a:rPr kumimoji="1" lang="en-US" altLang="ko-Kore-KR" sz="2000" i="1">
                        <a:latin typeface="Cambria Math" panose="02040503050406030204" pitchFamily="18" charset="0"/>
                      </a:rPr>
                      <m:t>+</m:t>
                    </m:r>
                    <m:sSub>
                      <m:sSubPr>
                        <m:ctrlPr>
                          <a:rPr kumimoji="1" lang="en-US" altLang="ko-Kore-KR" sz="2000" i="1">
                            <a:latin typeface="Cambria Math" panose="02040503050406030204" pitchFamily="18" charset="0"/>
                          </a:rPr>
                        </m:ctrlPr>
                      </m:sSubPr>
                      <m:e>
                        <m:r>
                          <a:rPr kumimoji="1" lang="en-US" altLang="ko-Kore-KR" sz="2000" i="1">
                            <a:latin typeface="Cambria Math" panose="02040503050406030204" pitchFamily="18" charset="0"/>
                          </a:rPr>
                          <m:t>𝑐</m:t>
                        </m:r>
                      </m:e>
                      <m:sub>
                        <m:r>
                          <a:rPr kumimoji="1" lang="en-US" altLang="ko-Kore-KR" sz="2000" i="1">
                            <a:latin typeface="Cambria Math" panose="02040503050406030204" pitchFamily="18" charset="0"/>
                          </a:rPr>
                          <m:t>2</m:t>
                        </m:r>
                      </m:sub>
                    </m:sSub>
                    <m:sSup>
                      <m:sSupPr>
                        <m:ctrlPr>
                          <a:rPr kumimoji="1" lang="en-US" altLang="ko-Kore-KR" sz="2000" i="1">
                            <a:latin typeface="Cambria Math" panose="02040503050406030204" pitchFamily="18" charset="0"/>
                          </a:rPr>
                        </m:ctrlPr>
                      </m:sSupPr>
                      <m:e>
                        <m:r>
                          <a:rPr kumimoji="1" lang="en-US" altLang="ko-Kore-KR" sz="2000" i="1">
                            <a:latin typeface="Cambria Math" panose="02040503050406030204" pitchFamily="18" charset="0"/>
                          </a:rPr>
                          <m:t>𝑠</m:t>
                        </m:r>
                      </m:e>
                      <m:sup>
                        <m:r>
                          <a:rPr kumimoji="1" lang="en-US" altLang="ko-Kore-KR" sz="2000" i="1">
                            <a:latin typeface="Cambria Math" panose="02040503050406030204" pitchFamily="18" charset="0"/>
                          </a:rPr>
                          <m:t>2</m:t>
                        </m:r>
                      </m:sup>
                    </m:sSup>
                    <m:r>
                      <a:rPr kumimoji="1" lang="en-US" altLang="ko-Kore-KR" sz="2000" i="1">
                        <a:latin typeface="Cambria Math" panose="02040503050406030204" pitchFamily="18" charset="0"/>
                      </a:rPr>
                      <m:t>+…</m:t>
                    </m:r>
                  </m:oMath>
                </a14:m>
                <a:r>
                  <a:rPr kumimoji="1" lang="en-US" altLang="ko-Kore-KR" sz="2000" dirty="0"/>
                  <a:t>  </a:t>
                </a:r>
              </a:p>
              <a:p>
                <a:endParaRPr kumimoji="1" lang="ko-Kore-KR" altLang="en-US" sz="2000" dirty="0"/>
              </a:p>
            </p:txBody>
          </p:sp>
        </mc:Choice>
        <mc:Fallback xmlns="">
          <p:sp>
            <p:nvSpPr>
              <p:cNvPr id="5" name="TextBox 4">
                <a:extLst>
                  <a:ext uri="{FF2B5EF4-FFF2-40B4-BE49-F238E27FC236}">
                    <a16:creationId xmlns:a16="http://schemas.microsoft.com/office/drawing/2014/main" id="{37914873-2233-2C4F-8131-43913805B82F}"/>
                  </a:ext>
                </a:extLst>
              </p:cNvPr>
              <p:cNvSpPr txBox="1">
                <a:spLocks noRot="1" noChangeAspect="1" noMove="1" noResize="1" noEditPoints="1" noAdjustHandles="1" noChangeArrowheads="1" noChangeShapeType="1" noTextEdit="1"/>
              </p:cNvSpPr>
              <p:nvPr/>
            </p:nvSpPr>
            <p:spPr>
              <a:xfrm>
                <a:off x="1511522" y="2453579"/>
                <a:ext cx="6120955" cy="899221"/>
              </a:xfrm>
              <a:prstGeom prst="rect">
                <a:avLst/>
              </a:prstGeom>
              <a:blipFill>
                <a:blip r:embed="rId4"/>
                <a:stretch>
                  <a:fillRect t="-41667" b="-34722"/>
                </a:stretch>
              </a:blipFill>
            </p:spPr>
            <p:txBody>
              <a:bodyPr/>
              <a:lstStyle/>
              <a:p>
                <a:r>
                  <a:rPr lang="ko-Kore-KR" alt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30B79321-8424-224A-8D6A-2D72F4E99661}"/>
                  </a:ext>
                </a:extLst>
              </p:cNvPr>
              <p:cNvSpPr txBox="1"/>
              <p:nvPr/>
            </p:nvSpPr>
            <p:spPr>
              <a:xfrm>
                <a:off x="2328704" y="5508210"/>
                <a:ext cx="4486589" cy="587790"/>
              </a:xfrm>
              <a:prstGeom prst="rect">
                <a:avLst/>
              </a:prstGeom>
              <a:noFill/>
            </p:spPr>
            <p:txBody>
              <a:bodyPr wrap="square" rtlCol="0">
                <a:spAutoFit/>
              </a:bodyPr>
              <a:lstStyle/>
              <a:p>
                <a14:m>
                  <m:oMath xmlns:m="http://schemas.openxmlformats.org/officeDocument/2006/math">
                    <m:sSub>
                      <m:sSubPr>
                        <m:ctrlPr>
                          <a:rPr kumimoji="1" lang="en-US" altLang="ko-Kore-KR" sz="2000" i="1" smtClean="0">
                            <a:latin typeface="Cambria Math" panose="02040503050406030204" pitchFamily="18" charset="0"/>
                          </a:rPr>
                        </m:ctrlPr>
                      </m:sSubPr>
                      <m:e>
                        <m:r>
                          <a:rPr kumimoji="1" lang="en-US" altLang="ko-Kore-KR" sz="2000" i="1">
                            <a:latin typeface="Cambria Math" panose="02040503050406030204" pitchFamily="18" charset="0"/>
                          </a:rPr>
                          <m:t>𝑐</m:t>
                        </m:r>
                      </m:e>
                      <m:sub>
                        <m:r>
                          <a:rPr kumimoji="1" lang="en-US" altLang="ko-Kore-KR" sz="2000" i="1">
                            <a:latin typeface="Cambria Math" panose="02040503050406030204" pitchFamily="18" charset="0"/>
                          </a:rPr>
                          <m:t>𝑘</m:t>
                        </m:r>
                      </m:sub>
                    </m:sSub>
                    <m:r>
                      <a:rPr kumimoji="1" lang="en-US" altLang="ko-Kore-KR" sz="2000" i="1">
                        <a:latin typeface="Cambria Math" panose="02040503050406030204" pitchFamily="18" charset="0"/>
                      </a:rPr>
                      <m:t>=</m:t>
                    </m:r>
                    <m:f>
                      <m:fPr>
                        <m:ctrlPr>
                          <a:rPr kumimoji="1" lang="en-US" altLang="ko-Kore-KR" sz="2000" i="1">
                            <a:latin typeface="Cambria Math" panose="02040503050406030204" pitchFamily="18" charset="0"/>
                          </a:rPr>
                        </m:ctrlPr>
                      </m:fPr>
                      <m:num>
                        <m:sSup>
                          <m:sSupPr>
                            <m:ctrlPr>
                              <a:rPr kumimoji="1" lang="en-US" altLang="ko-Kore-KR" sz="2000" i="1">
                                <a:latin typeface="Cambria Math" panose="02040503050406030204" pitchFamily="18" charset="0"/>
                              </a:rPr>
                            </m:ctrlPr>
                          </m:sSupPr>
                          <m:e>
                            <m:r>
                              <a:rPr kumimoji="1" lang="en-US" altLang="ko-Kore-KR" sz="2000" i="1">
                                <a:latin typeface="Cambria Math" panose="02040503050406030204" pitchFamily="18" charset="0"/>
                              </a:rPr>
                              <m:t>𝑑</m:t>
                            </m:r>
                          </m:e>
                          <m:sup>
                            <m:r>
                              <a:rPr kumimoji="1" lang="en-US" altLang="ko-Kore-KR" sz="2000" i="1">
                                <a:latin typeface="Cambria Math" panose="02040503050406030204" pitchFamily="18" charset="0"/>
                              </a:rPr>
                              <m:t>𝑘</m:t>
                            </m:r>
                          </m:sup>
                        </m:sSup>
                        <m:r>
                          <a:rPr kumimoji="1" lang="en-US" altLang="ko-Kore-KR" sz="2000" i="1">
                            <a:latin typeface="Cambria Math" panose="02040503050406030204" pitchFamily="18" charset="0"/>
                          </a:rPr>
                          <m:t>(</m:t>
                        </m:r>
                        <m:r>
                          <a:rPr kumimoji="1" lang="en-US" altLang="ko-Kore-KR" sz="2000" i="1">
                            <a:latin typeface="Cambria Math" panose="02040503050406030204" pitchFamily="18" charset="0"/>
                          </a:rPr>
                          <m:t>𝑠𝐺</m:t>
                        </m:r>
                        <m:d>
                          <m:dPr>
                            <m:ctrlPr>
                              <a:rPr kumimoji="1" lang="en-US" altLang="ko-Kore-KR" sz="2000" i="1">
                                <a:latin typeface="Cambria Math" panose="02040503050406030204" pitchFamily="18" charset="0"/>
                              </a:rPr>
                            </m:ctrlPr>
                          </m:dPr>
                          <m:e>
                            <m:r>
                              <a:rPr kumimoji="1" lang="en-US" altLang="ko-Kore-KR" sz="2000" i="1">
                                <a:latin typeface="Cambria Math" panose="02040503050406030204" pitchFamily="18" charset="0"/>
                              </a:rPr>
                              <m:t>𝑠</m:t>
                            </m:r>
                          </m:e>
                        </m:d>
                        <m:r>
                          <a:rPr kumimoji="1" lang="en-US" altLang="ko-Kore-KR" sz="2000" i="1">
                            <a:latin typeface="Cambria Math" panose="02040503050406030204" pitchFamily="18" charset="0"/>
                          </a:rPr>
                          <m:t>)</m:t>
                        </m:r>
                      </m:num>
                      <m:den>
                        <m:r>
                          <a:rPr kumimoji="1" lang="en-US" altLang="ko-Kore-KR" sz="2000" i="1">
                            <a:latin typeface="Cambria Math" panose="02040503050406030204" pitchFamily="18" charset="0"/>
                          </a:rPr>
                          <m:t>𝑑</m:t>
                        </m:r>
                        <m:sSup>
                          <m:sSupPr>
                            <m:ctrlPr>
                              <a:rPr kumimoji="1" lang="en-US" altLang="ko-Kore-KR" sz="2000" i="1">
                                <a:latin typeface="Cambria Math" panose="02040503050406030204" pitchFamily="18" charset="0"/>
                              </a:rPr>
                            </m:ctrlPr>
                          </m:sSupPr>
                          <m:e>
                            <m:r>
                              <a:rPr kumimoji="1" lang="en-US" altLang="ko-Kore-KR" sz="2000" i="1">
                                <a:latin typeface="Cambria Math" panose="02040503050406030204" pitchFamily="18" charset="0"/>
                              </a:rPr>
                              <m:t>𝑠</m:t>
                            </m:r>
                          </m:e>
                          <m:sup>
                            <m:r>
                              <a:rPr kumimoji="1" lang="en-US" altLang="ko-Kore-KR" sz="2000" i="1">
                                <a:latin typeface="Cambria Math" panose="02040503050406030204" pitchFamily="18" charset="0"/>
                              </a:rPr>
                              <m:t>𝑘</m:t>
                            </m:r>
                          </m:sup>
                        </m:sSup>
                      </m:den>
                    </m:f>
                    <m:sSub>
                      <m:sSubPr>
                        <m:ctrlPr>
                          <a:rPr kumimoji="1" lang="en-US" altLang="ko-Kore-KR" sz="2000" i="1" smtClean="0">
                            <a:latin typeface="Cambria Math" panose="02040503050406030204" pitchFamily="18" charset="0"/>
                          </a:rPr>
                        </m:ctrlPr>
                      </m:sSubPr>
                      <m:e>
                        <m:r>
                          <a:rPr kumimoji="1" lang="en-US" altLang="ko-Kore-KR" sz="2000" b="0" i="1" smtClean="0">
                            <a:latin typeface="Cambria Math" panose="02040503050406030204" pitchFamily="18" charset="0"/>
                          </a:rPr>
                          <m:t>|</m:t>
                        </m:r>
                      </m:e>
                      <m:sub>
                        <m:r>
                          <a:rPr kumimoji="1" lang="en-US" altLang="ko-Kore-KR" sz="2000" b="0" i="1" smtClean="0">
                            <a:latin typeface="Cambria Math" panose="02040503050406030204" pitchFamily="18" charset="0"/>
                          </a:rPr>
                          <m:t>𝑠</m:t>
                        </m:r>
                        <m:r>
                          <a:rPr kumimoji="1" lang="en-US" altLang="ko-Kore-KR" sz="2000" b="0" i="1" smtClean="0">
                            <a:latin typeface="Cambria Math" panose="02040503050406030204" pitchFamily="18" charset="0"/>
                          </a:rPr>
                          <m:t>=0</m:t>
                        </m:r>
                      </m:sub>
                    </m:sSub>
                    <m:r>
                      <a:rPr kumimoji="1" lang="en-US" altLang="ko-Kore-KR" sz="2000" i="1">
                        <a:latin typeface="Cambria Math" panose="02040503050406030204" pitchFamily="18" charset="0"/>
                      </a:rPr>
                      <m:t> </m:t>
                    </m:r>
                  </m:oMath>
                </a14:m>
                <a:r>
                  <a:rPr kumimoji="1" lang="en-US" altLang="ko-Kore-KR" sz="2000" dirty="0"/>
                  <a:t>       , (</a:t>
                </a:r>
                <a14:m>
                  <m:oMath xmlns:m="http://schemas.openxmlformats.org/officeDocument/2006/math">
                    <m:sSub>
                      <m:sSubPr>
                        <m:ctrlPr>
                          <a:rPr kumimoji="1" lang="en-US" altLang="ko-Kore-KR" sz="2000" i="1">
                            <a:latin typeface="Cambria Math" panose="02040503050406030204" pitchFamily="18" charset="0"/>
                          </a:rPr>
                        </m:ctrlPr>
                      </m:sSubPr>
                      <m:e>
                        <m:r>
                          <a:rPr kumimoji="1" lang="en-US" altLang="ko-Kore-KR" sz="2000" i="1">
                            <a:latin typeface="Cambria Math" panose="02040503050406030204" pitchFamily="18" charset="0"/>
                          </a:rPr>
                          <m:t>𝑐</m:t>
                        </m:r>
                      </m:e>
                      <m:sub>
                        <m:r>
                          <a:rPr kumimoji="1" lang="en-US" altLang="ko-Kore-KR" sz="2000" i="1">
                            <a:latin typeface="Cambria Math" panose="02040503050406030204" pitchFamily="18" charset="0"/>
                          </a:rPr>
                          <m:t>𝑘</m:t>
                        </m:r>
                      </m:sub>
                    </m:sSub>
                  </m:oMath>
                </a14:m>
                <a:r>
                  <a:rPr kumimoji="1" lang="en-US" altLang="ko-Kore-KR" sz="2000" dirty="0"/>
                  <a:t> : coefficient)</a:t>
                </a:r>
              </a:p>
            </p:txBody>
          </p:sp>
        </mc:Choice>
        <mc:Fallback xmlns="">
          <p:sp>
            <p:nvSpPr>
              <p:cNvPr id="6" name="TextBox 5">
                <a:extLst>
                  <a:ext uri="{FF2B5EF4-FFF2-40B4-BE49-F238E27FC236}">
                    <a16:creationId xmlns:a16="http://schemas.microsoft.com/office/drawing/2014/main" id="{30B79321-8424-224A-8D6A-2D72F4E99661}"/>
                  </a:ext>
                </a:extLst>
              </p:cNvPr>
              <p:cNvSpPr txBox="1">
                <a:spLocks noRot="1" noChangeAspect="1" noMove="1" noResize="1" noEditPoints="1" noAdjustHandles="1" noChangeArrowheads="1" noChangeShapeType="1" noTextEdit="1"/>
              </p:cNvSpPr>
              <p:nvPr/>
            </p:nvSpPr>
            <p:spPr>
              <a:xfrm>
                <a:off x="2328704" y="5508210"/>
                <a:ext cx="4486589" cy="587790"/>
              </a:xfrm>
              <a:prstGeom prst="rect">
                <a:avLst/>
              </a:prstGeom>
              <a:blipFill>
                <a:blip r:embed="rId5"/>
                <a:stretch>
                  <a:fillRect b="-4255"/>
                </a:stretch>
              </a:blipFill>
            </p:spPr>
            <p:txBody>
              <a:bodyPr/>
              <a:lstStyle/>
              <a:p>
                <a:r>
                  <a:rPr lang="ko-Kore-KR" alt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6699FCB9-2AA4-FB48-AD6A-30D5C02423A4}"/>
                  </a:ext>
                </a:extLst>
              </p:cNvPr>
              <p:cNvSpPr txBox="1"/>
              <p:nvPr/>
            </p:nvSpPr>
            <p:spPr>
              <a:xfrm>
                <a:off x="889445" y="4968425"/>
                <a:ext cx="7788350" cy="861774"/>
              </a:xfrm>
              <a:prstGeom prst="rect">
                <a:avLst/>
              </a:prstGeom>
              <a:noFill/>
            </p:spPr>
            <p:txBody>
              <a:bodyPr wrap="square" rtlCol="0">
                <a:spAutoFit/>
              </a:bodyPr>
              <a:lstStyle/>
              <a:p>
                <a:r>
                  <a:rPr kumimoji="1" lang="en-US" altLang="ko-Kore-KR" sz="1600" dirty="0"/>
                  <a:t>Where the coefficients </a:t>
                </a:r>
                <a14:m>
                  <m:oMath xmlns:m="http://schemas.openxmlformats.org/officeDocument/2006/math">
                    <m:sSub>
                      <m:sSubPr>
                        <m:ctrlPr>
                          <a:rPr kumimoji="1" lang="en-US" altLang="ko-Kore-KR" sz="1600" i="1">
                            <a:latin typeface="Cambria Math" panose="02040503050406030204" pitchFamily="18" charset="0"/>
                          </a:rPr>
                        </m:ctrlPr>
                      </m:sSubPr>
                      <m:e>
                        <m:r>
                          <a:rPr kumimoji="1" lang="en-US" altLang="ko-Kore-KR" sz="1600" i="1">
                            <a:latin typeface="Cambria Math" panose="02040503050406030204" pitchFamily="18" charset="0"/>
                          </a:rPr>
                          <m:t>𝑐</m:t>
                        </m:r>
                      </m:e>
                      <m:sub>
                        <m:r>
                          <a:rPr kumimoji="1" lang="en-US" altLang="ko-Kore-KR" sz="1600" i="1">
                            <a:latin typeface="Cambria Math" panose="02040503050406030204" pitchFamily="18" charset="0"/>
                          </a:rPr>
                          <m:t>𝑘</m:t>
                        </m:r>
                      </m:sub>
                    </m:sSub>
                  </m:oMath>
                </a14:m>
                <a:r>
                  <a:rPr kumimoji="1" lang="en-US" altLang="ko-Kore-KR" sz="1600" dirty="0"/>
                  <a:t> are calculated by repeated differentiation and evaluation of </a:t>
                </a:r>
                <a14:m>
                  <m:oMath xmlns:m="http://schemas.openxmlformats.org/officeDocument/2006/math">
                    <m:r>
                      <a:rPr kumimoji="1" lang="en-US" altLang="ko-Kore-KR" sz="1600" i="1">
                        <a:latin typeface="Cambria Math" panose="02040503050406030204" pitchFamily="18" charset="0"/>
                      </a:rPr>
                      <m:t>𝑠𝐺</m:t>
                    </m:r>
                    <m:d>
                      <m:dPr>
                        <m:ctrlPr>
                          <a:rPr kumimoji="1" lang="en-US" altLang="ko-Kore-KR" sz="1600" i="1">
                            <a:latin typeface="Cambria Math" panose="02040503050406030204" pitchFamily="18" charset="0"/>
                          </a:rPr>
                        </m:ctrlPr>
                      </m:dPr>
                      <m:e>
                        <m:r>
                          <a:rPr kumimoji="1" lang="en-US" altLang="ko-Kore-KR" sz="1600" i="1">
                            <a:latin typeface="Cambria Math" panose="02040503050406030204" pitchFamily="18" charset="0"/>
                          </a:rPr>
                          <m:t>𝑠</m:t>
                        </m:r>
                      </m:e>
                    </m:d>
                  </m:oMath>
                </a14:m>
                <a:r>
                  <a:rPr kumimoji="1" lang="en-US" altLang="ko-Kore-KR" sz="1600" dirty="0"/>
                  <a:t> at </a:t>
                </a:r>
                <a14:m>
                  <m:oMath xmlns:m="http://schemas.openxmlformats.org/officeDocument/2006/math">
                    <m:r>
                      <a:rPr kumimoji="1" lang="en-US" altLang="ko-Kore-KR" sz="1600" i="1">
                        <a:latin typeface="Cambria Math" panose="02040503050406030204" pitchFamily="18" charset="0"/>
                      </a:rPr>
                      <m:t>𝑠</m:t>
                    </m:r>
                    <m:r>
                      <a:rPr kumimoji="1" lang="en-US" altLang="ko-Kore-KR" sz="1600" i="1">
                        <a:latin typeface="Cambria Math" panose="02040503050406030204" pitchFamily="18" charset="0"/>
                      </a:rPr>
                      <m:t>=0</m:t>
                    </m:r>
                  </m:oMath>
                </a14:m>
                <a:endParaRPr kumimoji="1" lang="en-US" altLang="ko-Kore-KR" sz="1600" dirty="0"/>
              </a:p>
              <a:p>
                <a:endParaRPr kumimoji="1" lang="ko-Kore-KR" altLang="en-US" sz="1600" dirty="0"/>
              </a:p>
            </p:txBody>
          </p:sp>
        </mc:Choice>
        <mc:Fallback xmlns="">
          <p:sp>
            <p:nvSpPr>
              <p:cNvPr id="7" name="TextBox 6">
                <a:extLst>
                  <a:ext uri="{FF2B5EF4-FFF2-40B4-BE49-F238E27FC236}">
                    <a16:creationId xmlns:a16="http://schemas.microsoft.com/office/drawing/2014/main" id="{6699FCB9-2AA4-FB48-AD6A-30D5C02423A4}"/>
                  </a:ext>
                </a:extLst>
              </p:cNvPr>
              <p:cNvSpPr txBox="1">
                <a:spLocks noRot="1" noChangeAspect="1" noMove="1" noResize="1" noEditPoints="1" noAdjustHandles="1" noChangeArrowheads="1" noChangeShapeType="1" noTextEdit="1"/>
              </p:cNvSpPr>
              <p:nvPr/>
            </p:nvSpPr>
            <p:spPr>
              <a:xfrm>
                <a:off x="889445" y="4968425"/>
                <a:ext cx="7788350" cy="861774"/>
              </a:xfrm>
              <a:prstGeom prst="rect">
                <a:avLst/>
              </a:prstGeom>
              <a:blipFill>
                <a:blip r:embed="rId6"/>
                <a:stretch>
                  <a:fillRect l="-489" t="-2985"/>
                </a:stretch>
              </a:blipFill>
            </p:spPr>
            <p:txBody>
              <a:bodyPr/>
              <a:lstStyle/>
              <a:p>
                <a:r>
                  <a:rPr lang="ko-Kore-KR" altLang="en-US">
                    <a:noFill/>
                  </a:rPr>
                  <a:t> </a:t>
                </a:r>
              </a:p>
            </p:txBody>
          </p:sp>
        </mc:Fallback>
      </mc:AlternateContent>
      <p:sp>
        <p:nvSpPr>
          <p:cNvPr id="10" name="TextBox 9">
            <a:extLst>
              <a:ext uri="{FF2B5EF4-FFF2-40B4-BE49-F238E27FC236}">
                <a16:creationId xmlns:a16="http://schemas.microsoft.com/office/drawing/2014/main" id="{D8F598B0-CEE6-0E46-B711-1E99A600ECBE}"/>
              </a:ext>
            </a:extLst>
          </p:cNvPr>
          <p:cNvSpPr txBox="1"/>
          <p:nvPr/>
        </p:nvSpPr>
        <p:spPr>
          <a:xfrm>
            <a:off x="958700" y="3429000"/>
            <a:ext cx="5578550" cy="338554"/>
          </a:xfrm>
          <a:prstGeom prst="rect">
            <a:avLst/>
          </a:prstGeom>
          <a:noFill/>
        </p:spPr>
        <p:txBody>
          <a:bodyPr wrap="square" rtlCol="0">
            <a:spAutoFit/>
          </a:bodyPr>
          <a:lstStyle/>
          <a:p>
            <a:pPr marL="285750" indent="-285750">
              <a:buFont typeface="Arial" panose="020B0604020202020204" pitchFamily="34" charset="0"/>
              <a:buChar char="•"/>
            </a:pPr>
            <a:r>
              <a:rPr kumimoji="1" lang="en-US" altLang="ko-Kore-KR" sz="1600" dirty="0" err="1"/>
              <a:t>Pade</a:t>
            </a:r>
            <a:r>
              <a:rPr kumimoji="1" lang="en-US" altLang="ko-Kore-KR" sz="1600" dirty="0"/>
              <a:t> approximation (P(s) for G(s))</a:t>
            </a:r>
            <a:endParaRPr kumimoji="1" lang="ko-Kore-KR" altLang="en-US" sz="1600" dirty="0"/>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274B6768-9A91-D94F-8536-B0C632D917CD}"/>
                  </a:ext>
                </a:extLst>
              </p:cNvPr>
              <p:cNvSpPr txBox="1"/>
              <p:nvPr/>
            </p:nvSpPr>
            <p:spPr>
              <a:xfrm>
                <a:off x="974650" y="3941443"/>
                <a:ext cx="4419600" cy="630557"/>
              </a:xfrm>
              <a:prstGeom prst="rect">
                <a:avLst/>
              </a:prstGeom>
              <a:noFill/>
            </p:spPr>
            <p:txBody>
              <a:bodyPr wrap="square" rtlCol="0">
                <a:spAutoFit/>
              </a:bodyPr>
              <a:lstStyle/>
              <a:p>
                <a14:m>
                  <m:oMath xmlns:m="http://schemas.openxmlformats.org/officeDocument/2006/math">
                    <m:r>
                      <a:rPr kumimoji="1" lang="en-US" altLang="ko-Kore-KR" sz="2000" b="0" i="1" smtClean="0">
                        <a:latin typeface="Cambria Math" panose="02040503050406030204" pitchFamily="18" charset="0"/>
                      </a:rPr>
                      <m:t>𝐺</m:t>
                    </m:r>
                    <m:d>
                      <m:dPr>
                        <m:ctrlPr>
                          <a:rPr kumimoji="1" lang="en-US" altLang="ko-Kore-KR" sz="2000" b="0" i="1" smtClean="0">
                            <a:latin typeface="Cambria Math" panose="02040503050406030204" pitchFamily="18" charset="0"/>
                          </a:rPr>
                        </m:ctrlPr>
                      </m:dPr>
                      <m:e>
                        <m:r>
                          <a:rPr kumimoji="1" lang="en-US" altLang="ko-Kore-KR" sz="2000" b="0" i="1" smtClean="0">
                            <a:latin typeface="Cambria Math" panose="02040503050406030204" pitchFamily="18" charset="0"/>
                          </a:rPr>
                          <m:t>𝑠</m:t>
                        </m:r>
                      </m:e>
                    </m:d>
                    <m:r>
                      <a:rPr kumimoji="1" lang="en-US" altLang="ko-Kore-KR" sz="2000" i="1" smtClean="0">
                        <a:latin typeface="Cambria Math" panose="02040503050406030204" pitchFamily="18" charset="0"/>
                        <a:ea typeface="Cambria Math" panose="02040503050406030204" pitchFamily="18" charset="0"/>
                      </a:rPr>
                      <m:t>≈</m:t>
                    </m:r>
                    <m:r>
                      <a:rPr kumimoji="1" lang="en-US" altLang="ko-Kore-KR" sz="2000" b="0" i="1" smtClean="0">
                        <a:latin typeface="Cambria Math" panose="02040503050406030204" pitchFamily="18" charset="0"/>
                      </a:rPr>
                      <m:t>𝑃</m:t>
                    </m:r>
                    <m:d>
                      <m:dPr>
                        <m:ctrlPr>
                          <a:rPr kumimoji="1" lang="en-US" altLang="ko-Kore-KR" sz="2000" b="0" i="1" smtClean="0">
                            <a:latin typeface="Cambria Math" panose="02040503050406030204" pitchFamily="18" charset="0"/>
                          </a:rPr>
                        </m:ctrlPr>
                      </m:dPr>
                      <m:e>
                        <m:r>
                          <a:rPr kumimoji="1" lang="en-US" altLang="ko-Kore-KR" sz="2000" b="0" i="1" smtClean="0">
                            <a:latin typeface="Cambria Math" panose="02040503050406030204" pitchFamily="18" charset="0"/>
                          </a:rPr>
                          <m:t>𝑠</m:t>
                        </m:r>
                      </m:e>
                    </m:d>
                    <m:r>
                      <a:rPr kumimoji="1" lang="en-US" altLang="ko-Kore-KR" sz="2000" b="0" i="1" smtClean="0">
                        <a:latin typeface="Cambria Math" panose="02040503050406030204" pitchFamily="18" charset="0"/>
                      </a:rPr>
                      <m:t>= </m:t>
                    </m:r>
                    <m:f>
                      <m:fPr>
                        <m:ctrlPr>
                          <a:rPr kumimoji="1" lang="en-US" altLang="ko-Kore-KR" sz="2000" b="0" i="1" smtClean="0">
                            <a:latin typeface="Cambria Math" panose="02040503050406030204" pitchFamily="18" charset="0"/>
                          </a:rPr>
                        </m:ctrlPr>
                      </m:fPr>
                      <m:num>
                        <m:sSub>
                          <m:sSubPr>
                            <m:ctrlPr>
                              <a:rPr kumimoji="1" lang="en-US" altLang="ko-Kore-KR" sz="2000" b="0" i="1" smtClean="0">
                                <a:latin typeface="Cambria Math" panose="02040503050406030204" pitchFamily="18" charset="0"/>
                              </a:rPr>
                            </m:ctrlPr>
                          </m:sSubPr>
                          <m:e>
                            <m:r>
                              <a:rPr kumimoji="1" lang="en-US" altLang="ko-Kore-KR" sz="2000" b="0" i="1" smtClean="0">
                                <a:latin typeface="Cambria Math" panose="02040503050406030204" pitchFamily="18" charset="0"/>
                              </a:rPr>
                              <m:t>𝑎</m:t>
                            </m:r>
                          </m:e>
                          <m:sub>
                            <m:r>
                              <a:rPr kumimoji="1" lang="en-US" altLang="ko-Kore-KR" sz="2000" b="0" i="1" smtClean="0">
                                <a:latin typeface="Cambria Math" panose="02040503050406030204" pitchFamily="18" charset="0"/>
                              </a:rPr>
                              <m:t>0</m:t>
                            </m:r>
                          </m:sub>
                        </m:sSub>
                        <m:r>
                          <a:rPr kumimoji="1" lang="en-US" altLang="ko-Kore-KR" sz="2000" b="0" i="1" smtClean="0">
                            <a:latin typeface="Cambria Math" panose="02040503050406030204" pitchFamily="18" charset="0"/>
                          </a:rPr>
                          <m:t>+</m:t>
                        </m:r>
                        <m:sSub>
                          <m:sSubPr>
                            <m:ctrlPr>
                              <a:rPr kumimoji="1" lang="en-US" altLang="ko-Kore-KR" sz="2000" b="0" i="1" smtClean="0">
                                <a:latin typeface="Cambria Math" panose="02040503050406030204" pitchFamily="18" charset="0"/>
                              </a:rPr>
                            </m:ctrlPr>
                          </m:sSubPr>
                          <m:e>
                            <m:r>
                              <a:rPr kumimoji="1" lang="en-US" altLang="ko-Kore-KR" sz="2000" b="0" i="1" smtClean="0">
                                <a:latin typeface="Cambria Math" panose="02040503050406030204" pitchFamily="18" charset="0"/>
                              </a:rPr>
                              <m:t>𝑎</m:t>
                            </m:r>
                          </m:e>
                          <m:sub>
                            <m:r>
                              <a:rPr kumimoji="1" lang="en-US" altLang="ko-Kore-KR" sz="2000" b="0" i="1" smtClean="0">
                                <a:latin typeface="Cambria Math" panose="02040503050406030204" pitchFamily="18" charset="0"/>
                              </a:rPr>
                              <m:t>1</m:t>
                            </m:r>
                          </m:sub>
                        </m:sSub>
                        <m:r>
                          <a:rPr kumimoji="1" lang="en-US" altLang="ko-Kore-KR" sz="2000" b="0" i="1" smtClean="0">
                            <a:latin typeface="Cambria Math" panose="02040503050406030204" pitchFamily="18" charset="0"/>
                          </a:rPr>
                          <m:t>𝑠</m:t>
                        </m:r>
                        <m:r>
                          <a:rPr kumimoji="1" lang="en-US" altLang="ko-Kore-KR" sz="2000" b="0" i="1" smtClean="0">
                            <a:latin typeface="Cambria Math" panose="02040503050406030204" pitchFamily="18" charset="0"/>
                          </a:rPr>
                          <m:t>+</m:t>
                        </m:r>
                        <m:sSub>
                          <m:sSubPr>
                            <m:ctrlPr>
                              <a:rPr kumimoji="1" lang="en-US" altLang="ko-Kore-KR" sz="2000" b="0" i="1" smtClean="0">
                                <a:latin typeface="Cambria Math" panose="02040503050406030204" pitchFamily="18" charset="0"/>
                              </a:rPr>
                            </m:ctrlPr>
                          </m:sSubPr>
                          <m:e>
                            <m:r>
                              <a:rPr kumimoji="1" lang="en-US" altLang="ko-Kore-KR" sz="2000" b="0" i="1" smtClean="0">
                                <a:latin typeface="Cambria Math" panose="02040503050406030204" pitchFamily="18" charset="0"/>
                              </a:rPr>
                              <m:t>𝑎</m:t>
                            </m:r>
                          </m:e>
                          <m:sub>
                            <m:r>
                              <a:rPr kumimoji="1" lang="en-US" altLang="ko-Kore-KR" sz="2000" b="0" i="1" smtClean="0">
                                <a:latin typeface="Cambria Math" panose="02040503050406030204" pitchFamily="18" charset="0"/>
                              </a:rPr>
                              <m:t>2</m:t>
                            </m:r>
                          </m:sub>
                        </m:sSub>
                        <m:sSup>
                          <m:sSupPr>
                            <m:ctrlPr>
                              <a:rPr kumimoji="1" lang="en-US" altLang="ko-Kore-KR" sz="2000" b="0" i="1" smtClean="0">
                                <a:latin typeface="Cambria Math" panose="02040503050406030204" pitchFamily="18" charset="0"/>
                              </a:rPr>
                            </m:ctrlPr>
                          </m:sSupPr>
                          <m:e>
                            <m:r>
                              <a:rPr kumimoji="1" lang="en-US" altLang="ko-Kore-KR" sz="2000" b="0" i="1" smtClean="0">
                                <a:latin typeface="Cambria Math" panose="02040503050406030204" pitchFamily="18" charset="0"/>
                              </a:rPr>
                              <m:t>𝑠</m:t>
                            </m:r>
                          </m:e>
                          <m:sup>
                            <m:r>
                              <a:rPr kumimoji="1" lang="en-US" altLang="ko-Kore-KR" sz="2000" b="0" i="1" smtClean="0">
                                <a:latin typeface="Cambria Math" panose="02040503050406030204" pitchFamily="18" charset="0"/>
                              </a:rPr>
                              <m:t>2</m:t>
                            </m:r>
                          </m:sup>
                        </m:sSup>
                        <m:r>
                          <a:rPr kumimoji="1" lang="en-US" altLang="ko-Kore-KR" sz="2000" b="0" i="1" smtClean="0">
                            <a:latin typeface="Cambria Math" panose="02040503050406030204" pitchFamily="18" charset="0"/>
                          </a:rPr>
                          <m:t>+…</m:t>
                        </m:r>
                        <m:sSub>
                          <m:sSubPr>
                            <m:ctrlPr>
                              <a:rPr kumimoji="1" lang="en-US" altLang="ko-Kore-KR" sz="2000" b="0" i="1" smtClean="0">
                                <a:latin typeface="Cambria Math" panose="02040503050406030204" pitchFamily="18" charset="0"/>
                              </a:rPr>
                            </m:ctrlPr>
                          </m:sSubPr>
                          <m:e>
                            <m:r>
                              <a:rPr kumimoji="1" lang="en-US" altLang="ko-Kore-KR" sz="2000" b="0" i="1" smtClean="0">
                                <a:latin typeface="Cambria Math" panose="02040503050406030204" pitchFamily="18" charset="0"/>
                              </a:rPr>
                              <m:t>𝑎</m:t>
                            </m:r>
                          </m:e>
                          <m:sub>
                            <m:r>
                              <a:rPr kumimoji="1" lang="en-US" altLang="ko-Kore-KR" sz="2000" b="0" i="1" smtClean="0">
                                <a:latin typeface="Cambria Math" panose="02040503050406030204" pitchFamily="18" charset="0"/>
                              </a:rPr>
                              <m:t>𝑁</m:t>
                            </m:r>
                            <m:r>
                              <a:rPr kumimoji="1" lang="en-US" altLang="ko-Kore-KR" sz="2000" b="0" i="1" smtClean="0">
                                <a:latin typeface="Cambria Math" panose="02040503050406030204" pitchFamily="18" charset="0"/>
                              </a:rPr>
                              <m:t>−1</m:t>
                            </m:r>
                          </m:sub>
                        </m:sSub>
                        <m:sSup>
                          <m:sSupPr>
                            <m:ctrlPr>
                              <a:rPr kumimoji="1" lang="en-US" altLang="ko-Kore-KR" sz="2000" b="0" i="1" smtClean="0">
                                <a:latin typeface="Cambria Math" panose="02040503050406030204" pitchFamily="18" charset="0"/>
                              </a:rPr>
                            </m:ctrlPr>
                          </m:sSupPr>
                          <m:e>
                            <m:r>
                              <a:rPr kumimoji="1" lang="en-US" altLang="ko-Kore-KR" sz="2000" b="0" i="1" smtClean="0">
                                <a:latin typeface="Cambria Math" panose="02040503050406030204" pitchFamily="18" charset="0"/>
                              </a:rPr>
                              <m:t>𝑠</m:t>
                            </m:r>
                          </m:e>
                          <m:sup>
                            <m:r>
                              <a:rPr kumimoji="1" lang="en-US" altLang="ko-Kore-KR" sz="2000" b="0" i="1" smtClean="0">
                                <a:latin typeface="Cambria Math" panose="02040503050406030204" pitchFamily="18" charset="0"/>
                              </a:rPr>
                              <m:t>𝑁</m:t>
                            </m:r>
                            <m:r>
                              <a:rPr kumimoji="1" lang="en-US" altLang="ko-Kore-KR" sz="2000" b="0" i="1" smtClean="0">
                                <a:latin typeface="Cambria Math" panose="02040503050406030204" pitchFamily="18" charset="0"/>
                              </a:rPr>
                              <m:t>−1</m:t>
                            </m:r>
                          </m:sup>
                        </m:sSup>
                      </m:num>
                      <m:den>
                        <m:r>
                          <a:rPr kumimoji="1" lang="en-US" altLang="ko-Kore-KR" sz="2000" b="0" i="1" smtClean="0">
                            <a:latin typeface="Cambria Math" panose="02040503050406030204" pitchFamily="18" charset="0"/>
                          </a:rPr>
                          <m:t>𝑠</m:t>
                        </m:r>
                        <m:r>
                          <a:rPr kumimoji="1" lang="en-US" altLang="ko-Kore-KR" sz="2000" b="0" i="1" smtClean="0">
                            <a:latin typeface="Cambria Math" panose="02040503050406030204" pitchFamily="18" charset="0"/>
                          </a:rPr>
                          <m:t>(1+</m:t>
                        </m:r>
                        <m:sSub>
                          <m:sSubPr>
                            <m:ctrlPr>
                              <a:rPr kumimoji="1" lang="en-US" altLang="ko-Kore-KR" sz="2000" b="0" i="1" smtClean="0">
                                <a:latin typeface="Cambria Math" panose="02040503050406030204" pitchFamily="18" charset="0"/>
                              </a:rPr>
                            </m:ctrlPr>
                          </m:sSubPr>
                          <m:e>
                            <m:r>
                              <a:rPr kumimoji="1" lang="en-US" altLang="ko-Kore-KR" sz="2000" b="0" i="1" smtClean="0">
                                <a:latin typeface="Cambria Math" panose="02040503050406030204" pitchFamily="18" charset="0"/>
                              </a:rPr>
                              <m:t>𝑏</m:t>
                            </m:r>
                          </m:e>
                          <m:sub>
                            <m:r>
                              <a:rPr kumimoji="1" lang="en-US" altLang="ko-Kore-KR" sz="2000" b="0" i="1" smtClean="0">
                                <a:latin typeface="Cambria Math" panose="02040503050406030204" pitchFamily="18" charset="0"/>
                              </a:rPr>
                              <m:t>1</m:t>
                            </m:r>
                          </m:sub>
                        </m:sSub>
                        <m:r>
                          <a:rPr kumimoji="1" lang="en-US" altLang="ko-Kore-KR" sz="2000" b="0" i="1" smtClean="0">
                            <a:latin typeface="Cambria Math" panose="02040503050406030204" pitchFamily="18" charset="0"/>
                          </a:rPr>
                          <m:t>𝑠</m:t>
                        </m:r>
                        <m:r>
                          <a:rPr kumimoji="1" lang="en-US" altLang="ko-Kore-KR" sz="2000" b="0" i="1" smtClean="0">
                            <a:latin typeface="Cambria Math" panose="02040503050406030204" pitchFamily="18" charset="0"/>
                          </a:rPr>
                          <m:t>+</m:t>
                        </m:r>
                        <m:sSub>
                          <m:sSubPr>
                            <m:ctrlPr>
                              <a:rPr kumimoji="1" lang="en-US" altLang="ko-Kore-KR" sz="2000" b="0" i="1" smtClean="0">
                                <a:latin typeface="Cambria Math" panose="02040503050406030204" pitchFamily="18" charset="0"/>
                              </a:rPr>
                            </m:ctrlPr>
                          </m:sSubPr>
                          <m:e>
                            <m:r>
                              <a:rPr kumimoji="1" lang="en-US" altLang="ko-Kore-KR" sz="2000" b="0" i="1" smtClean="0">
                                <a:latin typeface="Cambria Math" panose="02040503050406030204" pitchFamily="18" charset="0"/>
                              </a:rPr>
                              <m:t>𝑏</m:t>
                            </m:r>
                          </m:e>
                          <m:sub>
                            <m:r>
                              <a:rPr kumimoji="1" lang="en-US" altLang="ko-Kore-KR" sz="2000" b="0" i="1" smtClean="0">
                                <a:latin typeface="Cambria Math" panose="02040503050406030204" pitchFamily="18" charset="0"/>
                              </a:rPr>
                              <m:t>2</m:t>
                            </m:r>
                          </m:sub>
                        </m:sSub>
                        <m:sSup>
                          <m:sSupPr>
                            <m:ctrlPr>
                              <a:rPr kumimoji="1" lang="en-US" altLang="ko-Kore-KR" sz="2000" b="0" i="1" smtClean="0">
                                <a:latin typeface="Cambria Math" panose="02040503050406030204" pitchFamily="18" charset="0"/>
                              </a:rPr>
                            </m:ctrlPr>
                          </m:sSupPr>
                          <m:e>
                            <m:r>
                              <a:rPr kumimoji="1" lang="en-US" altLang="ko-Kore-KR" sz="2000" b="0" i="1" smtClean="0">
                                <a:latin typeface="Cambria Math" panose="02040503050406030204" pitchFamily="18" charset="0"/>
                              </a:rPr>
                              <m:t>𝑠</m:t>
                            </m:r>
                          </m:e>
                          <m:sup>
                            <m:r>
                              <a:rPr kumimoji="1" lang="en-US" altLang="ko-Kore-KR" sz="2000" b="0" i="1" smtClean="0">
                                <a:latin typeface="Cambria Math" panose="02040503050406030204" pitchFamily="18" charset="0"/>
                              </a:rPr>
                              <m:t>2</m:t>
                            </m:r>
                          </m:sup>
                        </m:sSup>
                        <m:r>
                          <a:rPr kumimoji="1" lang="en-US" altLang="ko-Kore-KR" sz="2000" b="0" i="1" smtClean="0">
                            <a:latin typeface="Cambria Math" panose="02040503050406030204" pitchFamily="18" charset="0"/>
                          </a:rPr>
                          <m:t>+…</m:t>
                        </m:r>
                        <m:sSub>
                          <m:sSubPr>
                            <m:ctrlPr>
                              <a:rPr kumimoji="1" lang="en-US" altLang="ko-Kore-KR" sz="2000" b="0" i="1" smtClean="0">
                                <a:latin typeface="Cambria Math" panose="02040503050406030204" pitchFamily="18" charset="0"/>
                              </a:rPr>
                            </m:ctrlPr>
                          </m:sSubPr>
                          <m:e>
                            <m:r>
                              <a:rPr kumimoji="1" lang="en-US" altLang="ko-Kore-KR" sz="2000" b="0" i="1" smtClean="0">
                                <a:latin typeface="Cambria Math" panose="02040503050406030204" pitchFamily="18" charset="0"/>
                              </a:rPr>
                              <m:t>𝑏</m:t>
                            </m:r>
                          </m:e>
                          <m:sub>
                            <m:r>
                              <a:rPr kumimoji="1" lang="en-US" altLang="ko-Kore-KR" sz="2000" b="0" i="1" smtClean="0">
                                <a:latin typeface="Cambria Math" panose="02040503050406030204" pitchFamily="18" charset="0"/>
                              </a:rPr>
                              <m:t>𝑁</m:t>
                            </m:r>
                            <m:r>
                              <a:rPr kumimoji="1" lang="en-US" altLang="ko-Kore-KR" sz="2000" b="0" i="1" smtClean="0">
                                <a:latin typeface="Cambria Math" panose="02040503050406030204" pitchFamily="18" charset="0"/>
                              </a:rPr>
                              <m:t>−1</m:t>
                            </m:r>
                          </m:sub>
                        </m:sSub>
                        <m:sSup>
                          <m:sSupPr>
                            <m:ctrlPr>
                              <a:rPr kumimoji="1" lang="en-US" altLang="ko-Kore-KR" sz="2000" b="0" i="1" smtClean="0">
                                <a:latin typeface="Cambria Math" panose="02040503050406030204" pitchFamily="18" charset="0"/>
                              </a:rPr>
                            </m:ctrlPr>
                          </m:sSupPr>
                          <m:e>
                            <m:r>
                              <a:rPr kumimoji="1" lang="en-US" altLang="ko-Kore-KR" sz="2000" b="0" i="1" smtClean="0">
                                <a:latin typeface="Cambria Math" panose="02040503050406030204" pitchFamily="18" charset="0"/>
                              </a:rPr>
                              <m:t>𝑠</m:t>
                            </m:r>
                          </m:e>
                          <m:sup>
                            <m:r>
                              <a:rPr kumimoji="1" lang="en-US" altLang="ko-Kore-KR" sz="2000" b="0" i="1" smtClean="0">
                                <a:latin typeface="Cambria Math" panose="02040503050406030204" pitchFamily="18" charset="0"/>
                              </a:rPr>
                              <m:t>𝑁</m:t>
                            </m:r>
                            <m:r>
                              <a:rPr kumimoji="1" lang="en-US" altLang="ko-Kore-KR" sz="2000" b="0" i="1" smtClean="0">
                                <a:latin typeface="Cambria Math" panose="02040503050406030204" pitchFamily="18" charset="0"/>
                              </a:rPr>
                              <m:t>−1</m:t>
                            </m:r>
                          </m:sup>
                        </m:sSup>
                        <m:r>
                          <a:rPr kumimoji="1" lang="en-US" altLang="ko-Kore-KR" sz="2000" b="0" i="1" smtClean="0">
                            <a:latin typeface="Cambria Math" panose="02040503050406030204" pitchFamily="18" charset="0"/>
                          </a:rPr>
                          <m:t>)</m:t>
                        </m:r>
                      </m:den>
                    </m:f>
                  </m:oMath>
                </a14:m>
                <a:r>
                  <a:rPr kumimoji="1" lang="en-US" altLang="ko-Kore-KR" sz="2000" dirty="0"/>
                  <a:t> </a:t>
                </a:r>
              </a:p>
            </p:txBody>
          </p:sp>
        </mc:Choice>
        <mc:Fallback xmlns="">
          <p:sp>
            <p:nvSpPr>
              <p:cNvPr id="12" name="TextBox 11">
                <a:extLst>
                  <a:ext uri="{FF2B5EF4-FFF2-40B4-BE49-F238E27FC236}">
                    <a16:creationId xmlns:a16="http://schemas.microsoft.com/office/drawing/2014/main" id="{274B6768-9A91-D94F-8536-B0C632D917CD}"/>
                  </a:ext>
                </a:extLst>
              </p:cNvPr>
              <p:cNvSpPr txBox="1">
                <a:spLocks noRot="1" noChangeAspect="1" noMove="1" noResize="1" noEditPoints="1" noAdjustHandles="1" noChangeArrowheads="1" noChangeShapeType="1" noTextEdit="1"/>
              </p:cNvSpPr>
              <p:nvPr/>
            </p:nvSpPr>
            <p:spPr>
              <a:xfrm>
                <a:off x="974650" y="3941443"/>
                <a:ext cx="4419600" cy="630557"/>
              </a:xfrm>
              <a:prstGeom prst="rect">
                <a:avLst/>
              </a:prstGeom>
              <a:blipFill>
                <a:blip r:embed="rId8"/>
                <a:stretch>
                  <a:fillRect b="-2000"/>
                </a:stretch>
              </a:blipFill>
            </p:spPr>
            <p:txBody>
              <a:bodyPr/>
              <a:lstStyle/>
              <a:p>
                <a:r>
                  <a:rPr lang="ko-Kore-KR" altLang="en-US">
                    <a:noFill/>
                  </a:rPr>
                  <a:t> </a:t>
                </a:r>
              </a:p>
            </p:txBody>
          </p:sp>
        </mc:Fallback>
      </mc:AlternateContent>
      <p:sp>
        <p:nvSpPr>
          <p:cNvPr id="13" name="직사각형 12">
            <a:extLst>
              <a:ext uri="{FF2B5EF4-FFF2-40B4-BE49-F238E27FC236}">
                <a16:creationId xmlns:a16="http://schemas.microsoft.com/office/drawing/2014/main" id="{033EF5D0-A86E-A344-BE4E-812DB8393C95}"/>
              </a:ext>
            </a:extLst>
          </p:cNvPr>
          <p:cNvSpPr/>
          <p:nvPr/>
        </p:nvSpPr>
        <p:spPr>
          <a:xfrm>
            <a:off x="914400" y="3889465"/>
            <a:ext cx="4479850" cy="821616"/>
          </a:xfrm>
          <a:prstGeom prst="rect">
            <a:avLst/>
          </a:prstGeom>
          <a:no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spTree>
    <p:extLst>
      <p:ext uri="{BB962C8B-B14F-4D97-AF65-F5344CB8AC3E}">
        <p14:creationId xmlns:p14="http://schemas.microsoft.com/office/powerpoint/2010/main" val="26607872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DEFE23A-4FF7-41CF-9D67-A1A984F1DA76}" type="slidenum">
              <a:rPr lang="en-US" smtClean="0"/>
              <a:pPr/>
              <a:t>11</a:t>
            </a:fld>
            <a:endParaRPr lang="en-US" dirty="0"/>
          </a:p>
        </p:txBody>
      </p:sp>
      <mc:AlternateContent xmlns:mc="http://schemas.openxmlformats.org/markup-compatibility/2006" xmlns:a14="http://schemas.microsoft.com/office/drawing/2010/main">
        <mc:Choice Requires="a14">
          <p:sp>
            <p:nvSpPr>
              <p:cNvPr id="14" name="Content Placeholder 2">
                <a:extLst>
                  <a:ext uri="{FF2B5EF4-FFF2-40B4-BE49-F238E27FC236}">
                    <a16:creationId xmlns:a16="http://schemas.microsoft.com/office/drawing/2014/main" id="{3C5D1340-34C0-284E-AB96-D40B71044721}"/>
                  </a:ext>
                </a:extLst>
              </p:cNvPr>
              <p:cNvSpPr txBox="1">
                <a:spLocks/>
              </p:cNvSpPr>
              <p:nvPr/>
            </p:nvSpPr>
            <p:spPr>
              <a:xfrm>
                <a:off x="304800" y="990600"/>
                <a:ext cx="5257800" cy="40949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lvl="1"/>
                <a:r>
                  <a:rPr kumimoji="1" lang="en-US" altLang="ko-Kore-KR" sz="2000" dirty="0" err="1"/>
                  <a:t>Pade</a:t>
                </a:r>
                <a:r>
                  <a:rPr kumimoji="1" lang="en-US" altLang="ko-Kore-KR" sz="2000" dirty="0"/>
                  <a:t> approximation</a:t>
                </a:r>
                <a:r>
                  <a:rPr kumimoji="1" lang="ko-KR" altLang="en-US" sz="2000" dirty="0"/>
                  <a:t> </a:t>
                </a:r>
                <a14:m>
                  <m:oMath xmlns:m="http://schemas.openxmlformats.org/officeDocument/2006/math">
                    <m:r>
                      <a:rPr kumimoji="1" lang="en-US" altLang="ko-KR" sz="2000" b="0" i="1" smtClean="0">
                        <a:latin typeface="Cambria Math" panose="02040503050406030204" pitchFamily="18" charset="0"/>
                      </a:rPr>
                      <m:t>(</m:t>
                    </m:r>
                    <m:r>
                      <a:rPr kumimoji="1" lang="en-US" altLang="ko-KR" sz="2000" b="0" i="1" smtClean="0">
                        <a:latin typeface="Cambria Math" panose="02040503050406030204" pitchFamily="18" charset="0"/>
                      </a:rPr>
                      <m:t>𝐶𝑜𝑛𝑡</m:t>
                    </m:r>
                    <m:r>
                      <a:rPr kumimoji="1" lang="en-US" altLang="ko-KR" sz="2000" b="0" i="1" smtClean="0">
                        <a:latin typeface="Cambria Math" panose="02040503050406030204" pitchFamily="18" charset="0"/>
                      </a:rPr>
                      <m:t>.)</m:t>
                    </m:r>
                  </m:oMath>
                </a14:m>
                <a:r>
                  <a:rPr kumimoji="1" lang="en-US" altLang="ko-Kore-KR" sz="2000" dirty="0"/>
                  <a:t> </a:t>
                </a:r>
              </a:p>
            </p:txBody>
          </p:sp>
        </mc:Choice>
        <mc:Fallback xmlns="">
          <p:sp>
            <p:nvSpPr>
              <p:cNvPr id="14" name="Content Placeholder 2">
                <a:extLst>
                  <a:ext uri="{FF2B5EF4-FFF2-40B4-BE49-F238E27FC236}">
                    <a16:creationId xmlns:a16="http://schemas.microsoft.com/office/drawing/2014/main" id="{3C5D1340-34C0-284E-AB96-D40B71044721}"/>
                  </a:ext>
                </a:extLst>
              </p:cNvPr>
              <p:cNvSpPr txBox="1">
                <a:spLocks noRot="1" noChangeAspect="1" noMove="1" noResize="1" noEditPoints="1" noAdjustHandles="1" noChangeArrowheads="1" noChangeShapeType="1" noTextEdit="1"/>
              </p:cNvSpPr>
              <p:nvPr/>
            </p:nvSpPr>
            <p:spPr>
              <a:xfrm>
                <a:off x="304800" y="990600"/>
                <a:ext cx="5257800" cy="409490"/>
              </a:xfrm>
              <a:prstGeom prst="rect">
                <a:avLst/>
              </a:prstGeom>
              <a:blipFill>
                <a:blip r:embed="rId3"/>
                <a:stretch>
                  <a:fillRect t="-9375" b="-21875"/>
                </a:stretch>
              </a:blipFill>
            </p:spPr>
            <p:txBody>
              <a:bodyPr/>
              <a:lstStyle/>
              <a:p>
                <a:r>
                  <a:rPr lang="ko-Kore-KR" altLang="en-US">
                    <a:noFill/>
                  </a:rPr>
                  <a:t> </a:t>
                </a:r>
              </a:p>
            </p:txBody>
          </p:sp>
        </mc:Fallback>
      </mc:AlternateContent>
      <p:sp>
        <p:nvSpPr>
          <p:cNvPr id="18" name="TextBox 17">
            <a:extLst>
              <a:ext uri="{FF2B5EF4-FFF2-40B4-BE49-F238E27FC236}">
                <a16:creationId xmlns:a16="http://schemas.microsoft.com/office/drawing/2014/main" id="{F84AB0F1-3E22-AF40-9AF1-35D20AA488B9}"/>
              </a:ext>
            </a:extLst>
          </p:cNvPr>
          <p:cNvSpPr txBox="1"/>
          <p:nvPr/>
        </p:nvSpPr>
        <p:spPr>
          <a:xfrm>
            <a:off x="974650" y="1600200"/>
            <a:ext cx="6111950" cy="338554"/>
          </a:xfrm>
          <a:prstGeom prst="rect">
            <a:avLst/>
          </a:prstGeom>
          <a:noFill/>
        </p:spPr>
        <p:txBody>
          <a:bodyPr wrap="square" rtlCol="0">
            <a:spAutoFit/>
          </a:bodyPr>
          <a:lstStyle/>
          <a:p>
            <a:pPr marL="285750" indent="-285750">
              <a:buFont typeface="Arial" panose="020B0604020202020204" pitchFamily="34" charset="0"/>
              <a:buChar char="•"/>
            </a:pPr>
            <a:r>
              <a:rPr kumimoji="1" lang="en-US" altLang="ko-Kore-KR" sz="1600" dirty="0"/>
              <a:t>Example (2</a:t>
            </a:r>
            <a:r>
              <a:rPr kumimoji="1" lang="en-US" altLang="ko-Kore-KR" sz="1600" baseline="30000" dirty="0"/>
              <a:t>nd</a:t>
            </a:r>
            <a:r>
              <a:rPr kumimoji="1" lang="en-US" altLang="ko-Kore-KR" sz="1600" dirty="0"/>
              <a:t> –order </a:t>
            </a:r>
            <a:r>
              <a:rPr kumimoji="1" lang="en-US" altLang="ko-Kore-KR" sz="1600" dirty="0" err="1"/>
              <a:t>Pade</a:t>
            </a:r>
            <a:r>
              <a:rPr kumimoji="1" lang="en-US" altLang="ko-Kore-KR" sz="1600" dirty="0"/>
              <a:t> approximation in </a:t>
            </a:r>
            <a:r>
              <a:rPr kumimoji="1" lang="en-US" altLang="ko-Kore-KR" sz="1600" b="1" dirty="0">
                <a:solidFill>
                  <a:srgbClr val="0070C0"/>
                </a:solidFill>
              </a:rPr>
              <a:t>Negative Electrode</a:t>
            </a:r>
            <a:r>
              <a:rPr kumimoji="1" lang="en-US" altLang="ko-Kore-KR" sz="1600" dirty="0"/>
              <a:t>) </a:t>
            </a:r>
            <a:endParaRPr kumimoji="1" lang="ko-Kore-KR" altLang="en-US" sz="1600" dirty="0"/>
          </a:p>
        </p:txBody>
      </p:sp>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FD1CCD1F-25CB-7B40-8F14-5B51A8377D36}"/>
                  </a:ext>
                </a:extLst>
              </p:cNvPr>
              <p:cNvSpPr txBox="1"/>
              <p:nvPr/>
            </p:nvSpPr>
            <p:spPr>
              <a:xfrm>
                <a:off x="-369332" y="2358754"/>
                <a:ext cx="4419600" cy="70596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ko-Kore-KR" sz="2000" b="0" i="1" smtClean="0">
                          <a:latin typeface="Cambria Math" panose="02040503050406030204" pitchFamily="18" charset="0"/>
                        </a:rPr>
                        <m:t>𝐺</m:t>
                      </m:r>
                      <m:d>
                        <m:dPr>
                          <m:ctrlPr>
                            <a:rPr kumimoji="1" lang="en-US" altLang="ko-Kore-KR" sz="2000" b="0" i="1" smtClean="0">
                              <a:latin typeface="Cambria Math" panose="02040503050406030204" pitchFamily="18" charset="0"/>
                            </a:rPr>
                          </m:ctrlPr>
                        </m:dPr>
                        <m:e>
                          <m:r>
                            <a:rPr kumimoji="1" lang="en-US" altLang="ko-Kore-KR" sz="2000" b="0" i="1" smtClean="0">
                              <a:latin typeface="Cambria Math" panose="02040503050406030204" pitchFamily="18" charset="0"/>
                            </a:rPr>
                            <m:t>𝑠</m:t>
                          </m:r>
                        </m:e>
                      </m:d>
                      <m:r>
                        <a:rPr kumimoji="1" lang="en-US" altLang="ko-Kore-KR" sz="2000" i="1" smtClean="0">
                          <a:latin typeface="Cambria Math" panose="02040503050406030204" pitchFamily="18" charset="0"/>
                          <a:ea typeface="Cambria Math" panose="02040503050406030204" pitchFamily="18" charset="0"/>
                        </a:rPr>
                        <m:t>≈</m:t>
                      </m:r>
                      <m:r>
                        <a:rPr kumimoji="1" lang="en-US" altLang="ko-Kore-KR" sz="2000" b="0" i="1" smtClean="0">
                          <a:latin typeface="Cambria Math" panose="02040503050406030204" pitchFamily="18" charset="0"/>
                        </a:rPr>
                        <m:t>𝑃</m:t>
                      </m:r>
                      <m:d>
                        <m:dPr>
                          <m:ctrlPr>
                            <a:rPr kumimoji="1" lang="en-US" altLang="ko-Kore-KR" sz="2000" b="0" i="1" smtClean="0">
                              <a:latin typeface="Cambria Math" panose="02040503050406030204" pitchFamily="18" charset="0"/>
                            </a:rPr>
                          </m:ctrlPr>
                        </m:dPr>
                        <m:e>
                          <m:r>
                            <a:rPr kumimoji="1" lang="en-US" altLang="ko-Kore-KR" sz="2000" b="0" i="1" smtClean="0">
                              <a:latin typeface="Cambria Math" panose="02040503050406030204" pitchFamily="18" charset="0"/>
                            </a:rPr>
                            <m:t>𝑠</m:t>
                          </m:r>
                        </m:e>
                      </m:d>
                      <m:r>
                        <a:rPr kumimoji="1" lang="en-US" altLang="ko-Kore-KR" sz="2000" b="0" i="1" smtClean="0">
                          <a:latin typeface="Cambria Math" panose="02040503050406030204" pitchFamily="18" charset="0"/>
                        </a:rPr>
                        <m:t>=</m:t>
                      </m:r>
                      <m:f>
                        <m:fPr>
                          <m:ctrlPr>
                            <a:rPr kumimoji="1" lang="en-US" altLang="ko-Kore-KR" sz="2000" i="1">
                              <a:latin typeface="Cambria Math" panose="02040503050406030204" pitchFamily="18" charset="0"/>
                            </a:rPr>
                          </m:ctrlPr>
                        </m:fPr>
                        <m:num>
                          <m:sSub>
                            <m:sSubPr>
                              <m:ctrlPr>
                                <a:rPr kumimoji="1" lang="en-US" altLang="ko-Kore-KR" sz="2000" i="1">
                                  <a:latin typeface="Cambria Math" panose="02040503050406030204" pitchFamily="18" charset="0"/>
                                </a:rPr>
                              </m:ctrlPr>
                            </m:sSubPr>
                            <m:e>
                              <m:r>
                                <a:rPr kumimoji="1" lang="en-US" altLang="ko-Kore-KR" sz="2000" i="1">
                                  <a:latin typeface="Cambria Math" panose="02040503050406030204" pitchFamily="18" charset="0"/>
                                </a:rPr>
                                <m:t>𝑎</m:t>
                              </m:r>
                            </m:e>
                            <m:sub>
                              <m:r>
                                <a:rPr kumimoji="1" lang="en-US" altLang="ko-Kore-KR" sz="2000" i="1">
                                  <a:latin typeface="Cambria Math" panose="02040503050406030204" pitchFamily="18" charset="0"/>
                                </a:rPr>
                                <m:t>0</m:t>
                              </m:r>
                            </m:sub>
                          </m:sSub>
                          <m:r>
                            <a:rPr kumimoji="1" lang="en-US" altLang="ko-Kore-KR" sz="2000" i="1">
                              <a:latin typeface="Cambria Math" panose="02040503050406030204" pitchFamily="18" charset="0"/>
                            </a:rPr>
                            <m:t>+</m:t>
                          </m:r>
                          <m:sSub>
                            <m:sSubPr>
                              <m:ctrlPr>
                                <a:rPr kumimoji="1" lang="en-US" altLang="ko-Kore-KR" sz="2000" i="1">
                                  <a:latin typeface="Cambria Math" panose="02040503050406030204" pitchFamily="18" charset="0"/>
                                </a:rPr>
                              </m:ctrlPr>
                            </m:sSubPr>
                            <m:e>
                              <m:r>
                                <a:rPr kumimoji="1" lang="en-US" altLang="ko-Kore-KR" sz="2000" i="1">
                                  <a:latin typeface="Cambria Math" panose="02040503050406030204" pitchFamily="18" charset="0"/>
                                </a:rPr>
                                <m:t>𝑎</m:t>
                              </m:r>
                            </m:e>
                            <m:sub>
                              <m:r>
                                <a:rPr kumimoji="1" lang="en-US" altLang="ko-Kore-KR" sz="2000" i="1">
                                  <a:latin typeface="Cambria Math" panose="02040503050406030204" pitchFamily="18" charset="0"/>
                                </a:rPr>
                                <m:t>1</m:t>
                              </m:r>
                            </m:sub>
                          </m:sSub>
                          <m:r>
                            <a:rPr kumimoji="1" lang="en-US" altLang="ko-Kore-KR" sz="2000" i="1">
                              <a:latin typeface="Cambria Math" panose="02040503050406030204" pitchFamily="18" charset="0"/>
                            </a:rPr>
                            <m:t>𝑠</m:t>
                          </m:r>
                        </m:num>
                        <m:den>
                          <m:r>
                            <a:rPr kumimoji="1" lang="en-US" altLang="ko-Kore-KR" sz="2000" i="1">
                              <a:latin typeface="Cambria Math" panose="02040503050406030204" pitchFamily="18" charset="0"/>
                            </a:rPr>
                            <m:t>𝑠</m:t>
                          </m:r>
                          <m:r>
                            <a:rPr kumimoji="1" lang="en-US" altLang="ko-Kore-KR" sz="2000" i="1">
                              <a:latin typeface="Cambria Math" panose="02040503050406030204" pitchFamily="18" charset="0"/>
                            </a:rPr>
                            <m:t>(1+</m:t>
                          </m:r>
                          <m:sSub>
                            <m:sSubPr>
                              <m:ctrlPr>
                                <a:rPr kumimoji="1" lang="en-US" altLang="ko-Kore-KR" sz="2000" i="1">
                                  <a:latin typeface="Cambria Math" panose="02040503050406030204" pitchFamily="18" charset="0"/>
                                </a:rPr>
                              </m:ctrlPr>
                            </m:sSubPr>
                            <m:e>
                              <m:r>
                                <a:rPr kumimoji="1" lang="en-US" altLang="ko-Kore-KR" sz="2000" i="1">
                                  <a:latin typeface="Cambria Math" panose="02040503050406030204" pitchFamily="18" charset="0"/>
                                </a:rPr>
                                <m:t>𝑏</m:t>
                              </m:r>
                            </m:e>
                            <m:sub>
                              <m:r>
                                <a:rPr kumimoji="1" lang="en-US" altLang="ko-Kore-KR" sz="2000" i="1">
                                  <a:latin typeface="Cambria Math" panose="02040503050406030204" pitchFamily="18" charset="0"/>
                                </a:rPr>
                                <m:t>1</m:t>
                              </m:r>
                            </m:sub>
                          </m:sSub>
                          <m:r>
                            <a:rPr kumimoji="1" lang="en-US" altLang="ko-Kore-KR" sz="2000" i="1">
                              <a:latin typeface="Cambria Math" panose="02040503050406030204" pitchFamily="18" charset="0"/>
                            </a:rPr>
                            <m:t>𝑠</m:t>
                          </m:r>
                          <m:r>
                            <a:rPr kumimoji="1" lang="en-US" altLang="ko-Kore-KR" sz="2000" i="1">
                              <a:latin typeface="Cambria Math" panose="02040503050406030204" pitchFamily="18" charset="0"/>
                            </a:rPr>
                            <m:t>)</m:t>
                          </m:r>
                        </m:den>
                      </m:f>
                    </m:oMath>
                  </m:oMathPara>
                </a14:m>
                <a:endParaRPr kumimoji="1" lang="en-US" altLang="ko-Kore-KR" sz="2000" dirty="0"/>
              </a:p>
            </p:txBody>
          </p:sp>
        </mc:Choice>
        <mc:Fallback xmlns="">
          <p:sp>
            <p:nvSpPr>
              <p:cNvPr id="19" name="TextBox 18">
                <a:extLst>
                  <a:ext uri="{FF2B5EF4-FFF2-40B4-BE49-F238E27FC236}">
                    <a16:creationId xmlns:a16="http://schemas.microsoft.com/office/drawing/2014/main" id="{FD1CCD1F-25CB-7B40-8F14-5B51A8377D36}"/>
                  </a:ext>
                </a:extLst>
              </p:cNvPr>
              <p:cNvSpPr txBox="1">
                <a:spLocks noRot="1" noChangeAspect="1" noMove="1" noResize="1" noEditPoints="1" noAdjustHandles="1" noChangeArrowheads="1" noChangeShapeType="1" noTextEdit="1"/>
              </p:cNvSpPr>
              <p:nvPr/>
            </p:nvSpPr>
            <p:spPr>
              <a:xfrm>
                <a:off x="-369332" y="2358754"/>
                <a:ext cx="4419600" cy="705962"/>
              </a:xfrm>
              <a:prstGeom prst="rect">
                <a:avLst/>
              </a:prstGeom>
              <a:blipFill>
                <a:blip r:embed="rId5"/>
                <a:stretch>
                  <a:fillRect b="-7143"/>
                </a:stretch>
              </a:blipFill>
            </p:spPr>
            <p:txBody>
              <a:bodyPr/>
              <a:lstStyle/>
              <a:p>
                <a:r>
                  <a:rPr lang="ko-Kore-KR" alt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C74CA262-8800-7C48-AE0D-F7529CAC0C4E}"/>
                  </a:ext>
                </a:extLst>
              </p:cNvPr>
              <p:cNvSpPr txBox="1"/>
              <p:nvPr/>
            </p:nvSpPr>
            <p:spPr>
              <a:xfrm>
                <a:off x="990600" y="3733800"/>
                <a:ext cx="6477000" cy="338554"/>
              </a:xfrm>
              <a:prstGeom prst="rect">
                <a:avLst/>
              </a:prstGeom>
              <a:noFill/>
            </p:spPr>
            <p:txBody>
              <a:bodyPr wrap="square" rtlCol="0">
                <a:spAutoFit/>
              </a:bodyPr>
              <a:lstStyle/>
              <a:p>
                <a:r>
                  <a:rPr kumimoji="1" lang="en-US" altLang="ko-Kore-KR" sz="1600" dirty="0"/>
                  <a:t>To figure out the </a:t>
                </a:r>
                <a:r>
                  <a:rPr kumimoji="1" lang="en-US" altLang="ko-Kore-KR" sz="1600" dirty="0" err="1"/>
                  <a:t>Pade</a:t>
                </a:r>
                <a:r>
                  <a:rPr kumimoji="1" lang="en-US" altLang="ko-Kore-KR" sz="1600" dirty="0"/>
                  <a:t> approximation coefficient (</a:t>
                </a:r>
                <a14:m>
                  <m:oMath xmlns:m="http://schemas.openxmlformats.org/officeDocument/2006/math">
                    <m:sSub>
                      <m:sSubPr>
                        <m:ctrlPr>
                          <a:rPr kumimoji="1" lang="en-US" altLang="ko-Kore-KR" sz="1600" i="1" smtClean="0">
                            <a:latin typeface="Cambria Math" panose="02040503050406030204" pitchFamily="18" charset="0"/>
                          </a:rPr>
                        </m:ctrlPr>
                      </m:sSubPr>
                      <m:e>
                        <m:r>
                          <a:rPr kumimoji="1" lang="en-US" altLang="ko-Kore-KR" sz="1600" b="0" i="1" smtClean="0">
                            <a:latin typeface="Cambria Math" panose="02040503050406030204" pitchFamily="18" charset="0"/>
                          </a:rPr>
                          <m:t>𝑎</m:t>
                        </m:r>
                      </m:e>
                      <m:sub>
                        <m:r>
                          <a:rPr kumimoji="1" lang="en-US" altLang="ko-Kore-KR" sz="1600" b="0" i="1" smtClean="0">
                            <a:latin typeface="Cambria Math" panose="02040503050406030204" pitchFamily="18" charset="0"/>
                          </a:rPr>
                          <m:t>0</m:t>
                        </m:r>
                      </m:sub>
                    </m:sSub>
                    <m:r>
                      <a:rPr kumimoji="1" lang="en-US" altLang="ko-Kore-KR" sz="1600" b="0" i="1" smtClean="0">
                        <a:latin typeface="Cambria Math" panose="02040503050406030204" pitchFamily="18" charset="0"/>
                      </a:rPr>
                      <m:t>, </m:t>
                    </m:r>
                    <m:sSub>
                      <m:sSubPr>
                        <m:ctrlPr>
                          <a:rPr kumimoji="1" lang="en-US" altLang="ko-Kore-KR" sz="1600" b="0" i="1" smtClean="0">
                            <a:latin typeface="Cambria Math" panose="02040503050406030204" pitchFamily="18" charset="0"/>
                          </a:rPr>
                        </m:ctrlPr>
                      </m:sSubPr>
                      <m:e>
                        <m:r>
                          <a:rPr kumimoji="1" lang="en-US" altLang="ko-Kore-KR" sz="1600" b="0" i="1" smtClean="0">
                            <a:latin typeface="Cambria Math" panose="02040503050406030204" pitchFamily="18" charset="0"/>
                          </a:rPr>
                          <m:t>𝑎</m:t>
                        </m:r>
                      </m:e>
                      <m:sub>
                        <m:r>
                          <a:rPr kumimoji="1" lang="en-US" altLang="ko-Kore-KR" sz="1600" b="0" i="1" smtClean="0">
                            <a:latin typeface="Cambria Math" panose="02040503050406030204" pitchFamily="18" charset="0"/>
                          </a:rPr>
                          <m:t>1</m:t>
                        </m:r>
                      </m:sub>
                    </m:sSub>
                    <m:r>
                      <a:rPr kumimoji="1" lang="en-US" altLang="ko-Kore-KR" sz="1600" b="0" i="1" smtClean="0">
                        <a:latin typeface="Cambria Math" panose="02040503050406030204" pitchFamily="18" charset="0"/>
                      </a:rPr>
                      <m:t>, </m:t>
                    </m:r>
                    <m:sSub>
                      <m:sSubPr>
                        <m:ctrlPr>
                          <a:rPr kumimoji="1" lang="en-US" altLang="ko-Kore-KR" sz="1600" b="0" i="1" smtClean="0">
                            <a:latin typeface="Cambria Math" panose="02040503050406030204" pitchFamily="18" charset="0"/>
                          </a:rPr>
                        </m:ctrlPr>
                      </m:sSubPr>
                      <m:e>
                        <m:r>
                          <a:rPr kumimoji="1" lang="en-US" altLang="ko-Kore-KR" sz="1600" b="0" i="1" smtClean="0">
                            <a:latin typeface="Cambria Math" panose="02040503050406030204" pitchFamily="18" charset="0"/>
                          </a:rPr>
                          <m:t>𝑏</m:t>
                        </m:r>
                      </m:e>
                      <m:sub>
                        <m:r>
                          <a:rPr kumimoji="1" lang="en-US" altLang="ko-Kore-KR" sz="1600" b="0" i="1" smtClean="0">
                            <a:latin typeface="Cambria Math" panose="02040503050406030204" pitchFamily="18" charset="0"/>
                          </a:rPr>
                          <m:t>1</m:t>
                        </m:r>
                      </m:sub>
                    </m:sSub>
                    <m:r>
                      <a:rPr kumimoji="1" lang="en-US" altLang="ko-Kore-KR" sz="1600" b="0" i="1" smtClean="0">
                        <a:latin typeface="Cambria Math" panose="02040503050406030204" pitchFamily="18" charset="0"/>
                      </a:rPr>
                      <m:t>…)</m:t>
                    </m:r>
                  </m:oMath>
                </a14:m>
                <a:r>
                  <a:rPr kumimoji="1" lang="en-US" altLang="ko-Kore-KR" sz="1600" dirty="0"/>
                  <a:t> </a:t>
                </a:r>
              </a:p>
            </p:txBody>
          </p:sp>
        </mc:Choice>
        <mc:Fallback xmlns="">
          <p:sp>
            <p:nvSpPr>
              <p:cNvPr id="15" name="TextBox 14">
                <a:extLst>
                  <a:ext uri="{FF2B5EF4-FFF2-40B4-BE49-F238E27FC236}">
                    <a16:creationId xmlns:a16="http://schemas.microsoft.com/office/drawing/2014/main" id="{C74CA262-8800-7C48-AE0D-F7529CAC0C4E}"/>
                  </a:ext>
                </a:extLst>
              </p:cNvPr>
              <p:cNvSpPr txBox="1">
                <a:spLocks noRot="1" noChangeAspect="1" noMove="1" noResize="1" noEditPoints="1" noAdjustHandles="1" noChangeArrowheads="1" noChangeShapeType="1" noTextEdit="1"/>
              </p:cNvSpPr>
              <p:nvPr/>
            </p:nvSpPr>
            <p:spPr>
              <a:xfrm>
                <a:off x="990600" y="3733800"/>
                <a:ext cx="6477000" cy="338554"/>
              </a:xfrm>
              <a:prstGeom prst="rect">
                <a:avLst/>
              </a:prstGeom>
              <a:blipFill>
                <a:blip r:embed="rId6"/>
                <a:stretch>
                  <a:fillRect l="-588" t="-7692" b="-23077"/>
                </a:stretch>
              </a:blipFill>
            </p:spPr>
            <p:txBody>
              <a:bodyPr/>
              <a:lstStyle/>
              <a:p>
                <a:r>
                  <a:rPr lang="ko-Kore-KR" alt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941ED692-AE48-3645-91EB-F29290AD1771}"/>
                  </a:ext>
                </a:extLst>
              </p:cNvPr>
              <p:cNvSpPr txBox="1"/>
              <p:nvPr/>
            </p:nvSpPr>
            <p:spPr>
              <a:xfrm>
                <a:off x="1862744" y="4267200"/>
                <a:ext cx="4538056" cy="567528"/>
              </a:xfrm>
              <a:prstGeom prst="rect">
                <a:avLst/>
              </a:prstGeom>
              <a:noFill/>
            </p:spPr>
            <p:txBody>
              <a:bodyPr wrap="square" rtlCol="0">
                <a:spAutoFit/>
              </a:bodyPr>
              <a:lstStyle/>
              <a:p>
                <a14:m>
                  <m:oMath xmlns:m="http://schemas.openxmlformats.org/officeDocument/2006/math">
                    <m:r>
                      <a:rPr kumimoji="1" lang="en-US" altLang="ko-Kore-KR" sz="2000" b="0" i="1" smtClean="0">
                        <a:latin typeface="Cambria Math" panose="02040503050406030204" pitchFamily="18" charset="0"/>
                      </a:rPr>
                      <m:t>𝑠𝐺</m:t>
                    </m:r>
                    <m:d>
                      <m:dPr>
                        <m:ctrlPr>
                          <a:rPr kumimoji="1" lang="en-US" altLang="ko-Kore-KR" sz="2000" b="0" i="1" smtClean="0">
                            <a:latin typeface="Cambria Math" panose="02040503050406030204" pitchFamily="18" charset="0"/>
                          </a:rPr>
                        </m:ctrlPr>
                      </m:dPr>
                      <m:e>
                        <m:r>
                          <a:rPr kumimoji="1" lang="en-US" altLang="ko-Kore-KR" sz="2000" b="0" i="1" smtClean="0">
                            <a:latin typeface="Cambria Math" panose="02040503050406030204" pitchFamily="18" charset="0"/>
                          </a:rPr>
                          <m:t>𝑠</m:t>
                        </m:r>
                      </m:e>
                    </m:d>
                    <m:sSub>
                      <m:sSubPr>
                        <m:ctrlPr>
                          <a:rPr kumimoji="1" lang="en-US" altLang="ko-Kore-KR" sz="2000" b="0" i="1" smtClean="0">
                            <a:latin typeface="Cambria Math" panose="02040503050406030204" pitchFamily="18" charset="0"/>
                          </a:rPr>
                        </m:ctrlPr>
                      </m:sSubPr>
                      <m:e>
                        <m:r>
                          <a:rPr kumimoji="1" lang="en-US" altLang="ko-Kore-KR" sz="2000" b="0" i="1" smtClean="0">
                            <a:latin typeface="Cambria Math" panose="02040503050406030204" pitchFamily="18" charset="0"/>
                          </a:rPr>
                          <m:t>|</m:t>
                        </m:r>
                      </m:e>
                      <m:sub>
                        <m:r>
                          <a:rPr kumimoji="1" lang="en-US" altLang="ko-Kore-KR" sz="2000" b="0" i="1" smtClean="0">
                            <a:latin typeface="Cambria Math" panose="02040503050406030204" pitchFamily="18" charset="0"/>
                          </a:rPr>
                          <m:t>𝑠</m:t>
                        </m:r>
                        <m:r>
                          <a:rPr kumimoji="1" lang="en-US" altLang="ko-Kore-KR" sz="2000" b="0" i="1" smtClean="0">
                            <a:latin typeface="Cambria Math" panose="02040503050406030204" pitchFamily="18" charset="0"/>
                          </a:rPr>
                          <m:t>=0</m:t>
                        </m:r>
                      </m:sub>
                    </m:sSub>
                    <m:r>
                      <a:rPr kumimoji="1" lang="en-US" altLang="ko-Kore-KR" sz="2000" i="1">
                        <a:latin typeface="Cambria Math" panose="02040503050406030204" pitchFamily="18" charset="0"/>
                      </a:rPr>
                      <m:t>=</m:t>
                    </m:r>
                    <m:r>
                      <a:rPr kumimoji="1" lang="en-US" altLang="ko-Kore-KR" sz="2000" b="0" i="1" smtClean="0">
                        <a:latin typeface="Cambria Math" panose="02040503050406030204" pitchFamily="18" charset="0"/>
                      </a:rPr>
                      <m:t>𝑠𝑃</m:t>
                    </m:r>
                    <m:d>
                      <m:dPr>
                        <m:ctrlPr>
                          <a:rPr kumimoji="1" lang="en-US" altLang="ko-Kore-KR" sz="2000" b="0" i="1" smtClean="0">
                            <a:latin typeface="Cambria Math" panose="02040503050406030204" pitchFamily="18" charset="0"/>
                          </a:rPr>
                        </m:ctrlPr>
                      </m:dPr>
                      <m:e>
                        <m:r>
                          <a:rPr kumimoji="1" lang="en-US" altLang="ko-Kore-KR" sz="2000" b="0" i="1" smtClean="0">
                            <a:latin typeface="Cambria Math" panose="02040503050406030204" pitchFamily="18" charset="0"/>
                          </a:rPr>
                          <m:t>𝑠</m:t>
                        </m:r>
                      </m:e>
                    </m:d>
                    <m:sSub>
                      <m:sSubPr>
                        <m:ctrlPr>
                          <a:rPr kumimoji="1" lang="en-US" altLang="ko-Kore-KR" sz="2000" b="0" i="1" smtClean="0">
                            <a:latin typeface="Cambria Math" panose="02040503050406030204" pitchFamily="18" charset="0"/>
                          </a:rPr>
                        </m:ctrlPr>
                      </m:sSubPr>
                      <m:e>
                        <m:r>
                          <a:rPr kumimoji="1" lang="en-US" altLang="ko-Kore-KR" sz="2000" b="0" i="1" smtClean="0">
                            <a:latin typeface="Cambria Math" panose="02040503050406030204" pitchFamily="18" charset="0"/>
                          </a:rPr>
                          <m:t>|</m:t>
                        </m:r>
                      </m:e>
                      <m:sub>
                        <m:r>
                          <a:rPr kumimoji="1" lang="en-US" altLang="ko-Kore-KR" sz="2000" b="0" i="1" smtClean="0">
                            <a:latin typeface="Cambria Math" panose="02040503050406030204" pitchFamily="18" charset="0"/>
                          </a:rPr>
                          <m:t>𝑠</m:t>
                        </m:r>
                        <m:r>
                          <a:rPr kumimoji="1" lang="en-US" altLang="ko-Kore-KR" sz="2000" b="0" i="1" smtClean="0">
                            <a:latin typeface="Cambria Math" panose="02040503050406030204" pitchFamily="18" charset="0"/>
                          </a:rPr>
                          <m:t>=0</m:t>
                        </m:r>
                      </m:sub>
                    </m:sSub>
                  </m:oMath>
                </a14:m>
                <a:r>
                  <a:rPr kumimoji="1" lang="en-US" altLang="ko-Kore-KR" sz="2000" b="0" dirty="0"/>
                  <a:t> → </a:t>
                </a:r>
                <a14:m>
                  <m:oMath xmlns:m="http://schemas.openxmlformats.org/officeDocument/2006/math">
                    <m:r>
                      <a:rPr kumimoji="1" lang="en-US" altLang="ko-Kore-KR" sz="2000" b="0" i="0" smtClean="0">
                        <a:latin typeface="Cambria Math" panose="02040503050406030204" pitchFamily="18" charset="0"/>
                      </a:rPr>
                      <m:t>−</m:t>
                    </m:r>
                    <m:f>
                      <m:fPr>
                        <m:ctrlPr>
                          <a:rPr kumimoji="1" lang="en-US" altLang="ko-Kore-KR" sz="2000" b="0" i="1" smtClean="0">
                            <a:latin typeface="Cambria Math" panose="02040503050406030204" pitchFamily="18" charset="0"/>
                          </a:rPr>
                        </m:ctrlPr>
                      </m:fPr>
                      <m:num>
                        <m:r>
                          <a:rPr kumimoji="1" lang="en-US" altLang="ko-Kore-KR" sz="2000" b="0" i="1" smtClean="0">
                            <a:latin typeface="Cambria Math" panose="02040503050406030204" pitchFamily="18" charset="0"/>
                          </a:rPr>
                          <m:t>3</m:t>
                        </m:r>
                        <m:sSub>
                          <m:sSubPr>
                            <m:ctrlPr>
                              <a:rPr kumimoji="1" lang="en-US" altLang="ko-Kore-KR" sz="2000" b="0" i="1" smtClean="0">
                                <a:latin typeface="Cambria Math" panose="02040503050406030204" pitchFamily="18" charset="0"/>
                              </a:rPr>
                            </m:ctrlPr>
                          </m:sSubPr>
                          <m:e>
                            <m:r>
                              <a:rPr kumimoji="1" lang="en-US" altLang="ko-Kore-KR" sz="2000" b="0" i="1" smtClean="0">
                                <a:latin typeface="Cambria Math" panose="02040503050406030204" pitchFamily="18" charset="0"/>
                              </a:rPr>
                              <m:t>𝐷</m:t>
                            </m:r>
                          </m:e>
                          <m:sub>
                            <m:r>
                              <a:rPr kumimoji="1" lang="en-US" altLang="ko-Kore-KR" sz="2000" b="0" i="1" smtClean="0">
                                <a:latin typeface="Cambria Math" panose="02040503050406030204" pitchFamily="18" charset="0"/>
                              </a:rPr>
                              <m:t>𝑛</m:t>
                            </m:r>
                          </m:sub>
                        </m:sSub>
                        <m:sSub>
                          <m:sSubPr>
                            <m:ctrlPr>
                              <a:rPr kumimoji="1" lang="en-US" altLang="ko-Kore-KR" sz="2000" b="0" i="1" smtClean="0">
                                <a:latin typeface="Cambria Math" panose="02040503050406030204" pitchFamily="18" charset="0"/>
                              </a:rPr>
                            </m:ctrlPr>
                          </m:sSubPr>
                          <m:e>
                            <m:r>
                              <a:rPr kumimoji="1" lang="en-US" altLang="ko-Kore-KR" sz="2000" b="0" i="1" smtClean="0">
                                <a:latin typeface="Cambria Math" panose="02040503050406030204" pitchFamily="18" charset="0"/>
                              </a:rPr>
                              <m:t>𝑚</m:t>
                            </m:r>
                          </m:e>
                          <m:sub>
                            <m:r>
                              <a:rPr kumimoji="1" lang="en-US" altLang="ko-Kore-KR" sz="2000" b="0" i="1" smtClean="0">
                                <a:latin typeface="Cambria Math" panose="02040503050406030204" pitchFamily="18" charset="0"/>
                              </a:rPr>
                              <m:t>𝑛</m:t>
                            </m:r>
                          </m:sub>
                        </m:sSub>
                      </m:num>
                      <m:den>
                        <m:sSub>
                          <m:sSubPr>
                            <m:ctrlPr>
                              <a:rPr kumimoji="1" lang="en-US" altLang="ko-Kore-KR" sz="2000" b="0" i="1" smtClean="0">
                                <a:latin typeface="Cambria Math" panose="02040503050406030204" pitchFamily="18" charset="0"/>
                              </a:rPr>
                            </m:ctrlPr>
                          </m:sSubPr>
                          <m:e>
                            <m:r>
                              <a:rPr kumimoji="1" lang="en-US" altLang="ko-Kore-KR" sz="2000" b="0" i="1" smtClean="0">
                                <a:latin typeface="Cambria Math" panose="02040503050406030204" pitchFamily="18" charset="0"/>
                              </a:rPr>
                              <m:t>𝑅</m:t>
                            </m:r>
                          </m:e>
                          <m:sub>
                            <m:r>
                              <a:rPr kumimoji="1" lang="en-US" altLang="ko-Kore-KR" sz="2000" b="0" i="1" smtClean="0">
                                <a:latin typeface="Cambria Math" panose="02040503050406030204" pitchFamily="18" charset="0"/>
                              </a:rPr>
                              <m:t>𝑛</m:t>
                            </m:r>
                          </m:sub>
                        </m:sSub>
                      </m:den>
                    </m:f>
                    <m:r>
                      <a:rPr kumimoji="1" lang="en-US" altLang="ko-Kore-KR" sz="2000" b="0" i="0" smtClean="0">
                        <a:latin typeface="Cambria Math" panose="02040503050406030204" pitchFamily="18" charset="0"/>
                      </a:rPr>
                      <m:t>=</m:t>
                    </m:r>
                    <m:sSub>
                      <m:sSubPr>
                        <m:ctrlPr>
                          <a:rPr kumimoji="1" lang="en-US" altLang="ko-Kore-KR" sz="2000" b="0" i="1" smtClean="0">
                            <a:latin typeface="Cambria Math" panose="02040503050406030204" pitchFamily="18" charset="0"/>
                          </a:rPr>
                        </m:ctrlPr>
                      </m:sSubPr>
                      <m:e>
                        <m:r>
                          <a:rPr kumimoji="1" lang="en-US" altLang="ko-Kore-KR" sz="2000" b="0" i="1" smtClean="0">
                            <a:latin typeface="Cambria Math" panose="02040503050406030204" pitchFamily="18" charset="0"/>
                          </a:rPr>
                          <m:t>𝑎</m:t>
                        </m:r>
                      </m:e>
                      <m:sub>
                        <m:r>
                          <a:rPr kumimoji="1" lang="en-US" altLang="ko-Kore-KR" sz="2000" b="0" i="1" smtClean="0">
                            <a:latin typeface="Cambria Math" panose="02040503050406030204" pitchFamily="18" charset="0"/>
                          </a:rPr>
                          <m:t>0</m:t>
                        </m:r>
                      </m:sub>
                    </m:sSub>
                  </m:oMath>
                </a14:m>
                <a:endParaRPr kumimoji="1" lang="en-US" altLang="ko-Kore-KR" sz="2000" b="0" dirty="0"/>
              </a:p>
            </p:txBody>
          </p:sp>
        </mc:Choice>
        <mc:Fallback xmlns="">
          <p:sp>
            <p:nvSpPr>
              <p:cNvPr id="16" name="TextBox 15">
                <a:extLst>
                  <a:ext uri="{FF2B5EF4-FFF2-40B4-BE49-F238E27FC236}">
                    <a16:creationId xmlns:a16="http://schemas.microsoft.com/office/drawing/2014/main" id="{941ED692-AE48-3645-91EB-F29290AD1771}"/>
                  </a:ext>
                </a:extLst>
              </p:cNvPr>
              <p:cNvSpPr txBox="1">
                <a:spLocks noRot="1" noChangeAspect="1" noMove="1" noResize="1" noEditPoints="1" noAdjustHandles="1" noChangeArrowheads="1" noChangeShapeType="1" noTextEdit="1"/>
              </p:cNvSpPr>
              <p:nvPr/>
            </p:nvSpPr>
            <p:spPr>
              <a:xfrm>
                <a:off x="1862744" y="4267200"/>
                <a:ext cx="4538056" cy="567528"/>
              </a:xfrm>
              <a:prstGeom prst="rect">
                <a:avLst/>
              </a:prstGeom>
              <a:blipFill>
                <a:blip r:embed="rId7"/>
                <a:stretch>
                  <a:fillRect/>
                </a:stretch>
              </a:blipFill>
            </p:spPr>
            <p:txBody>
              <a:bodyPr/>
              <a:lstStyle/>
              <a:p>
                <a:r>
                  <a:rPr lang="ko-Kore-KR" altLang="en-US">
                    <a:noFill/>
                  </a:rPr>
                  <a:t> </a:t>
                </a:r>
              </a:p>
            </p:txBody>
          </p:sp>
        </mc:Fallback>
      </mc:AlternateContent>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CFBF6319-09E3-9C4C-BD5A-31184601F1A6}"/>
                  </a:ext>
                </a:extLst>
              </p:cNvPr>
              <p:cNvSpPr txBox="1"/>
              <p:nvPr/>
            </p:nvSpPr>
            <p:spPr>
              <a:xfrm>
                <a:off x="1584906" y="4827493"/>
                <a:ext cx="5604856" cy="551048"/>
              </a:xfrm>
              <a:prstGeom prst="rect">
                <a:avLst/>
              </a:prstGeom>
              <a:noFill/>
            </p:spPr>
            <p:txBody>
              <a:bodyPr wrap="square" rtlCol="0">
                <a:spAutoFit/>
              </a:bodyPr>
              <a:lstStyle/>
              <a:p>
                <a14:m>
                  <m:oMath xmlns:m="http://schemas.openxmlformats.org/officeDocument/2006/math">
                    <m:f>
                      <m:fPr>
                        <m:ctrlPr>
                          <a:rPr kumimoji="1" lang="en-US" altLang="ko-Kore-KR" sz="2000" i="1" smtClean="0">
                            <a:latin typeface="Cambria Math" panose="02040503050406030204" pitchFamily="18" charset="0"/>
                          </a:rPr>
                        </m:ctrlPr>
                      </m:fPr>
                      <m:num>
                        <m:r>
                          <a:rPr kumimoji="1" lang="en-US" altLang="ko-Kore-KR" sz="2000" i="1">
                            <a:latin typeface="Cambria Math" panose="02040503050406030204" pitchFamily="18" charset="0"/>
                          </a:rPr>
                          <m:t>𝑑</m:t>
                        </m:r>
                        <m:r>
                          <a:rPr kumimoji="1" lang="en-US" altLang="ko-Kore-KR" sz="2000" i="1">
                            <a:latin typeface="Cambria Math" panose="02040503050406030204" pitchFamily="18" charset="0"/>
                          </a:rPr>
                          <m:t>(</m:t>
                        </m:r>
                        <m:r>
                          <a:rPr kumimoji="1" lang="en-US" altLang="ko-Kore-KR" sz="2000" i="1">
                            <a:latin typeface="Cambria Math" panose="02040503050406030204" pitchFamily="18" charset="0"/>
                          </a:rPr>
                          <m:t>𝑠𝐺</m:t>
                        </m:r>
                        <m:d>
                          <m:dPr>
                            <m:ctrlPr>
                              <a:rPr kumimoji="1" lang="en-US" altLang="ko-Kore-KR" sz="2000" i="1">
                                <a:latin typeface="Cambria Math" panose="02040503050406030204" pitchFamily="18" charset="0"/>
                              </a:rPr>
                            </m:ctrlPr>
                          </m:dPr>
                          <m:e>
                            <m:r>
                              <a:rPr kumimoji="1" lang="en-US" altLang="ko-Kore-KR" sz="2000" i="1">
                                <a:latin typeface="Cambria Math" panose="02040503050406030204" pitchFamily="18" charset="0"/>
                              </a:rPr>
                              <m:t>𝑠</m:t>
                            </m:r>
                          </m:e>
                        </m:d>
                        <m:r>
                          <a:rPr kumimoji="1" lang="en-US" altLang="ko-Kore-KR" sz="2000" i="1">
                            <a:latin typeface="Cambria Math" panose="02040503050406030204" pitchFamily="18" charset="0"/>
                          </a:rPr>
                          <m:t>)</m:t>
                        </m:r>
                      </m:num>
                      <m:den>
                        <m:r>
                          <a:rPr kumimoji="1" lang="en-US" altLang="ko-Kore-KR" sz="2000" i="1">
                            <a:latin typeface="Cambria Math" panose="02040503050406030204" pitchFamily="18" charset="0"/>
                          </a:rPr>
                          <m:t>𝑑𝑠</m:t>
                        </m:r>
                      </m:den>
                    </m:f>
                    <m:sSub>
                      <m:sSubPr>
                        <m:ctrlPr>
                          <a:rPr kumimoji="1" lang="en-US" altLang="ko-Kore-KR" sz="2000" i="1">
                            <a:latin typeface="Cambria Math" panose="02040503050406030204" pitchFamily="18" charset="0"/>
                          </a:rPr>
                        </m:ctrlPr>
                      </m:sSubPr>
                      <m:e>
                        <m:r>
                          <a:rPr kumimoji="1" lang="en-US" altLang="ko-Kore-KR" sz="2000" i="1">
                            <a:latin typeface="Cambria Math" panose="02040503050406030204" pitchFamily="18" charset="0"/>
                          </a:rPr>
                          <m:t>|</m:t>
                        </m:r>
                      </m:e>
                      <m:sub>
                        <m:r>
                          <a:rPr kumimoji="1" lang="en-US" altLang="ko-Kore-KR" sz="2000" i="1">
                            <a:latin typeface="Cambria Math" panose="02040503050406030204" pitchFamily="18" charset="0"/>
                          </a:rPr>
                          <m:t>𝑠</m:t>
                        </m:r>
                        <m:r>
                          <a:rPr kumimoji="1" lang="en-US" altLang="ko-Kore-KR" sz="2000" i="1">
                            <a:latin typeface="Cambria Math" panose="02040503050406030204" pitchFamily="18" charset="0"/>
                          </a:rPr>
                          <m:t>=0</m:t>
                        </m:r>
                      </m:sub>
                    </m:sSub>
                    <m:r>
                      <a:rPr kumimoji="1" lang="en-US" altLang="ko-Kore-KR" sz="2000" i="1">
                        <a:latin typeface="Cambria Math" panose="02040503050406030204" pitchFamily="18" charset="0"/>
                      </a:rPr>
                      <m:t>=</m:t>
                    </m:r>
                  </m:oMath>
                </a14:m>
                <a:r>
                  <a:rPr kumimoji="1" lang="en-US" altLang="ko-Kore-KR" sz="2000" dirty="0"/>
                  <a:t> </a:t>
                </a:r>
                <a14:m>
                  <m:oMath xmlns:m="http://schemas.openxmlformats.org/officeDocument/2006/math">
                    <m:f>
                      <m:fPr>
                        <m:ctrlPr>
                          <a:rPr kumimoji="1" lang="en-US" altLang="ko-Kore-KR" sz="2000" i="1">
                            <a:latin typeface="Cambria Math" panose="02040503050406030204" pitchFamily="18" charset="0"/>
                          </a:rPr>
                        </m:ctrlPr>
                      </m:fPr>
                      <m:num>
                        <m:r>
                          <a:rPr kumimoji="1" lang="en-US" altLang="ko-Kore-KR" sz="2000" i="1">
                            <a:latin typeface="Cambria Math" panose="02040503050406030204" pitchFamily="18" charset="0"/>
                          </a:rPr>
                          <m:t>𝑑</m:t>
                        </m:r>
                        <m:r>
                          <a:rPr kumimoji="1" lang="en-US" altLang="ko-Kore-KR" sz="2000" i="1">
                            <a:latin typeface="Cambria Math" panose="02040503050406030204" pitchFamily="18" charset="0"/>
                          </a:rPr>
                          <m:t>(</m:t>
                        </m:r>
                        <m:r>
                          <a:rPr kumimoji="1" lang="en-US" altLang="ko-Kore-KR" sz="2000" i="1">
                            <a:latin typeface="Cambria Math" panose="02040503050406030204" pitchFamily="18" charset="0"/>
                          </a:rPr>
                          <m:t>𝑠𝑃</m:t>
                        </m:r>
                        <m:d>
                          <m:dPr>
                            <m:ctrlPr>
                              <a:rPr kumimoji="1" lang="en-US" altLang="ko-Kore-KR" sz="2000" i="1">
                                <a:latin typeface="Cambria Math" panose="02040503050406030204" pitchFamily="18" charset="0"/>
                              </a:rPr>
                            </m:ctrlPr>
                          </m:dPr>
                          <m:e>
                            <m:r>
                              <a:rPr kumimoji="1" lang="en-US" altLang="ko-Kore-KR" sz="2000" i="1">
                                <a:latin typeface="Cambria Math" panose="02040503050406030204" pitchFamily="18" charset="0"/>
                              </a:rPr>
                              <m:t>𝑠</m:t>
                            </m:r>
                          </m:e>
                        </m:d>
                        <m:r>
                          <a:rPr kumimoji="1" lang="en-US" altLang="ko-Kore-KR" sz="2000" i="1">
                            <a:latin typeface="Cambria Math" panose="02040503050406030204" pitchFamily="18" charset="0"/>
                          </a:rPr>
                          <m:t>)</m:t>
                        </m:r>
                      </m:num>
                      <m:den>
                        <m:r>
                          <a:rPr kumimoji="1" lang="en-US" altLang="ko-Kore-KR" sz="2000" i="1">
                            <a:latin typeface="Cambria Math" panose="02040503050406030204" pitchFamily="18" charset="0"/>
                          </a:rPr>
                          <m:t>𝑑𝑠</m:t>
                        </m:r>
                      </m:den>
                    </m:f>
                    <m:sSub>
                      <m:sSubPr>
                        <m:ctrlPr>
                          <a:rPr kumimoji="1" lang="en-US" altLang="ko-Kore-KR" sz="2000" i="1">
                            <a:latin typeface="Cambria Math" panose="02040503050406030204" pitchFamily="18" charset="0"/>
                          </a:rPr>
                        </m:ctrlPr>
                      </m:sSubPr>
                      <m:e>
                        <m:r>
                          <a:rPr kumimoji="1" lang="en-US" altLang="ko-Kore-KR" sz="2000" i="1">
                            <a:latin typeface="Cambria Math" panose="02040503050406030204" pitchFamily="18" charset="0"/>
                          </a:rPr>
                          <m:t>|</m:t>
                        </m:r>
                      </m:e>
                      <m:sub>
                        <m:r>
                          <a:rPr kumimoji="1" lang="en-US" altLang="ko-Kore-KR" sz="2000" i="1">
                            <a:latin typeface="Cambria Math" panose="02040503050406030204" pitchFamily="18" charset="0"/>
                          </a:rPr>
                          <m:t>𝑠</m:t>
                        </m:r>
                        <m:r>
                          <a:rPr kumimoji="1" lang="en-US" altLang="ko-Kore-KR" sz="2000" i="1">
                            <a:latin typeface="Cambria Math" panose="02040503050406030204" pitchFamily="18" charset="0"/>
                          </a:rPr>
                          <m:t>=0</m:t>
                        </m:r>
                      </m:sub>
                    </m:sSub>
                  </m:oMath>
                </a14:m>
                <a:r>
                  <a:rPr kumimoji="1" lang="en-US" altLang="ko-Kore-KR" sz="2000" dirty="0"/>
                  <a:t> → </a:t>
                </a:r>
                <a14:m>
                  <m:oMath xmlns:m="http://schemas.openxmlformats.org/officeDocument/2006/math">
                    <m:r>
                      <a:rPr kumimoji="1" lang="en-US" altLang="ko-Kore-KR" sz="2000" b="0" i="0" smtClean="0">
                        <a:latin typeface="Cambria Math" panose="02040503050406030204" pitchFamily="18" charset="0"/>
                      </a:rPr>
                      <m:t>−</m:t>
                    </m:r>
                    <m:f>
                      <m:fPr>
                        <m:ctrlPr>
                          <a:rPr kumimoji="1" lang="en-US" altLang="ko-Kore-KR" sz="2000" i="1">
                            <a:latin typeface="Cambria Math" panose="02040503050406030204" pitchFamily="18" charset="0"/>
                          </a:rPr>
                        </m:ctrlPr>
                      </m:fPr>
                      <m:num>
                        <m:r>
                          <a:rPr kumimoji="1" lang="en-US" altLang="ko-Kore-KR" sz="2000" b="0" i="1" smtClean="0">
                            <a:latin typeface="Cambria Math" panose="02040503050406030204" pitchFamily="18" charset="0"/>
                          </a:rPr>
                          <m:t>2</m:t>
                        </m:r>
                        <m:sSub>
                          <m:sSubPr>
                            <m:ctrlPr>
                              <a:rPr kumimoji="1" lang="en-US" altLang="ko-Kore-KR" sz="2000" i="1">
                                <a:latin typeface="Cambria Math" panose="02040503050406030204" pitchFamily="18" charset="0"/>
                              </a:rPr>
                            </m:ctrlPr>
                          </m:sSubPr>
                          <m:e>
                            <m:r>
                              <a:rPr kumimoji="1" lang="en-US" altLang="ko-Kore-KR" sz="2000" i="1">
                                <a:latin typeface="Cambria Math" panose="02040503050406030204" pitchFamily="18" charset="0"/>
                              </a:rPr>
                              <m:t>𝑚</m:t>
                            </m:r>
                          </m:e>
                          <m:sub>
                            <m:r>
                              <a:rPr kumimoji="1" lang="en-US" altLang="ko-Kore-KR" sz="2000" i="1">
                                <a:latin typeface="Cambria Math" panose="02040503050406030204" pitchFamily="18" charset="0"/>
                              </a:rPr>
                              <m:t>𝑛</m:t>
                            </m:r>
                          </m:sub>
                        </m:sSub>
                        <m:sSub>
                          <m:sSubPr>
                            <m:ctrlPr>
                              <a:rPr kumimoji="1" lang="en-US" altLang="ko-Kore-KR" sz="2000" i="1">
                                <a:latin typeface="Cambria Math" panose="02040503050406030204" pitchFamily="18" charset="0"/>
                              </a:rPr>
                            </m:ctrlPr>
                          </m:sSubPr>
                          <m:e>
                            <m:r>
                              <a:rPr kumimoji="1" lang="en-US" altLang="ko-Kore-KR" sz="2000" i="1">
                                <a:latin typeface="Cambria Math" panose="02040503050406030204" pitchFamily="18" charset="0"/>
                              </a:rPr>
                              <m:t>𝑅</m:t>
                            </m:r>
                          </m:e>
                          <m:sub>
                            <m:r>
                              <a:rPr kumimoji="1" lang="en-US" altLang="ko-Kore-KR" sz="2000" i="1">
                                <a:latin typeface="Cambria Math" panose="02040503050406030204" pitchFamily="18" charset="0"/>
                              </a:rPr>
                              <m:t>𝑛</m:t>
                            </m:r>
                          </m:sub>
                        </m:sSub>
                      </m:num>
                      <m:den>
                        <m:r>
                          <a:rPr kumimoji="1" lang="en-US" altLang="ko-Kore-KR" sz="2000" b="0" i="1" smtClean="0">
                            <a:latin typeface="Cambria Math" panose="02040503050406030204" pitchFamily="18" charset="0"/>
                          </a:rPr>
                          <m:t>7</m:t>
                        </m:r>
                      </m:den>
                    </m:f>
                    <m:r>
                      <a:rPr kumimoji="1" lang="en-US" altLang="ko-Kore-KR" sz="2000" b="0" i="1" smtClean="0">
                        <a:latin typeface="Cambria Math" panose="02040503050406030204" pitchFamily="18" charset="0"/>
                      </a:rPr>
                      <m:t>=</m:t>
                    </m:r>
                  </m:oMath>
                </a14:m>
                <a:r>
                  <a:rPr kumimoji="1" lang="en-US" altLang="ko-Kore-KR" sz="2000" dirty="0"/>
                  <a:t> </a:t>
                </a:r>
                <a14:m>
                  <m:oMath xmlns:m="http://schemas.openxmlformats.org/officeDocument/2006/math">
                    <m:sSub>
                      <m:sSubPr>
                        <m:ctrlPr>
                          <a:rPr kumimoji="1" lang="en-US" altLang="ko-Kore-KR" sz="2000" i="1">
                            <a:latin typeface="Cambria Math" panose="02040503050406030204" pitchFamily="18" charset="0"/>
                          </a:rPr>
                        </m:ctrlPr>
                      </m:sSubPr>
                      <m:e>
                        <m:r>
                          <a:rPr kumimoji="1" lang="en-US" altLang="ko-Kore-KR" sz="2000" i="1">
                            <a:latin typeface="Cambria Math" panose="02040503050406030204" pitchFamily="18" charset="0"/>
                          </a:rPr>
                          <m:t>𝑎</m:t>
                        </m:r>
                      </m:e>
                      <m:sub>
                        <m:r>
                          <a:rPr kumimoji="1" lang="en-US" altLang="ko-Kore-KR" sz="2000" b="0" i="1" smtClean="0">
                            <a:latin typeface="Cambria Math" panose="02040503050406030204" pitchFamily="18" charset="0"/>
                          </a:rPr>
                          <m:t>1</m:t>
                        </m:r>
                      </m:sub>
                    </m:sSub>
                    <m:r>
                      <a:rPr kumimoji="1" lang="en-US" altLang="ko-Kore-KR" sz="2000" b="0" i="1" smtClean="0">
                        <a:latin typeface="Cambria Math" panose="02040503050406030204" pitchFamily="18" charset="0"/>
                      </a:rPr>
                      <m:t>−</m:t>
                    </m:r>
                    <m:sSub>
                      <m:sSubPr>
                        <m:ctrlPr>
                          <a:rPr kumimoji="1" lang="en-US" altLang="ko-Kore-KR" sz="2000" i="1">
                            <a:latin typeface="Cambria Math" panose="02040503050406030204" pitchFamily="18" charset="0"/>
                          </a:rPr>
                        </m:ctrlPr>
                      </m:sSubPr>
                      <m:e>
                        <m:r>
                          <a:rPr kumimoji="1" lang="en-US" altLang="ko-Kore-KR" sz="2000" i="1">
                            <a:latin typeface="Cambria Math" panose="02040503050406030204" pitchFamily="18" charset="0"/>
                          </a:rPr>
                          <m:t>𝑎</m:t>
                        </m:r>
                      </m:e>
                      <m:sub>
                        <m:r>
                          <a:rPr kumimoji="1" lang="en-US" altLang="ko-Kore-KR" sz="2000" i="1">
                            <a:latin typeface="Cambria Math" panose="02040503050406030204" pitchFamily="18" charset="0"/>
                          </a:rPr>
                          <m:t>0</m:t>
                        </m:r>
                      </m:sub>
                    </m:sSub>
                    <m:sSub>
                      <m:sSubPr>
                        <m:ctrlPr>
                          <a:rPr kumimoji="1" lang="en-US" altLang="ko-Kore-KR" sz="2000" i="1">
                            <a:latin typeface="Cambria Math" panose="02040503050406030204" pitchFamily="18" charset="0"/>
                          </a:rPr>
                        </m:ctrlPr>
                      </m:sSubPr>
                      <m:e>
                        <m:r>
                          <a:rPr kumimoji="1" lang="en-US" altLang="ko-Kore-KR" sz="2000" b="0" i="1" smtClean="0">
                            <a:latin typeface="Cambria Math" panose="02040503050406030204" pitchFamily="18" charset="0"/>
                          </a:rPr>
                          <m:t>𝑏</m:t>
                        </m:r>
                      </m:e>
                      <m:sub>
                        <m:r>
                          <a:rPr kumimoji="1" lang="en-US" altLang="ko-Kore-KR" sz="2000" b="0" i="1" smtClean="0">
                            <a:latin typeface="Cambria Math" panose="02040503050406030204" pitchFamily="18" charset="0"/>
                          </a:rPr>
                          <m:t>1</m:t>
                        </m:r>
                      </m:sub>
                    </m:sSub>
                  </m:oMath>
                </a14:m>
                <a:endParaRPr kumimoji="1" lang="en-US" altLang="ko-Kore-KR" sz="2000" dirty="0"/>
              </a:p>
            </p:txBody>
          </p:sp>
        </mc:Choice>
        <mc:Fallback xmlns="">
          <p:sp>
            <p:nvSpPr>
              <p:cNvPr id="3" name="TextBox 2">
                <a:extLst>
                  <a:ext uri="{FF2B5EF4-FFF2-40B4-BE49-F238E27FC236}">
                    <a16:creationId xmlns:a16="http://schemas.microsoft.com/office/drawing/2014/main" id="{CFBF6319-09E3-9C4C-BD5A-31184601F1A6}"/>
                  </a:ext>
                </a:extLst>
              </p:cNvPr>
              <p:cNvSpPr txBox="1">
                <a:spLocks noRot="1" noChangeAspect="1" noMove="1" noResize="1" noEditPoints="1" noAdjustHandles="1" noChangeArrowheads="1" noChangeShapeType="1" noTextEdit="1"/>
              </p:cNvSpPr>
              <p:nvPr/>
            </p:nvSpPr>
            <p:spPr>
              <a:xfrm>
                <a:off x="1584906" y="4827493"/>
                <a:ext cx="5604856" cy="551048"/>
              </a:xfrm>
              <a:prstGeom prst="rect">
                <a:avLst/>
              </a:prstGeom>
              <a:blipFill>
                <a:blip r:embed="rId8"/>
                <a:stretch>
                  <a:fillRect b="-6977"/>
                </a:stretch>
              </a:blipFill>
            </p:spPr>
            <p:txBody>
              <a:bodyPr/>
              <a:lstStyle/>
              <a:p>
                <a:r>
                  <a:rPr lang="ko-Kore-KR" altLang="en-US">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FDA4F8B1-FA85-E94C-8BC0-AA79BBC972CB}"/>
                  </a:ext>
                </a:extLst>
              </p:cNvPr>
              <p:cNvSpPr txBox="1"/>
              <p:nvPr/>
            </p:nvSpPr>
            <p:spPr>
              <a:xfrm>
                <a:off x="1261543" y="5482943"/>
                <a:ext cx="6620914" cy="572464"/>
              </a:xfrm>
              <a:prstGeom prst="rect">
                <a:avLst/>
              </a:prstGeom>
              <a:noFill/>
            </p:spPr>
            <p:txBody>
              <a:bodyPr wrap="square" rtlCol="0">
                <a:spAutoFit/>
              </a:bodyPr>
              <a:lstStyle/>
              <a:p>
                <a14:m>
                  <m:oMath xmlns:m="http://schemas.openxmlformats.org/officeDocument/2006/math">
                    <m:f>
                      <m:fPr>
                        <m:ctrlPr>
                          <a:rPr kumimoji="1" lang="en-US" altLang="ko-Kore-KR" sz="2000" i="1" smtClean="0">
                            <a:latin typeface="Cambria Math" panose="02040503050406030204" pitchFamily="18" charset="0"/>
                          </a:rPr>
                        </m:ctrlPr>
                      </m:fPr>
                      <m:num>
                        <m:sSup>
                          <m:sSupPr>
                            <m:ctrlPr>
                              <a:rPr kumimoji="1" lang="en-US" altLang="ko-Kore-KR" sz="2000" i="1" smtClean="0">
                                <a:latin typeface="Cambria Math" panose="02040503050406030204" pitchFamily="18" charset="0"/>
                              </a:rPr>
                            </m:ctrlPr>
                          </m:sSupPr>
                          <m:e>
                            <m:r>
                              <a:rPr kumimoji="1" lang="en-US" altLang="ko-Kore-KR" sz="2000" b="0" i="1" smtClean="0">
                                <a:latin typeface="Cambria Math" panose="02040503050406030204" pitchFamily="18" charset="0"/>
                              </a:rPr>
                              <m:t>𝑑</m:t>
                            </m:r>
                          </m:e>
                          <m:sup>
                            <m:r>
                              <a:rPr kumimoji="1" lang="en-US" altLang="ko-Kore-KR" sz="2000" b="0" i="1" smtClean="0">
                                <a:latin typeface="Cambria Math" panose="02040503050406030204" pitchFamily="18" charset="0"/>
                              </a:rPr>
                              <m:t>2</m:t>
                            </m:r>
                          </m:sup>
                        </m:sSup>
                        <m:r>
                          <a:rPr kumimoji="1" lang="en-US" altLang="ko-Kore-KR" sz="2000" i="1">
                            <a:latin typeface="Cambria Math" panose="02040503050406030204" pitchFamily="18" charset="0"/>
                          </a:rPr>
                          <m:t>(</m:t>
                        </m:r>
                        <m:r>
                          <a:rPr kumimoji="1" lang="en-US" altLang="ko-Kore-KR" sz="2000" i="1">
                            <a:latin typeface="Cambria Math" panose="02040503050406030204" pitchFamily="18" charset="0"/>
                          </a:rPr>
                          <m:t>𝑠𝐺</m:t>
                        </m:r>
                        <m:d>
                          <m:dPr>
                            <m:ctrlPr>
                              <a:rPr kumimoji="1" lang="en-US" altLang="ko-Kore-KR" sz="2000" i="1">
                                <a:latin typeface="Cambria Math" panose="02040503050406030204" pitchFamily="18" charset="0"/>
                              </a:rPr>
                            </m:ctrlPr>
                          </m:dPr>
                          <m:e>
                            <m:r>
                              <a:rPr kumimoji="1" lang="en-US" altLang="ko-Kore-KR" sz="2000" i="1">
                                <a:latin typeface="Cambria Math" panose="02040503050406030204" pitchFamily="18" charset="0"/>
                              </a:rPr>
                              <m:t>𝑠</m:t>
                            </m:r>
                          </m:e>
                        </m:d>
                        <m:r>
                          <a:rPr kumimoji="1" lang="en-US" altLang="ko-Kore-KR" sz="2000" i="1">
                            <a:latin typeface="Cambria Math" panose="02040503050406030204" pitchFamily="18" charset="0"/>
                          </a:rPr>
                          <m:t>)</m:t>
                        </m:r>
                      </m:num>
                      <m:den>
                        <m:r>
                          <a:rPr kumimoji="1" lang="en-US" altLang="ko-Kore-KR" sz="2000" i="1">
                            <a:latin typeface="Cambria Math" panose="02040503050406030204" pitchFamily="18" charset="0"/>
                          </a:rPr>
                          <m:t>𝑑</m:t>
                        </m:r>
                        <m:sSup>
                          <m:sSupPr>
                            <m:ctrlPr>
                              <a:rPr kumimoji="1" lang="en-US" altLang="ko-Kore-KR" sz="2000" i="1" smtClean="0">
                                <a:latin typeface="Cambria Math" panose="02040503050406030204" pitchFamily="18" charset="0"/>
                              </a:rPr>
                            </m:ctrlPr>
                          </m:sSupPr>
                          <m:e>
                            <m:r>
                              <a:rPr kumimoji="1" lang="en-US" altLang="ko-Kore-KR" sz="2000" b="0" i="1" smtClean="0">
                                <a:latin typeface="Cambria Math" panose="02040503050406030204" pitchFamily="18" charset="0"/>
                              </a:rPr>
                              <m:t>𝑠</m:t>
                            </m:r>
                          </m:e>
                          <m:sup>
                            <m:r>
                              <a:rPr kumimoji="1" lang="en-US" altLang="ko-Kore-KR" sz="2000" b="0" i="1" smtClean="0">
                                <a:latin typeface="Cambria Math" panose="02040503050406030204" pitchFamily="18" charset="0"/>
                              </a:rPr>
                              <m:t>2</m:t>
                            </m:r>
                          </m:sup>
                        </m:sSup>
                      </m:den>
                    </m:f>
                    <m:sSub>
                      <m:sSubPr>
                        <m:ctrlPr>
                          <a:rPr kumimoji="1" lang="en-US" altLang="ko-Kore-KR" sz="2000" i="1">
                            <a:latin typeface="Cambria Math" panose="02040503050406030204" pitchFamily="18" charset="0"/>
                          </a:rPr>
                        </m:ctrlPr>
                      </m:sSubPr>
                      <m:e>
                        <m:r>
                          <a:rPr kumimoji="1" lang="en-US" altLang="ko-Kore-KR" sz="2000" i="1">
                            <a:latin typeface="Cambria Math" panose="02040503050406030204" pitchFamily="18" charset="0"/>
                          </a:rPr>
                          <m:t>|</m:t>
                        </m:r>
                      </m:e>
                      <m:sub>
                        <m:r>
                          <a:rPr kumimoji="1" lang="en-US" altLang="ko-Kore-KR" sz="2000" i="1">
                            <a:latin typeface="Cambria Math" panose="02040503050406030204" pitchFamily="18" charset="0"/>
                          </a:rPr>
                          <m:t>𝑠</m:t>
                        </m:r>
                        <m:r>
                          <a:rPr kumimoji="1" lang="en-US" altLang="ko-Kore-KR" sz="2000" i="1">
                            <a:latin typeface="Cambria Math" panose="02040503050406030204" pitchFamily="18" charset="0"/>
                          </a:rPr>
                          <m:t>=0</m:t>
                        </m:r>
                      </m:sub>
                    </m:sSub>
                    <m:r>
                      <a:rPr kumimoji="1" lang="en-US" altLang="ko-Kore-KR" sz="2000" i="1">
                        <a:latin typeface="Cambria Math" panose="02040503050406030204" pitchFamily="18" charset="0"/>
                      </a:rPr>
                      <m:t>=</m:t>
                    </m:r>
                  </m:oMath>
                </a14:m>
                <a:r>
                  <a:rPr kumimoji="1" lang="en-US" altLang="ko-Kore-KR" sz="2000" dirty="0"/>
                  <a:t> </a:t>
                </a:r>
                <a14:m>
                  <m:oMath xmlns:m="http://schemas.openxmlformats.org/officeDocument/2006/math">
                    <m:f>
                      <m:fPr>
                        <m:ctrlPr>
                          <a:rPr kumimoji="1" lang="en-US" altLang="ko-Kore-KR" sz="2000" i="1">
                            <a:latin typeface="Cambria Math" panose="02040503050406030204" pitchFamily="18" charset="0"/>
                          </a:rPr>
                        </m:ctrlPr>
                      </m:fPr>
                      <m:num>
                        <m:sSup>
                          <m:sSupPr>
                            <m:ctrlPr>
                              <a:rPr kumimoji="1" lang="en-US" altLang="ko-Kore-KR" sz="2000" i="1" smtClean="0">
                                <a:latin typeface="Cambria Math" panose="02040503050406030204" pitchFamily="18" charset="0"/>
                              </a:rPr>
                            </m:ctrlPr>
                          </m:sSupPr>
                          <m:e>
                            <m:r>
                              <a:rPr kumimoji="1" lang="en-US" altLang="ko-Kore-KR" sz="2000" b="0" i="1" smtClean="0">
                                <a:latin typeface="Cambria Math" panose="02040503050406030204" pitchFamily="18" charset="0"/>
                              </a:rPr>
                              <m:t>𝑑</m:t>
                            </m:r>
                          </m:e>
                          <m:sup>
                            <m:r>
                              <a:rPr kumimoji="1" lang="en-US" altLang="ko-Kore-KR" sz="2000" b="0" i="1" smtClean="0">
                                <a:latin typeface="Cambria Math" panose="02040503050406030204" pitchFamily="18" charset="0"/>
                              </a:rPr>
                              <m:t>2</m:t>
                            </m:r>
                          </m:sup>
                        </m:sSup>
                        <m:r>
                          <a:rPr kumimoji="1" lang="en-US" altLang="ko-Kore-KR" sz="2000" i="1">
                            <a:latin typeface="Cambria Math" panose="02040503050406030204" pitchFamily="18" charset="0"/>
                          </a:rPr>
                          <m:t>(</m:t>
                        </m:r>
                        <m:r>
                          <a:rPr kumimoji="1" lang="en-US" altLang="ko-Kore-KR" sz="2000" i="1">
                            <a:latin typeface="Cambria Math" panose="02040503050406030204" pitchFamily="18" charset="0"/>
                          </a:rPr>
                          <m:t>𝑠𝑃</m:t>
                        </m:r>
                        <m:d>
                          <m:dPr>
                            <m:ctrlPr>
                              <a:rPr kumimoji="1" lang="en-US" altLang="ko-Kore-KR" sz="2000" i="1">
                                <a:latin typeface="Cambria Math" panose="02040503050406030204" pitchFamily="18" charset="0"/>
                              </a:rPr>
                            </m:ctrlPr>
                          </m:dPr>
                          <m:e>
                            <m:r>
                              <a:rPr kumimoji="1" lang="en-US" altLang="ko-Kore-KR" sz="2000" i="1">
                                <a:latin typeface="Cambria Math" panose="02040503050406030204" pitchFamily="18" charset="0"/>
                              </a:rPr>
                              <m:t>𝑠</m:t>
                            </m:r>
                          </m:e>
                        </m:d>
                        <m:r>
                          <a:rPr kumimoji="1" lang="en-US" altLang="ko-Kore-KR" sz="2000" i="1">
                            <a:latin typeface="Cambria Math" panose="02040503050406030204" pitchFamily="18" charset="0"/>
                          </a:rPr>
                          <m:t>)</m:t>
                        </m:r>
                      </m:num>
                      <m:den>
                        <m:r>
                          <a:rPr kumimoji="1" lang="en-US" altLang="ko-Kore-KR" sz="2000" i="1">
                            <a:latin typeface="Cambria Math" panose="02040503050406030204" pitchFamily="18" charset="0"/>
                          </a:rPr>
                          <m:t>𝑑</m:t>
                        </m:r>
                        <m:sSup>
                          <m:sSupPr>
                            <m:ctrlPr>
                              <a:rPr kumimoji="1" lang="en-US" altLang="ko-Kore-KR" sz="2000" i="1" smtClean="0">
                                <a:latin typeface="Cambria Math" panose="02040503050406030204" pitchFamily="18" charset="0"/>
                              </a:rPr>
                            </m:ctrlPr>
                          </m:sSupPr>
                          <m:e>
                            <m:r>
                              <a:rPr kumimoji="1" lang="en-US" altLang="ko-Kore-KR" sz="2000" b="0" i="1" smtClean="0">
                                <a:latin typeface="Cambria Math" panose="02040503050406030204" pitchFamily="18" charset="0"/>
                              </a:rPr>
                              <m:t>𝑠</m:t>
                            </m:r>
                          </m:e>
                          <m:sup>
                            <m:r>
                              <a:rPr kumimoji="1" lang="en-US" altLang="ko-Kore-KR" sz="2000" b="0" i="1" smtClean="0">
                                <a:latin typeface="Cambria Math" panose="02040503050406030204" pitchFamily="18" charset="0"/>
                              </a:rPr>
                              <m:t>2</m:t>
                            </m:r>
                          </m:sup>
                        </m:sSup>
                      </m:den>
                    </m:f>
                    <m:sSub>
                      <m:sSubPr>
                        <m:ctrlPr>
                          <a:rPr kumimoji="1" lang="en-US" altLang="ko-Kore-KR" sz="2000" i="1">
                            <a:latin typeface="Cambria Math" panose="02040503050406030204" pitchFamily="18" charset="0"/>
                          </a:rPr>
                        </m:ctrlPr>
                      </m:sSubPr>
                      <m:e>
                        <m:r>
                          <a:rPr kumimoji="1" lang="en-US" altLang="ko-Kore-KR" sz="2000" i="1">
                            <a:latin typeface="Cambria Math" panose="02040503050406030204" pitchFamily="18" charset="0"/>
                          </a:rPr>
                          <m:t>|</m:t>
                        </m:r>
                      </m:e>
                      <m:sub>
                        <m:r>
                          <a:rPr kumimoji="1" lang="en-US" altLang="ko-Kore-KR" sz="2000" i="1">
                            <a:latin typeface="Cambria Math" panose="02040503050406030204" pitchFamily="18" charset="0"/>
                          </a:rPr>
                          <m:t>𝑠</m:t>
                        </m:r>
                        <m:r>
                          <a:rPr kumimoji="1" lang="en-US" altLang="ko-Kore-KR" sz="2000" i="1">
                            <a:latin typeface="Cambria Math" panose="02040503050406030204" pitchFamily="18" charset="0"/>
                          </a:rPr>
                          <m:t>=0</m:t>
                        </m:r>
                      </m:sub>
                    </m:sSub>
                  </m:oMath>
                </a14:m>
                <a:r>
                  <a:rPr kumimoji="1" lang="en-US" altLang="ko-Kore-KR" sz="2000" dirty="0"/>
                  <a:t> → </a:t>
                </a:r>
                <a14:m>
                  <m:oMath xmlns:m="http://schemas.openxmlformats.org/officeDocument/2006/math">
                    <m:r>
                      <a:rPr kumimoji="1" lang="en-US" altLang="ko-Kore-KR" sz="2000">
                        <a:latin typeface="Cambria Math" panose="02040503050406030204" pitchFamily="18" charset="0"/>
                      </a:rPr>
                      <m:t>−</m:t>
                    </m:r>
                    <m:f>
                      <m:fPr>
                        <m:ctrlPr>
                          <a:rPr kumimoji="1" lang="en-US" altLang="ko-Kore-KR" sz="2000" i="1">
                            <a:latin typeface="Cambria Math" panose="02040503050406030204" pitchFamily="18" charset="0"/>
                          </a:rPr>
                        </m:ctrlPr>
                      </m:fPr>
                      <m:num>
                        <m:r>
                          <a:rPr kumimoji="1" lang="en-US" altLang="ko-Kore-KR" sz="2000" i="1">
                            <a:latin typeface="Cambria Math" panose="02040503050406030204" pitchFamily="18" charset="0"/>
                          </a:rPr>
                          <m:t>2</m:t>
                        </m:r>
                        <m:sSub>
                          <m:sSubPr>
                            <m:ctrlPr>
                              <a:rPr kumimoji="1" lang="en-US" altLang="ko-Kore-KR" sz="2000" i="1">
                                <a:latin typeface="Cambria Math" panose="02040503050406030204" pitchFamily="18" charset="0"/>
                              </a:rPr>
                            </m:ctrlPr>
                          </m:sSubPr>
                          <m:e>
                            <m:r>
                              <a:rPr kumimoji="1" lang="en-US" altLang="ko-Kore-KR" sz="2000" i="1">
                                <a:latin typeface="Cambria Math" panose="02040503050406030204" pitchFamily="18" charset="0"/>
                              </a:rPr>
                              <m:t>𝑚</m:t>
                            </m:r>
                          </m:e>
                          <m:sub>
                            <m:r>
                              <a:rPr kumimoji="1" lang="en-US" altLang="ko-Kore-KR" sz="2000" i="1">
                                <a:latin typeface="Cambria Math" panose="02040503050406030204" pitchFamily="18" charset="0"/>
                              </a:rPr>
                              <m:t>𝑛</m:t>
                            </m:r>
                          </m:sub>
                        </m:sSub>
                        <m:sSub>
                          <m:sSubPr>
                            <m:ctrlPr>
                              <a:rPr kumimoji="1" lang="en-US" altLang="ko-Kore-KR" sz="2000" i="1">
                                <a:latin typeface="Cambria Math" panose="02040503050406030204" pitchFamily="18" charset="0"/>
                              </a:rPr>
                            </m:ctrlPr>
                          </m:sSubPr>
                          <m:e>
                            <m:r>
                              <a:rPr kumimoji="1" lang="en-US" altLang="ko-Kore-KR" sz="2000" i="1">
                                <a:latin typeface="Cambria Math" panose="02040503050406030204" pitchFamily="18" charset="0"/>
                              </a:rPr>
                              <m:t>𝑅</m:t>
                            </m:r>
                          </m:e>
                          <m:sub>
                            <m:r>
                              <a:rPr kumimoji="1" lang="en-US" altLang="ko-Kore-KR" sz="2000" i="1">
                                <a:latin typeface="Cambria Math" panose="02040503050406030204" pitchFamily="18" charset="0"/>
                              </a:rPr>
                              <m:t>𝑛</m:t>
                            </m:r>
                          </m:sub>
                        </m:sSub>
                      </m:num>
                      <m:den>
                        <m:r>
                          <a:rPr kumimoji="1" lang="en-US" altLang="ko-Kore-KR" sz="2000" i="1">
                            <a:latin typeface="Cambria Math" panose="02040503050406030204" pitchFamily="18" charset="0"/>
                          </a:rPr>
                          <m:t>7</m:t>
                        </m:r>
                      </m:den>
                    </m:f>
                    <m:r>
                      <a:rPr kumimoji="1" lang="en-US" altLang="ko-Kore-KR" sz="2000" i="1">
                        <a:latin typeface="Cambria Math" panose="02040503050406030204" pitchFamily="18" charset="0"/>
                      </a:rPr>
                      <m:t>=</m:t>
                    </m:r>
                  </m:oMath>
                </a14:m>
                <a:r>
                  <a:rPr kumimoji="1" lang="en-US" altLang="ko-Kore-KR" sz="2000" dirty="0"/>
                  <a:t> </a:t>
                </a:r>
                <a14:m>
                  <m:oMath xmlns:m="http://schemas.openxmlformats.org/officeDocument/2006/math">
                    <m:sSub>
                      <m:sSubPr>
                        <m:ctrlPr>
                          <a:rPr kumimoji="1" lang="en-US" altLang="ko-Kore-KR" sz="2000" i="1">
                            <a:latin typeface="Cambria Math" panose="02040503050406030204" pitchFamily="18" charset="0"/>
                          </a:rPr>
                        </m:ctrlPr>
                      </m:sSubPr>
                      <m:e>
                        <m:sSub>
                          <m:sSubPr>
                            <m:ctrlPr>
                              <a:rPr kumimoji="1" lang="en-US" altLang="ko-Kore-KR" sz="2000" i="1">
                                <a:latin typeface="Cambria Math" panose="02040503050406030204" pitchFamily="18" charset="0"/>
                              </a:rPr>
                            </m:ctrlPr>
                          </m:sSubPr>
                          <m:e>
                            <m:r>
                              <a:rPr kumimoji="1" lang="en-US" altLang="ko-Kore-KR" sz="2000" b="0" i="1" smtClean="0">
                                <a:latin typeface="Cambria Math" panose="02040503050406030204" pitchFamily="18" charset="0"/>
                              </a:rPr>
                              <m:t>2</m:t>
                            </m:r>
                            <m:r>
                              <a:rPr kumimoji="1" lang="en-US" altLang="ko-Kore-KR" sz="2000" b="0" i="1" smtClean="0">
                                <a:latin typeface="Cambria Math" panose="02040503050406030204" pitchFamily="18" charset="0"/>
                              </a:rPr>
                              <m:t>𝑏</m:t>
                            </m:r>
                          </m:e>
                          <m:sub>
                            <m:r>
                              <a:rPr kumimoji="1" lang="en-US" altLang="ko-Kore-KR" sz="2000" b="0" i="1" smtClean="0">
                                <a:latin typeface="Cambria Math" panose="02040503050406030204" pitchFamily="18" charset="0"/>
                              </a:rPr>
                              <m:t>1</m:t>
                            </m:r>
                          </m:sub>
                        </m:sSub>
                        <m:r>
                          <a:rPr kumimoji="1" lang="en-US" altLang="ko-Kore-KR" sz="2000" b="0" i="1" smtClean="0">
                            <a:latin typeface="Cambria Math" panose="02040503050406030204" pitchFamily="18" charset="0"/>
                          </a:rPr>
                          <m:t>(−</m:t>
                        </m:r>
                        <m:r>
                          <a:rPr kumimoji="1" lang="en-US" altLang="ko-Kore-KR" sz="2000" i="1">
                            <a:latin typeface="Cambria Math" panose="02040503050406030204" pitchFamily="18" charset="0"/>
                          </a:rPr>
                          <m:t>𝑎</m:t>
                        </m:r>
                      </m:e>
                      <m:sub>
                        <m:r>
                          <a:rPr kumimoji="1" lang="en-US" altLang="ko-Kore-KR" sz="2000" i="1">
                            <a:latin typeface="Cambria Math" panose="02040503050406030204" pitchFamily="18" charset="0"/>
                          </a:rPr>
                          <m:t>1</m:t>
                        </m:r>
                      </m:sub>
                    </m:sSub>
                    <m:r>
                      <a:rPr kumimoji="1" lang="en-US" altLang="ko-Kore-KR" sz="2000" b="0" i="1" smtClean="0">
                        <a:latin typeface="Cambria Math" panose="02040503050406030204" pitchFamily="18" charset="0"/>
                      </a:rPr>
                      <m:t>+</m:t>
                    </m:r>
                    <m:sSub>
                      <m:sSubPr>
                        <m:ctrlPr>
                          <a:rPr kumimoji="1" lang="en-US" altLang="ko-Kore-KR" sz="2000" i="1">
                            <a:latin typeface="Cambria Math" panose="02040503050406030204" pitchFamily="18" charset="0"/>
                          </a:rPr>
                        </m:ctrlPr>
                      </m:sSubPr>
                      <m:e>
                        <m:r>
                          <a:rPr kumimoji="1" lang="en-US" altLang="ko-Kore-KR" sz="2000" i="1">
                            <a:latin typeface="Cambria Math" panose="02040503050406030204" pitchFamily="18" charset="0"/>
                          </a:rPr>
                          <m:t>𝑎</m:t>
                        </m:r>
                      </m:e>
                      <m:sub>
                        <m:r>
                          <a:rPr kumimoji="1" lang="en-US" altLang="ko-Kore-KR" sz="2000" i="1">
                            <a:latin typeface="Cambria Math" panose="02040503050406030204" pitchFamily="18" charset="0"/>
                          </a:rPr>
                          <m:t>0</m:t>
                        </m:r>
                      </m:sub>
                    </m:sSub>
                    <m:sSub>
                      <m:sSubPr>
                        <m:ctrlPr>
                          <a:rPr kumimoji="1" lang="en-US" altLang="ko-Kore-KR" sz="2000" i="1">
                            <a:latin typeface="Cambria Math" panose="02040503050406030204" pitchFamily="18" charset="0"/>
                          </a:rPr>
                        </m:ctrlPr>
                      </m:sSubPr>
                      <m:e>
                        <m:r>
                          <a:rPr kumimoji="1" lang="en-US" altLang="ko-Kore-KR" sz="2000" i="1">
                            <a:latin typeface="Cambria Math" panose="02040503050406030204" pitchFamily="18" charset="0"/>
                          </a:rPr>
                          <m:t>𝑏</m:t>
                        </m:r>
                      </m:e>
                      <m:sub>
                        <m:r>
                          <a:rPr kumimoji="1" lang="en-US" altLang="ko-Kore-KR" sz="2000" i="1">
                            <a:latin typeface="Cambria Math" panose="02040503050406030204" pitchFamily="18" charset="0"/>
                          </a:rPr>
                          <m:t>1</m:t>
                        </m:r>
                      </m:sub>
                    </m:sSub>
                    <m:r>
                      <a:rPr kumimoji="1" lang="en-US" altLang="ko-Kore-KR" sz="2000" b="0" i="1" smtClean="0">
                        <a:latin typeface="Cambria Math" panose="02040503050406030204" pitchFamily="18" charset="0"/>
                      </a:rPr>
                      <m:t>)</m:t>
                    </m:r>
                  </m:oMath>
                </a14:m>
                <a:endParaRPr kumimoji="1" lang="en-US" altLang="ko-Kore-KR" sz="2000" dirty="0"/>
              </a:p>
            </p:txBody>
          </p:sp>
        </mc:Choice>
        <mc:Fallback xmlns="">
          <p:sp>
            <p:nvSpPr>
              <p:cNvPr id="20" name="TextBox 19">
                <a:extLst>
                  <a:ext uri="{FF2B5EF4-FFF2-40B4-BE49-F238E27FC236}">
                    <a16:creationId xmlns:a16="http://schemas.microsoft.com/office/drawing/2014/main" id="{FDA4F8B1-FA85-E94C-8BC0-AA79BBC972CB}"/>
                  </a:ext>
                </a:extLst>
              </p:cNvPr>
              <p:cNvSpPr txBox="1">
                <a:spLocks noRot="1" noChangeAspect="1" noMove="1" noResize="1" noEditPoints="1" noAdjustHandles="1" noChangeArrowheads="1" noChangeShapeType="1" noTextEdit="1"/>
              </p:cNvSpPr>
              <p:nvPr/>
            </p:nvSpPr>
            <p:spPr>
              <a:xfrm>
                <a:off x="1261543" y="5482943"/>
                <a:ext cx="6620914" cy="572464"/>
              </a:xfrm>
              <a:prstGeom prst="rect">
                <a:avLst/>
              </a:prstGeom>
              <a:blipFill>
                <a:blip r:embed="rId9"/>
                <a:stretch>
                  <a:fillRect b="-6667"/>
                </a:stretch>
              </a:blipFill>
            </p:spPr>
            <p:txBody>
              <a:bodyPr/>
              <a:lstStyle/>
              <a:p>
                <a:r>
                  <a:rPr lang="ko-Kore-KR" altLang="en-US">
                    <a:noFill/>
                  </a:rPr>
                  <a:t> </a:t>
                </a:r>
              </a:p>
            </p:txBody>
          </p:sp>
        </mc:Fallback>
      </mc:AlternateContent>
      <mc:AlternateContent xmlns:mc="http://schemas.openxmlformats.org/markup-compatibility/2006" xmlns:a14="http://schemas.microsoft.com/office/drawing/2010/main">
        <mc:Choice Requires="a14">
          <p:sp>
            <p:nvSpPr>
              <p:cNvPr id="5" name="직사각형 4">
                <a:extLst>
                  <a:ext uri="{FF2B5EF4-FFF2-40B4-BE49-F238E27FC236}">
                    <a16:creationId xmlns:a16="http://schemas.microsoft.com/office/drawing/2014/main" id="{08AD81C8-5739-5443-A825-2C8563FB6BFA}"/>
                  </a:ext>
                </a:extLst>
              </p:cNvPr>
              <p:cNvSpPr/>
              <p:nvPr/>
            </p:nvSpPr>
            <p:spPr>
              <a:xfrm>
                <a:off x="2971800" y="2317282"/>
                <a:ext cx="6477000" cy="851836"/>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d>
                        <m:dPr>
                          <m:begChr m:val="["/>
                          <m:endChr m:val="]"/>
                          <m:ctrlPr>
                            <a:rPr kumimoji="1" lang="en-US" altLang="ko-Kore-KR" sz="1050" i="1" smtClean="0">
                              <a:latin typeface="Cambria Math" panose="02040503050406030204" pitchFamily="18" charset="0"/>
                            </a:rPr>
                          </m:ctrlPr>
                        </m:dPr>
                        <m:e>
                          <m:r>
                            <a:rPr kumimoji="1" lang="en-US" altLang="ko-Kore-KR" sz="1050" b="0" i="1" smtClean="0">
                              <a:latin typeface="Cambria Math" panose="02040503050406030204" pitchFamily="18" charset="0"/>
                            </a:rPr>
                            <m:t>𝑠</m:t>
                          </m:r>
                          <m:r>
                            <a:rPr kumimoji="1" lang="en-US" altLang="ko-Kore-KR" sz="1050" i="1">
                              <a:latin typeface="Cambria Math" panose="02040503050406030204" pitchFamily="18" charset="0"/>
                            </a:rPr>
                            <m:t>𝐺</m:t>
                          </m:r>
                          <m:d>
                            <m:dPr>
                              <m:ctrlPr>
                                <a:rPr kumimoji="1" lang="en-US" altLang="ko-Kore-KR" sz="1050" i="1">
                                  <a:latin typeface="Cambria Math" panose="02040503050406030204" pitchFamily="18" charset="0"/>
                                </a:rPr>
                              </m:ctrlPr>
                            </m:dPr>
                            <m:e>
                              <m:r>
                                <a:rPr kumimoji="1" lang="en-US" altLang="ko-Kore-KR" sz="1050" i="1">
                                  <a:latin typeface="Cambria Math" panose="02040503050406030204" pitchFamily="18" charset="0"/>
                                </a:rPr>
                                <m:t>𝑠</m:t>
                              </m:r>
                            </m:e>
                          </m:d>
                          <m:r>
                            <a:rPr kumimoji="1" lang="en-US" altLang="ko-Kore-KR" sz="1050" i="1">
                              <a:latin typeface="Cambria Math" panose="02040503050406030204" pitchFamily="18" charset="0"/>
                            </a:rPr>
                            <m:t>=</m:t>
                          </m:r>
                          <m:r>
                            <a:rPr kumimoji="1" lang="en-US" altLang="ko-Kore-KR" sz="1050" b="0" i="1" smtClean="0">
                              <a:latin typeface="Cambria Math" panose="02040503050406030204" pitchFamily="18" charset="0"/>
                            </a:rPr>
                            <m:t>𝑠</m:t>
                          </m:r>
                          <m:f>
                            <m:fPr>
                              <m:ctrlPr>
                                <a:rPr kumimoji="1" lang="en-US" altLang="ko-Kore-KR" sz="1050" i="1">
                                  <a:latin typeface="Cambria Math" panose="02040503050406030204" pitchFamily="18" charset="0"/>
                                </a:rPr>
                              </m:ctrlPr>
                            </m:fPr>
                            <m:num>
                              <m:sSub>
                                <m:sSubPr>
                                  <m:ctrlPr>
                                    <a:rPr kumimoji="1" lang="en-US" altLang="ko-Kore-KR" sz="1050" i="1">
                                      <a:latin typeface="Cambria Math" panose="02040503050406030204" pitchFamily="18" charset="0"/>
                                    </a:rPr>
                                  </m:ctrlPr>
                                </m:sSubPr>
                                <m:e>
                                  <m:r>
                                    <a:rPr kumimoji="1" lang="en-US" altLang="ko-Kore-KR" sz="1050" i="1">
                                      <a:latin typeface="Cambria Math" panose="02040503050406030204" pitchFamily="18" charset="0"/>
                                    </a:rPr>
                                    <m:t>𝐶</m:t>
                                  </m:r>
                                </m:e>
                                <m:sub>
                                  <m:r>
                                    <a:rPr kumimoji="1" lang="en-US" altLang="ko-Kore-KR" sz="1050" b="0" i="1" smtClean="0">
                                      <a:latin typeface="Cambria Math" panose="02040503050406030204" pitchFamily="18" charset="0"/>
                                    </a:rPr>
                                    <m:t>𝑠</m:t>
                                  </m:r>
                                  <m:r>
                                    <a:rPr kumimoji="1" lang="en-US" altLang="ko-Kore-KR" sz="1050" b="0" i="1" smtClean="0">
                                      <a:latin typeface="Cambria Math" panose="02040503050406030204" pitchFamily="18" charset="0"/>
                                    </a:rPr>
                                    <m:t>,</m:t>
                                  </m:r>
                                  <m:r>
                                    <a:rPr kumimoji="1" lang="en-US" altLang="ko-Kore-KR" sz="1050" i="1">
                                      <a:latin typeface="Cambria Math" panose="02040503050406030204" pitchFamily="18" charset="0"/>
                                    </a:rPr>
                                    <m:t>𝑖</m:t>
                                  </m:r>
                                </m:sub>
                              </m:sSub>
                            </m:num>
                            <m:den>
                              <m:r>
                                <a:rPr kumimoji="1" lang="en-US" altLang="ko-Kore-KR" sz="1050" i="1">
                                  <a:latin typeface="Cambria Math" panose="02040503050406030204" pitchFamily="18" charset="0"/>
                                </a:rPr>
                                <m:t>𝐼</m:t>
                              </m:r>
                            </m:den>
                          </m:f>
                          <m:r>
                            <a:rPr kumimoji="1" lang="en-US" altLang="ko-Kore-KR" sz="1050" i="1">
                              <a:latin typeface="Cambria Math" panose="02040503050406030204" pitchFamily="18" charset="0"/>
                            </a:rPr>
                            <m:t>=</m:t>
                          </m:r>
                          <m:r>
                            <a:rPr kumimoji="1" lang="en-US" altLang="ko-Kore-KR" sz="1050" b="0" i="1" smtClean="0">
                              <a:latin typeface="Cambria Math" panose="02040503050406030204" pitchFamily="18" charset="0"/>
                            </a:rPr>
                            <m:t>𝑠</m:t>
                          </m:r>
                          <m:f>
                            <m:fPr>
                              <m:ctrlPr>
                                <a:rPr kumimoji="1" lang="en-US" altLang="ko-Kore-KR" sz="1050" i="1">
                                  <a:latin typeface="Cambria Math" panose="02040503050406030204" pitchFamily="18" charset="0"/>
                                </a:rPr>
                              </m:ctrlPr>
                            </m:fPr>
                            <m:num>
                              <m:d>
                                <m:dPr>
                                  <m:ctrlPr>
                                    <a:rPr kumimoji="1" lang="en-US" altLang="ko-KR" sz="1050" i="1">
                                      <a:latin typeface="Cambria Math" panose="02040503050406030204" pitchFamily="18" charset="0"/>
                                    </a:rPr>
                                  </m:ctrlPr>
                                </m:dPr>
                                <m:e>
                                  <m:sSup>
                                    <m:sSupPr>
                                      <m:ctrlPr>
                                        <a:rPr kumimoji="1" lang="en-US" altLang="ko-KR" sz="1050" i="1">
                                          <a:latin typeface="Cambria Math" panose="02040503050406030204" pitchFamily="18" charset="0"/>
                                        </a:rPr>
                                      </m:ctrlPr>
                                    </m:sSupPr>
                                    <m:e>
                                      <m:r>
                                        <a:rPr kumimoji="1" lang="en-US" altLang="ko-KR" sz="1050" i="1">
                                          <a:latin typeface="Cambria Math" panose="02040503050406030204" pitchFamily="18" charset="0"/>
                                        </a:rPr>
                                        <m:t>𝑒</m:t>
                                      </m:r>
                                    </m:e>
                                    <m:sup>
                                      <m:r>
                                        <a:rPr kumimoji="1" lang="en-US" altLang="ko-KR" sz="1050" i="1">
                                          <a:latin typeface="Cambria Math" panose="02040503050406030204" pitchFamily="18" charset="0"/>
                                        </a:rPr>
                                        <m:t>2</m:t>
                                      </m:r>
                                      <m:sSub>
                                        <m:sSubPr>
                                          <m:ctrlPr>
                                            <a:rPr kumimoji="1" lang="en-US" altLang="ko-KR" sz="1050" i="1">
                                              <a:latin typeface="Cambria Math" panose="02040503050406030204" pitchFamily="18" charset="0"/>
                                            </a:rPr>
                                          </m:ctrlPr>
                                        </m:sSubPr>
                                        <m:e>
                                          <m:r>
                                            <a:rPr kumimoji="1" lang="en-US" altLang="ko-KR" sz="1050" i="1">
                                              <a:latin typeface="Cambria Math" panose="02040503050406030204" pitchFamily="18" charset="0"/>
                                            </a:rPr>
                                            <m:t>𝑅</m:t>
                                          </m:r>
                                        </m:e>
                                        <m:sub>
                                          <m:r>
                                            <a:rPr kumimoji="1" lang="en-US" altLang="ko-KR" sz="1050" i="1">
                                              <a:latin typeface="Cambria Math" panose="02040503050406030204" pitchFamily="18" charset="0"/>
                                            </a:rPr>
                                            <m:t>𝑖</m:t>
                                          </m:r>
                                        </m:sub>
                                      </m:sSub>
                                      <m:rad>
                                        <m:radPr>
                                          <m:degHide m:val="on"/>
                                          <m:ctrlPr>
                                            <a:rPr kumimoji="1" lang="en-US" altLang="ko-KR" sz="1050" i="1">
                                              <a:latin typeface="Cambria Math" panose="02040503050406030204" pitchFamily="18" charset="0"/>
                                            </a:rPr>
                                          </m:ctrlPr>
                                        </m:radPr>
                                        <m:deg/>
                                        <m:e>
                                          <m:f>
                                            <m:fPr>
                                              <m:ctrlPr>
                                                <a:rPr kumimoji="1" lang="en-US" altLang="ko-KR" sz="1050" i="1">
                                                  <a:latin typeface="Cambria Math" panose="02040503050406030204" pitchFamily="18" charset="0"/>
                                                </a:rPr>
                                              </m:ctrlPr>
                                            </m:fPr>
                                            <m:num>
                                              <m:r>
                                                <a:rPr kumimoji="1" lang="en-US" altLang="ko-KR" sz="1050" i="1">
                                                  <a:latin typeface="Cambria Math" panose="02040503050406030204" pitchFamily="18" charset="0"/>
                                                </a:rPr>
                                                <m:t>𝑠</m:t>
                                              </m:r>
                                            </m:num>
                                            <m:den>
                                              <m:sSub>
                                                <m:sSubPr>
                                                  <m:ctrlPr>
                                                    <a:rPr kumimoji="1" lang="en-US" altLang="ko-KR" sz="1050" i="1">
                                                      <a:latin typeface="Cambria Math" panose="02040503050406030204" pitchFamily="18" charset="0"/>
                                                    </a:rPr>
                                                  </m:ctrlPr>
                                                </m:sSubPr>
                                                <m:e>
                                                  <m:r>
                                                    <a:rPr kumimoji="1" lang="en-US" altLang="ko-KR" sz="1050" i="1">
                                                      <a:latin typeface="Cambria Math" panose="02040503050406030204" pitchFamily="18" charset="0"/>
                                                    </a:rPr>
                                                    <m:t>𝐷</m:t>
                                                  </m:r>
                                                </m:e>
                                                <m:sub>
                                                  <m:r>
                                                    <a:rPr kumimoji="1" lang="en-US" altLang="ko-KR" sz="1050" i="1">
                                                      <a:latin typeface="Cambria Math" panose="02040503050406030204" pitchFamily="18" charset="0"/>
                                                    </a:rPr>
                                                    <m:t>𝑖</m:t>
                                                  </m:r>
                                                </m:sub>
                                              </m:sSub>
                                            </m:den>
                                          </m:f>
                                        </m:e>
                                      </m:rad>
                                    </m:sup>
                                  </m:sSup>
                                  <m:r>
                                    <a:rPr kumimoji="1" lang="en-US" altLang="ko-KR" sz="1050" i="1">
                                      <a:latin typeface="Cambria Math" panose="02040503050406030204" pitchFamily="18" charset="0"/>
                                    </a:rPr>
                                    <m:t>−1</m:t>
                                  </m:r>
                                </m:e>
                              </m:d>
                              <m:sSub>
                                <m:sSubPr>
                                  <m:ctrlPr>
                                    <a:rPr kumimoji="1" lang="en-US" altLang="ko-KR" sz="1050" i="1">
                                      <a:latin typeface="Cambria Math" panose="02040503050406030204" pitchFamily="18" charset="0"/>
                                    </a:rPr>
                                  </m:ctrlPr>
                                </m:sSubPr>
                                <m:e>
                                  <m:r>
                                    <a:rPr kumimoji="1" lang="en-US" altLang="ko-KR" sz="1050" i="1">
                                      <a:latin typeface="Cambria Math" panose="02040503050406030204" pitchFamily="18" charset="0"/>
                                    </a:rPr>
                                    <m:t>𝑅</m:t>
                                  </m:r>
                                </m:e>
                                <m:sub>
                                  <m:r>
                                    <a:rPr kumimoji="1" lang="en-US" altLang="ko-KR" sz="1050" i="1">
                                      <a:latin typeface="Cambria Math" panose="02040503050406030204" pitchFamily="18" charset="0"/>
                                    </a:rPr>
                                    <m:t>𝑖</m:t>
                                  </m:r>
                                </m:sub>
                              </m:sSub>
                              <m:sSub>
                                <m:sSubPr>
                                  <m:ctrlPr>
                                    <a:rPr kumimoji="1" lang="en-US" altLang="ko-KR" sz="1050" i="1">
                                      <a:latin typeface="Cambria Math" panose="02040503050406030204" pitchFamily="18" charset="0"/>
                                    </a:rPr>
                                  </m:ctrlPr>
                                </m:sSubPr>
                                <m:e>
                                  <m:r>
                                    <a:rPr kumimoji="1" lang="en-US" altLang="ko-KR" sz="1050" b="0" i="1" smtClean="0">
                                      <a:latin typeface="Cambria Math" panose="02040503050406030204" pitchFamily="18" charset="0"/>
                                    </a:rPr>
                                    <m:t>𝑚</m:t>
                                  </m:r>
                                </m:e>
                                <m:sub>
                                  <m:r>
                                    <a:rPr kumimoji="1" lang="en-US" altLang="ko-KR" sz="1050" i="1">
                                      <a:latin typeface="Cambria Math" panose="02040503050406030204" pitchFamily="18" charset="0"/>
                                    </a:rPr>
                                    <m:t>𝑖</m:t>
                                  </m:r>
                                </m:sub>
                              </m:sSub>
                            </m:num>
                            <m:den>
                              <m:r>
                                <a:rPr kumimoji="1" lang="en-US" altLang="ko-Kore-KR" sz="1050" i="1">
                                  <a:latin typeface="Cambria Math" panose="02040503050406030204" pitchFamily="18" charset="0"/>
                                </a:rPr>
                                <m:t>1+</m:t>
                              </m:r>
                              <m:sSub>
                                <m:sSubPr>
                                  <m:ctrlPr>
                                    <a:rPr kumimoji="1" lang="en-US" altLang="ko-KR" sz="1050" i="1">
                                      <a:latin typeface="Cambria Math" panose="02040503050406030204" pitchFamily="18" charset="0"/>
                                    </a:rPr>
                                  </m:ctrlPr>
                                </m:sSubPr>
                                <m:e>
                                  <m:r>
                                    <a:rPr kumimoji="1" lang="en-US" altLang="ko-KR" sz="1050" i="1">
                                      <a:latin typeface="Cambria Math" panose="02040503050406030204" pitchFamily="18" charset="0"/>
                                    </a:rPr>
                                    <m:t>𝑅</m:t>
                                  </m:r>
                                </m:e>
                                <m:sub>
                                  <m:r>
                                    <a:rPr kumimoji="1" lang="en-US" altLang="ko-KR" sz="1050" i="1">
                                      <a:latin typeface="Cambria Math" panose="02040503050406030204" pitchFamily="18" charset="0"/>
                                    </a:rPr>
                                    <m:t>𝑖</m:t>
                                  </m:r>
                                </m:sub>
                              </m:sSub>
                              <m:rad>
                                <m:radPr>
                                  <m:degHide m:val="on"/>
                                  <m:ctrlPr>
                                    <a:rPr kumimoji="1" lang="en-US" altLang="ko-KR" sz="1050" i="1">
                                      <a:latin typeface="Cambria Math" panose="02040503050406030204" pitchFamily="18" charset="0"/>
                                    </a:rPr>
                                  </m:ctrlPr>
                                </m:radPr>
                                <m:deg/>
                                <m:e>
                                  <m:f>
                                    <m:fPr>
                                      <m:ctrlPr>
                                        <a:rPr kumimoji="1" lang="en-US" altLang="ko-KR" sz="1050" i="1">
                                          <a:latin typeface="Cambria Math" panose="02040503050406030204" pitchFamily="18" charset="0"/>
                                        </a:rPr>
                                      </m:ctrlPr>
                                    </m:fPr>
                                    <m:num>
                                      <m:r>
                                        <a:rPr kumimoji="1" lang="en-US" altLang="ko-KR" sz="1050" i="1">
                                          <a:latin typeface="Cambria Math" panose="02040503050406030204" pitchFamily="18" charset="0"/>
                                        </a:rPr>
                                        <m:t>𝑠</m:t>
                                      </m:r>
                                    </m:num>
                                    <m:den>
                                      <m:sSub>
                                        <m:sSubPr>
                                          <m:ctrlPr>
                                            <a:rPr kumimoji="1" lang="en-US" altLang="ko-KR" sz="1050" i="1">
                                              <a:latin typeface="Cambria Math" panose="02040503050406030204" pitchFamily="18" charset="0"/>
                                            </a:rPr>
                                          </m:ctrlPr>
                                        </m:sSubPr>
                                        <m:e>
                                          <m:r>
                                            <a:rPr kumimoji="1" lang="en-US" altLang="ko-KR" sz="1050" i="1">
                                              <a:latin typeface="Cambria Math" panose="02040503050406030204" pitchFamily="18" charset="0"/>
                                            </a:rPr>
                                            <m:t>𝐷</m:t>
                                          </m:r>
                                        </m:e>
                                        <m:sub>
                                          <m:r>
                                            <a:rPr kumimoji="1" lang="en-US" altLang="ko-KR" sz="1050" i="1">
                                              <a:latin typeface="Cambria Math" panose="02040503050406030204" pitchFamily="18" charset="0"/>
                                            </a:rPr>
                                            <m:t>𝑖</m:t>
                                          </m:r>
                                        </m:sub>
                                      </m:sSub>
                                    </m:den>
                                  </m:f>
                                </m:e>
                              </m:rad>
                              <m:r>
                                <a:rPr kumimoji="1" lang="en-US" altLang="ko-KR" sz="1050" i="1">
                                  <a:latin typeface="Cambria Math" panose="02040503050406030204" pitchFamily="18" charset="0"/>
                                </a:rPr>
                                <m:t>+</m:t>
                              </m:r>
                              <m:sSup>
                                <m:sSupPr>
                                  <m:ctrlPr>
                                    <a:rPr kumimoji="1" lang="en-US" altLang="ko-KR" sz="1050" i="1">
                                      <a:latin typeface="Cambria Math" panose="02040503050406030204" pitchFamily="18" charset="0"/>
                                    </a:rPr>
                                  </m:ctrlPr>
                                </m:sSupPr>
                                <m:e>
                                  <m:r>
                                    <a:rPr kumimoji="1" lang="en-US" altLang="ko-KR" sz="1050" i="1">
                                      <a:latin typeface="Cambria Math" panose="02040503050406030204" pitchFamily="18" charset="0"/>
                                    </a:rPr>
                                    <m:t>𝑒</m:t>
                                  </m:r>
                                </m:e>
                                <m:sup>
                                  <m:r>
                                    <a:rPr kumimoji="1" lang="en-US" altLang="ko-KR" sz="1050" i="1">
                                      <a:latin typeface="Cambria Math" panose="02040503050406030204" pitchFamily="18" charset="0"/>
                                    </a:rPr>
                                    <m:t>2</m:t>
                                  </m:r>
                                  <m:sSub>
                                    <m:sSubPr>
                                      <m:ctrlPr>
                                        <a:rPr kumimoji="1" lang="en-US" altLang="ko-KR" sz="1050" i="1">
                                          <a:latin typeface="Cambria Math" panose="02040503050406030204" pitchFamily="18" charset="0"/>
                                        </a:rPr>
                                      </m:ctrlPr>
                                    </m:sSubPr>
                                    <m:e>
                                      <m:r>
                                        <a:rPr kumimoji="1" lang="en-US" altLang="ko-KR" sz="1050" i="1">
                                          <a:latin typeface="Cambria Math" panose="02040503050406030204" pitchFamily="18" charset="0"/>
                                        </a:rPr>
                                        <m:t>𝑅</m:t>
                                      </m:r>
                                    </m:e>
                                    <m:sub>
                                      <m:r>
                                        <a:rPr kumimoji="1" lang="en-US" altLang="ko-KR" sz="1050" i="1">
                                          <a:latin typeface="Cambria Math" panose="02040503050406030204" pitchFamily="18" charset="0"/>
                                        </a:rPr>
                                        <m:t>𝑖</m:t>
                                      </m:r>
                                    </m:sub>
                                  </m:sSub>
                                  <m:rad>
                                    <m:radPr>
                                      <m:degHide m:val="on"/>
                                      <m:ctrlPr>
                                        <a:rPr kumimoji="1" lang="en-US" altLang="ko-KR" sz="1050" i="1">
                                          <a:latin typeface="Cambria Math" panose="02040503050406030204" pitchFamily="18" charset="0"/>
                                        </a:rPr>
                                      </m:ctrlPr>
                                    </m:radPr>
                                    <m:deg/>
                                    <m:e>
                                      <m:f>
                                        <m:fPr>
                                          <m:ctrlPr>
                                            <a:rPr kumimoji="1" lang="en-US" altLang="ko-KR" sz="1050" i="1">
                                              <a:latin typeface="Cambria Math" panose="02040503050406030204" pitchFamily="18" charset="0"/>
                                            </a:rPr>
                                          </m:ctrlPr>
                                        </m:fPr>
                                        <m:num>
                                          <m:r>
                                            <a:rPr kumimoji="1" lang="en-US" altLang="ko-KR" sz="1050" i="1">
                                              <a:latin typeface="Cambria Math" panose="02040503050406030204" pitchFamily="18" charset="0"/>
                                            </a:rPr>
                                            <m:t>𝑠</m:t>
                                          </m:r>
                                        </m:num>
                                        <m:den>
                                          <m:sSub>
                                            <m:sSubPr>
                                              <m:ctrlPr>
                                                <a:rPr kumimoji="1" lang="en-US" altLang="ko-KR" sz="1050" i="1">
                                                  <a:latin typeface="Cambria Math" panose="02040503050406030204" pitchFamily="18" charset="0"/>
                                                </a:rPr>
                                              </m:ctrlPr>
                                            </m:sSubPr>
                                            <m:e>
                                              <m:r>
                                                <a:rPr kumimoji="1" lang="en-US" altLang="ko-KR" sz="1050" i="1">
                                                  <a:latin typeface="Cambria Math" panose="02040503050406030204" pitchFamily="18" charset="0"/>
                                                </a:rPr>
                                                <m:t>𝐷</m:t>
                                              </m:r>
                                            </m:e>
                                            <m:sub>
                                              <m:r>
                                                <a:rPr kumimoji="1" lang="en-US" altLang="ko-KR" sz="1050" i="1">
                                                  <a:latin typeface="Cambria Math" panose="02040503050406030204" pitchFamily="18" charset="0"/>
                                                </a:rPr>
                                                <m:t>𝑖</m:t>
                                              </m:r>
                                            </m:sub>
                                          </m:sSub>
                                        </m:den>
                                      </m:f>
                                    </m:e>
                                  </m:rad>
                                </m:sup>
                              </m:sSup>
                              <m:d>
                                <m:dPr>
                                  <m:ctrlPr>
                                    <a:rPr kumimoji="1" lang="en-US" altLang="ko-KR" sz="1050" i="1">
                                      <a:latin typeface="Cambria Math" panose="02040503050406030204" pitchFamily="18" charset="0"/>
                                    </a:rPr>
                                  </m:ctrlPr>
                                </m:dPr>
                                <m:e>
                                  <m:sSub>
                                    <m:sSubPr>
                                      <m:ctrlPr>
                                        <a:rPr kumimoji="1" lang="en-US" altLang="ko-KR" sz="1050" i="1">
                                          <a:latin typeface="Cambria Math" panose="02040503050406030204" pitchFamily="18" charset="0"/>
                                        </a:rPr>
                                      </m:ctrlPr>
                                    </m:sSubPr>
                                    <m:e>
                                      <m:r>
                                        <a:rPr kumimoji="1" lang="en-US" altLang="ko-KR" sz="1050" i="1">
                                          <a:latin typeface="Cambria Math" panose="02040503050406030204" pitchFamily="18" charset="0"/>
                                        </a:rPr>
                                        <m:t>𝑅</m:t>
                                      </m:r>
                                    </m:e>
                                    <m:sub>
                                      <m:r>
                                        <a:rPr kumimoji="1" lang="en-US" altLang="ko-KR" sz="1050" i="1">
                                          <a:latin typeface="Cambria Math" panose="02040503050406030204" pitchFamily="18" charset="0"/>
                                        </a:rPr>
                                        <m:t>𝑖</m:t>
                                      </m:r>
                                    </m:sub>
                                  </m:sSub>
                                  <m:rad>
                                    <m:radPr>
                                      <m:degHide m:val="on"/>
                                      <m:ctrlPr>
                                        <a:rPr kumimoji="1" lang="en-US" altLang="ko-KR" sz="1050" i="1">
                                          <a:latin typeface="Cambria Math" panose="02040503050406030204" pitchFamily="18" charset="0"/>
                                        </a:rPr>
                                      </m:ctrlPr>
                                    </m:radPr>
                                    <m:deg/>
                                    <m:e>
                                      <m:f>
                                        <m:fPr>
                                          <m:ctrlPr>
                                            <a:rPr kumimoji="1" lang="en-US" altLang="ko-KR" sz="1050" i="1">
                                              <a:latin typeface="Cambria Math" panose="02040503050406030204" pitchFamily="18" charset="0"/>
                                            </a:rPr>
                                          </m:ctrlPr>
                                        </m:fPr>
                                        <m:num>
                                          <m:r>
                                            <a:rPr kumimoji="1" lang="en-US" altLang="ko-KR" sz="1050" i="1">
                                              <a:latin typeface="Cambria Math" panose="02040503050406030204" pitchFamily="18" charset="0"/>
                                            </a:rPr>
                                            <m:t>𝑠</m:t>
                                          </m:r>
                                        </m:num>
                                        <m:den>
                                          <m:sSub>
                                            <m:sSubPr>
                                              <m:ctrlPr>
                                                <a:rPr kumimoji="1" lang="en-US" altLang="ko-KR" sz="1050" i="1">
                                                  <a:latin typeface="Cambria Math" panose="02040503050406030204" pitchFamily="18" charset="0"/>
                                                </a:rPr>
                                              </m:ctrlPr>
                                            </m:sSubPr>
                                            <m:e>
                                              <m:r>
                                                <a:rPr kumimoji="1" lang="en-US" altLang="ko-KR" sz="1050" i="1">
                                                  <a:latin typeface="Cambria Math" panose="02040503050406030204" pitchFamily="18" charset="0"/>
                                                </a:rPr>
                                                <m:t>𝐷</m:t>
                                              </m:r>
                                            </m:e>
                                            <m:sub>
                                              <m:r>
                                                <a:rPr kumimoji="1" lang="en-US" altLang="ko-KR" sz="1050" i="1">
                                                  <a:latin typeface="Cambria Math" panose="02040503050406030204" pitchFamily="18" charset="0"/>
                                                </a:rPr>
                                                <m:t>𝑖</m:t>
                                              </m:r>
                                            </m:sub>
                                          </m:sSub>
                                        </m:den>
                                      </m:f>
                                    </m:e>
                                  </m:rad>
                                  <m:r>
                                    <a:rPr kumimoji="1" lang="en-US" altLang="ko-KR" sz="1050" i="1">
                                      <a:latin typeface="Cambria Math" panose="02040503050406030204" pitchFamily="18" charset="0"/>
                                    </a:rPr>
                                    <m:t>−1</m:t>
                                  </m:r>
                                </m:e>
                              </m:d>
                            </m:den>
                          </m:f>
                          <m:r>
                            <a:rPr kumimoji="1" lang="en-US" altLang="ko-KR" sz="1050" b="0" i="1" smtClean="0">
                              <a:latin typeface="Cambria Math" panose="02040503050406030204" pitchFamily="18" charset="0"/>
                            </a:rPr>
                            <m:t>=</m:t>
                          </m:r>
                          <m:nary>
                            <m:naryPr>
                              <m:chr m:val="∑"/>
                              <m:ctrlPr>
                                <a:rPr kumimoji="1" lang="en-US" altLang="ko-Kore-KR" sz="1050" i="1">
                                  <a:latin typeface="Cambria Math" panose="02040503050406030204" pitchFamily="18" charset="0"/>
                                </a:rPr>
                              </m:ctrlPr>
                            </m:naryPr>
                            <m:sub>
                              <m:r>
                                <m:rPr>
                                  <m:brk m:alnAt="23"/>
                                </m:rPr>
                                <a:rPr kumimoji="1" lang="en-US" altLang="ko-Kore-KR" sz="1050" i="1">
                                  <a:latin typeface="Cambria Math" panose="02040503050406030204" pitchFamily="18" charset="0"/>
                                </a:rPr>
                                <m:t>𝑘</m:t>
                              </m:r>
                              <m:r>
                                <a:rPr kumimoji="1" lang="en-US" altLang="ko-Kore-KR" sz="1050" i="1">
                                  <a:latin typeface="Cambria Math" panose="02040503050406030204" pitchFamily="18" charset="0"/>
                                </a:rPr>
                                <m:t>=0</m:t>
                              </m:r>
                            </m:sub>
                            <m:sup>
                              <m:r>
                                <a:rPr kumimoji="1" lang="en-US" altLang="ko-Kore-KR" sz="1050" i="1">
                                  <a:latin typeface="Cambria Math" panose="02040503050406030204" pitchFamily="18" charset="0"/>
                                </a:rPr>
                                <m:t>2</m:t>
                              </m:r>
                              <m:d>
                                <m:dPr>
                                  <m:ctrlPr>
                                    <a:rPr kumimoji="1" lang="en-US" altLang="ko-Kore-KR" sz="1050" i="1">
                                      <a:latin typeface="Cambria Math" panose="02040503050406030204" pitchFamily="18" charset="0"/>
                                    </a:rPr>
                                  </m:ctrlPr>
                                </m:dPr>
                                <m:e>
                                  <m:r>
                                    <a:rPr kumimoji="1" lang="en-US" altLang="ko-Kore-KR" sz="1050" i="1">
                                      <a:latin typeface="Cambria Math" panose="02040503050406030204" pitchFamily="18" charset="0"/>
                                    </a:rPr>
                                    <m:t>𝑁</m:t>
                                  </m:r>
                                  <m:r>
                                    <a:rPr kumimoji="1" lang="en-US" altLang="ko-Kore-KR" sz="1050" i="1">
                                      <a:latin typeface="Cambria Math" panose="02040503050406030204" pitchFamily="18" charset="0"/>
                                    </a:rPr>
                                    <m:t>+1</m:t>
                                  </m:r>
                                </m:e>
                              </m:d>
                            </m:sup>
                            <m:e>
                              <m:sSub>
                                <m:sSubPr>
                                  <m:ctrlPr>
                                    <a:rPr kumimoji="1" lang="en-US" altLang="ko-Kore-KR" sz="1050" i="1">
                                      <a:latin typeface="Cambria Math" panose="02040503050406030204" pitchFamily="18" charset="0"/>
                                    </a:rPr>
                                  </m:ctrlPr>
                                </m:sSubPr>
                                <m:e>
                                  <m:r>
                                    <a:rPr kumimoji="1" lang="en-US" altLang="ko-Kore-KR" sz="1050" i="1">
                                      <a:latin typeface="Cambria Math" panose="02040503050406030204" pitchFamily="18" charset="0"/>
                                    </a:rPr>
                                    <m:t>𝑐</m:t>
                                  </m:r>
                                </m:e>
                                <m:sub>
                                  <m:r>
                                    <a:rPr kumimoji="1" lang="en-US" altLang="ko-Kore-KR" sz="1050" i="1">
                                      <a:latin typeface="Cambria Math" panose="02040503050406030204" pitchFamily="18" charset="0"/>
                                    </a:rPr>
                                    <m:t>𝑘</m:t>
                                  </m:r>
                                </m:sub>
                              </m:sSub>
                              <m:sSup>
                                <m:sSupPr>
                                  <m:ctrlPr>
                                    <a:rPr kumimoji="1" lang="en-US" altLang="ko-Kore-KR" sz="1050" i="1">
                                      <a:latin typeface="Cambria Math" panose="02040503050406030204" pitchFamily="18" charset="0"/>
                                    </a:rPr>
                                  </m:ctrlPr>
                                </m:sSupPr>
                                <m:e>
                                  <m:r>
                                    <a:rPr kumimoji="1" lang="en-US" altLang="ko-Kore-KR" sz="1050" i="1">
                                      <a:latin typeface="Cambria Math" panose="02040503050406030204" pitchFamily="18" charset="0"/>
                                    </a:rPr>
                                    <m:t>𝑠</m:t>
                                  </m:r>
                                </m:e>
                                <m:sup>
                                  <m:r>
                                    <a:rPr kumimoji="1" lang="en-US" altLang="ko-Kore-KR" sz="1050" i="1">
                                      <a:latin typeface="Cambria Math" panose="02040503050406030204" pitchFamily="18" charset="0"/>
                                    </a:rPr>
                                    <m:t>𝑘</m:t>
                                  </m:r>
                                </m:sup>
                              </m:sSup>
                            </m:e>
                          </m:nary>
                          <m:r>
                            <a:rPr kumimoji="1" lang="en-US" altLang="ko-Kore-KR" sz="1050" i="1">
                              <a:latin typeface="Cambria Math" panose="02040503050406030204" pitchFamily="18" charset="0"/>
                            </a:rPr>
                            <m:t>=</m:t>
                          </m:r>
                          <m:sSub>
                            <m:sSubPr>
                              <m:ctrlPr>
                                <a:rPr kumimoji="1" lang="en-US" altLang="ko-Kore-KR" sz="1050" i="1">
                                  <a:latin typeface="Cambria Math" panose="02040503050406030204" pitchFamily="18" charset="0"/>
                                </a:rPr>
                              </m:ctrlPr>
                            </m:sSubPr>
                            <m:e>
                              <m:r>
                                <a:rPr kumimoji="1" lang="en-US" altLang="ko-Kore-KR" sz="1050" i="1">
                                  <a:latin typeface="Cambria Math" panose="02040503050406030204" pitchFamily="18" charset="0"/>
                                </a:rPr>
                                <m:t>𝑐</m:t>
                              </m:r>
                            </m:e>
                            <m:sub>
                              <m:r>
                                <a:rPr kumimoji="1" lang="en-US" altLang="ko-Kore-KR" sz="1050" i="1">
                                  <a:latin typeface="Cambria Math" panose="02040503050406030204" pitchFamily="18" charset="0"/>
                                </a:rPr>
                                <m:t>0</m:t>
                              </m:r>
                            </m:sub>
                          </m:sSub>
                          <m:r>
                            <a:rPr kumimoji="1" lang="en-US" altLang="ko-Kore-KR" sz="1050" i="1">
                              <a:latin typeface="Cambria Math" panose="02040503050406030204" pitchFamily="18" charset="0"/>
                            </a:rPr>
                            <m:t>+</m:t>
                          </m:r>
                          <m:sSub>
                            <m:sSubPr>
                              <m:ctrlPr>
                                <a:rPr kumimoji="1" lang="en-US" altLang="ko-Kore-KR" sz="1050" i="1">
                                  <a:latin typeface="Cambria Math" panose="02040503050406030204" pitchFamily="18" charset="0"/>
                                </a:rPr>
                              </m:ctrlPr>
                            </m:sSubPr>
                            <m:e>
                              <m:r>
                                <a:rPr kumimoji="1" lang="en-US" altLang="ko-Kore-KR" sz="1050" i="1">
                                  <a:latin typeface="Cambria Math" panose="02040503050406030204" pitchFamily="18" charset="0"/>
                                </a:rPr>
                                <m:t>𝑐</m:t>
                              </m:r>
                            </m:e>
                            <m:sub>
                              <m:r>
                                <a:rPr kumimoji="1" lang="en-US" altLang="ko-Kore-KR" sz="1050" i="1">
                                  <a:latin typeface="Cambria Math" panose="02040503050406030204" pitchFamily="18" charset="0"/>
                                </a:rPr>
                                <m:t>1</m:t>
                              </m:r>
                            </m:sub>
                          </m:sSub>
                          <m:r>
                            <a:rPr kumimoji="1" lang="en-US" altLang="ko-Kore-KR" sz="1050" i="1">
                              <a:latin typeface="Cambria Math" panose="02040503050406030204" pitchFamily="18" charset="0"/>
                            </a:rPr>
                            <m:t>𝑠</m:t>
                          </m:r>
                          <m:r>
                            <a:rPr kumimoji="1" lang="en-US" altLang="ko-Kore-KR" sz="1050" i="1">
                              <a:latin typeface="Cambria Math" panose="02040503050406030204" pitchFamily="18" charset="0"/>
                            </a:rPr>
                            <m:t>+</m:t>
                          </m:r>
                          <m:sSub>
                            <m:sSubPr>
                              <m:ctrlPr>
                                <a:rPr kumimoji="1" lang="en-US" altLang="ko-Kore-KR" sz="1050" i="1">
                                  <a:latin typeface="Cambria Math" panose="02040503050406030204" pitchFamily="18" charset="0"/>
                                </a:rPr>
                              </m:ctrlPr>
                            </m:sSubPr>
                            <m:e>
                              <m:r>
                                <a:rPr kumimoji="1" lang="en-US" altLang="ko-Kore-KR" sz="1050" i="1">
                                  <a:latin typeface="Cambria Math" panose="02040503050406030204" pitchFamily="18" charset="0"/>
                                </a:rPr>
                                <m:t>𝑐</m:t>
                              </m:r>
                            </m:e>
                            <m:sub>
                              <m:r>
                                <a:rPr kumimoji="1" lang="en-US" altLang="ko-Kore-KR" sz="1050" i="1">
                                  <a:latin typeface="Cambria Math" panose="02040503050406030204" pitchFamily="18" charset="0"/>
                                </a:rPr>
                                <m:t>2</m:t>
                              </m:r>
                            </m:sub>
                          </m:sSub>
                          <m:sSup>
                            <m:sSupPr>
                              <m:ctrlPr>
                                <a:rPr kumimoji="1" lang="en-US" altLang="ko-Kore-KR" sz="1050" i="1">
                                  <a:latin typeface="Cambria Math" panose="02040503050406030204" pitchFamily="18" charset="0"/>
                                </a:rPr>
                              </m:ctrlPr>
                            </m:sSupPr>
                            <m:e>
                              <m:r>
                                <a:rPr kumimoji="1" lang="en-US" altLang="ko-Kore-KR" sz="1050" i="1">
                                  <a:latin typeface="Cambria Math" panose="02040503050406030204" pitchFamily="18" charset="0"/>
                                </a:rPr>
                                <m:t>𝑠</m:t>
                              </m:r>
                            </m:e>
                            <m:sup>
                              <m:r>
                                <a:rPr kumimoji="1" lang="en-US" altLang="ko-Kore-KR" sz="1050" i="1">
                                  <a:latin typeface="Cambria Math" panose="02040503050406030204" pitchFamily="18" charset="0"/>
                                </a:rPr>
                                <m:t>2</m:t>
                              </m:r>
                            </m:sup>
                          </m:sSup>
                          <m:r>
                            <a:rPr kumimoji="1" lang="en-US" altLang="ko-Kore-KR" sz="1050" i="1">
                              <a:latin typeface="Cambria Math" panose="02040503050406030204" pitchFamily="18" charset="0"/>
                            </a:rPr>
                            <m:t>+…</m:t>
                          </m:r>
                          <m:r>
                            <m:rPr>
                              <m:nor/>
                            </m:rPr>
                            <a:rPr kumimoji="1" lang="en-US" altLang="ko-Kore-KR" sz="1050" dirty="0"/>
                            <m:t>   </m:t>
                          </m:r>
                        </m:e>
                      </m:d>
                    </m:oMath>
                  </m:oMathPara>
                </a14:m>
                <a:endParaRPr lang="ko-Kore-KR" altLang="en-US" sz="1050" dirty="0"/>
              </a:p>
            </p:txBody>
          </p:sp>
        </mc:Choice>
        <mc:Fallback xmlns="">
          <p:sp>
            <p:nvSpPr>
              <p:cNvPr id="5" name="직사각형 4">
                <a:extLst>
                  <a:ext uri="{FF2B5EF4-FFF2-40B4-BE49-F238E27FC236}">
                    <a16:creationId xmlns:a16="http://schemas.microsoft.com/office/drawing/2014/main" id="{08AD81C8-5739-5443-A825-2C8563FB6BFA}"/>
                  </a:ext>
                </a:extLst>
              </p:cNvPr>
              <p:cNvSpPr>
                <a:spLocks noRot="1" noChangeAspect="1" noMove="1" noResize="1" noEditPoints="1" noAdjustHandles="1" noChangeArrowheads="1" noChangeShapeType="1" noTextEdit="1"/>
              </p:cNvSpPr>
              <p:nvPr/>
            </p:nvSpPr>
            <p:spPr>
              <a:xfrm>
                <a:off x="2971800" y="2317282"/>
                <a:ext cx="6477000" cy="851836"/>
              </a:xfrm>
              <a:prstGeom prst="rect">
                <a:avLst/>
              </a:prstGeom>
              <a:blipFill>
                <a:blip r:embed="rId10"/>
                <a:stretch>
                  <a:fillRect t="-46269" b="-74627"/>
                </a:stretch>
              </a:blipFill>
            </p:spPr>
            <p:txBody>
              <a:bodyPr/>
              <a:lstStyle/>
              <a:p>
                <a:r>
                  <a:rPr lang="ko-Kore-KR" altLang="en-US">
                    <a:noFill/>
                  </a:rPr>
                  <a:t> </a:t>
                </a:r>
              </a:p>
            </p:txBody>
          </p:sp>
        </mc:Fallback>
      </mc:AlternateContent>
      <p:sp>
        <p:nvSpPr>
          <p:cNvPr id="17" name="Title 1">
            <a:extLst>
              <a:ext uri="{FF2B5EF4-FFF2-40B4-BE49-F238E27FC236}">
                <a16:creationId xmlns:a16="http://schemas.microsoft.com/office/drawing/2014/main" id="{C6C2D240-1DFC-E944-9E82-D1B01238A97E}"/>
              </a:ext>
            </a:extLst>
          </p:cNvPr>
          <p:cNvSpPr>
            <a:spLocks noGrp="1"/>
          </p:cNvSpPr>
          <p:nvPr>
            <p:ph type="title"/>
          </p:nvPr>
        </p:nvSpPr>
        <p:spPr>
          <a:xfrm>
            <a:off x="457200" y="76200"/>
            <a:ext cx="8229600" cy="1143000"/>
          </a:xfrm>
        </p:spPr>
        <p:txBody>
          <a:bodyPr>
            <a:noAutofit/>
          </a:bodyPr>
          <a:lstStyle/>
          <a:p>
            <a:r>
              <a:rPr lang="en-US" sz="3200" dirty="0"/>
              <a:t>3. The Lithium-Ion Battery Model</a:t>
            </a:r>
          </a:p>
        </p:txBody>
      </p:sp>
      <p:sp>
        <p:nvSpPr>
          <p:cNvPr id="12" name="직사각형 11">
            <a:extLst>
              <a:ext uri="{FF2B5EF4-FFF2-40B4-BE49-F238E27FC236}">
                <a16:creationId xmlns:a16="http://schemas.microsoft.com/office/drawing/2014/main" id="{F2820E94-48DE-B943-927E-287F2E229A44}"/>
              </a:ext>
            </a:extLst>
          </p:cNvPr>
          <p:cNvSpPr/>
          <p:nvPr/>
        </p:nvSpPr>
        <p:spPr>
          <a:xfrm>
            <a:off x="252867" y="2283085"/>
            <a:ext cx="3176133" cy="821616"/>
          </a:xfrm>
          <a:prstGeom prst="rect">
            <a:avLst/>
          </a:prstGeom>
          <a:no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spTree>
    <p:extLst>
      <p:ext uri="{BB962C8B-B14F-4D97-AF65-F5344CB8AC3E}">
        <p14:creationId xmlns:p14="http://schemas.microsoft.com/office/powerpoint/2010/main" val="13753864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DEFE23A-4FF7-41CF-9D67-A1A984F1DA76}" type="slidenum">
              <a:rPr lang="en-US" smtClean="0"/>
              <a:pPr/>
              <a:t>12</a:t>
            </a:fld>
            <a:endParaRPr lang="en-US" dirty="0"/>
          </a:p>
        </p:txBody>
      </p:sp>
      <mc:AlternateContent xmlns:mc="http://schemas.openxmlformats.org/markup-compatibility/2006" xmlns:a14="http://schemas.microsoft.com/office/drawing/2010/main">
        <mc:Choice Requires="a14">
          <p:sp>
            <p:nvSpPr>
              <p:cNvPr id="14" name="Content Placeholder 2">
                <a:extLst>
                  <a:ext uri="{FF2B5EF4-FFF2-40B4-BE49-F238E27FC236}">
                    <a16:creationId xmlns:a16="http://schemas.microsoft.com/office/drawing/2014/main" id="{3C5D1340-34C0-284E-AB96-D40B71044721}"/>
                  </a:ext>
                </a:extLst>
              </p:cNvPr>
              <p:cNvSpPr txBox="1">
                <a:spLocks/>
              </p:cNvSpPr>
              <p:nvPr/>
            </p:nvSpPr>
            <p:spPr>
              <a:xfrm>
                <a:off x="304800" y="990600"/>
                <a:ext cx="5257800" cy="40949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lvl="1"/>
                <a:r>
                  <a:rPr kumimoji="1" lang="en-US" altLang="ko-Kore-KR" sz="2000" dirty="0" err="1"/>
                  <a:t>Pade</a:t>
                </a:r>
                <a:r>
                  <a:rPr kumimoji="1" lang="en-US" altLang="ko-Kore-KR" sz="2000" dirty="0"/>
                  <a:t> approximation</a:t>
                </a:r>
                <a:r>
                  <a:rPr kumimoji="1" lang="ko-KR" altLang="en-US" sz="2000" dirty="0"/>
                  <a:t> </a:t>
                </a:r>
                <a14:m>
                  <m:oMath xmlns:m="http://schemas.openxmlformats.org/officeDocument/2006/math">
                    <m:r>
                      <a:rPr kumimoji="1" lang="en-US" altLang="ko-KR" sz="2000" b="0" i="1" smtClean="0">
                        <a:latin typeface="Cambria Math" panose="02040503050406030204" pitchFamily="18" charset="0"/>
                      </a:rPr>
                      <m:t>(</m:t>
                    </m:r>
                    <m:r>
                      <a:rPr kumimoji="1" lang="en-US" altLang="ko-KR" sz="2000" b="0" i="1" smtClean="0">
                        <a:latin typeface="Cambria Math" panose="02040503050406030204" pitchFamily="18" charset="0"/>
                      </a:rPr>
                      <m:t>𝐶𝑜𝑛𝑡</m:t>
                    </m:r>
                    <m:r>
                      <a:rPr kumimoji="1" lang="en-US" altLang="ko-KR" sz="2000" b="0" i="1" smtClean="0">
                        <a:latin typeface="Cambria Math" panose="02040503050406030204" pitchFamily="18" charset="0"/>
                      </a:rPr>
                      <m:t>.)</m:t>
                    </m:r>
                  </m:oMath>
                </a14:m>
                <a:r>
                  <a:rPr kumimoji="1" lang="en-US" altLang="ko-Kore-KR" sz="2000" dirty="0"/>
                  <a:t> </a:t>
                </a:r>
              </a:p>
            </p:txBody>
          </p:sp>
        </mc:Choice>
        <mc:Fallback xmlns="">
          <p:sp>
            <p:nvSpPr>
              <p:cNvPr id="14" name="Content Placeholder 2">
                <a:extLst>
                  <a:ext uri="{FF2B5EF4-FFF2-40B4-BE49-F238E27FC236}">
                    <a16:creationId xmlns:a16="http://schemas.microsoft.com/office/drawing/2014/main" id="{3C5D1340-34C0-284E-AB96-D40B71044721}"/>
                  </a:ext>
                </a:extLst>
              </p:cNvPr>
              <p:cNvSpPr txBox="1">
                <a:spLocks noRot="1" noChangeAspect="1" noMove="1" noResize="1" noEditPoints="1" noAdjustHandles="1" noChangeArrowheads="1" noChangeShapeType="1" noTextEdit="1"/>
              </p:cNvSpPr>
              <p:nvPr/>
            </p:nvSpPr>
            <p:spPr>
              <a:xfrm>
                <a:off x="304800" y="990600"/>
                <a:ext cx="5257800" cy="409490"/>
              </a:xfrm>
              <a:prstGeom prst="rect">
                <a:avLst/>
              </a:prstGeom>
              <a:blipFill>
                <a:blip r:embed="rId3"/>
                <a:stretch>
                  <a:fillRect t="-9375" b="-21875"/>
                </a:stretch>
              </a:blipFill>
            </p:spPr>
            <p:txBody>
              <a:bodyPr/>
              <a:lstStyle/>
              <a:p>
                <a:r>
                  <a:rPr lang="ko-Kore-KR" alt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F84AB0F1-3E22-AF40-9AF1-35D20AA488B9}"/>
                  </a:ext>
                </a:extLst>
              </p:cNvPr>
              <p:cNvSpPr txBox="1"/>
              <p:nvPr/>
            </p:nvSpPr>
            <p:spPr>
              <a:xfrm>
                <a:off x="876300" y="1435654"/>
                <a:ext cx="7391400" cy="338554"/>
              </a:xfrm>
              <a:prstGeom prst="rect">
                <a:avLst/>
              </a:prstGeom>
              <a:noFill/>
            </p:spPr>
            <p:txBody>
              <a:bodyPr wrap="square" rtlCol="0">
                <a:spAutoFit/>
              </a:bodyPr>
              <a:lstStyle/>
              <a:p>
                <a:pPr marL="285750" indent="-285750">
                  <a:buFont typeface="Arial" panose="020B0604020202020204" pitchFamily="34" charset="0"/>
                  <a:buChar char="•"/>
                </a:pPr>
                <a:r>
                  <a:rPr kumimoji="1" lang="en-US" altLang="ko-Kore-KR" sz="1600" dirty="0"/>
                  <a:t>2</a:t>
                </a:r>
                <a:r>
                  <a:rPr kumimoji="1" lang="en-US" altLang="ko-Kore-KR" sz="1600" baseline="30000" dirty="0"/>
                  <a:t>nd</a:t>
                </a:r>
                <a:r>
                  <a:rPr kumimoji="1" lang="en-US" altLang="ko-Kore-KR" sz="1600" dirty="0"/>
                  <a:t> , 3</a:t>
                </a:r>
                <a:r>
                  <a:rPr kumimoji="1" lang="en-US" altLang="ko-Kore-KR" sz="1600" baseline="30000" dirty="0"/>
                  <a:t>rd</a:t>
                </a:r>
                <a:r>
                  <a:rPr kumimoji="1" lang="en-US" altLang="ko-Kore-KR" sz="1600" dirty="0"/>
                  <a:t> , 4</a:t>
                </a:r>
                <a:r>
                  <a:rPr kumimoji="1" lang="en-US" altLang="ko-Kore-KR" sz="1600" baseline="30000" dirty="0"/>
                  <a:t>th</a:t>
                </a:r>
                <a:r>
                  <a:rPr kumimoji="1" lang="en-US" altLang="ko-Kore-KR" sz="1600" dirty="0"/>
                  <a:t> – Order </a:t>
                </a:r>
                <a:r>
                  <a:rPr kumimoji="1" lang="en-US" altLang="ko-Kore-KR" sz="1600" dirty="0" err="1"/>
                  <a:t>Pade</a:t>
                </a:r>
                <a:r>
                  <a:rPr kumimoji="1" lang="en-US" altLang="ko-Kore-KR" sz="1600" dirty="0"/>
                  <a:t> approximation coefficient at each electrode (</a:t>
                </a:r>
                <a14:m>
                  <m:oMath xmlns:m="http://schemas.openxmlformats.org/officeDocument/2006/math">
                    <m:r>
                      <a:rPr kumimoji="1" lang="en-US" altLang="ko-Kore-KR" sz="1600" b="0" i="1" smtClean="0">
                        <a:latin typeface="Cambria Math" panose="02040503050406030204" pitchFamily="18" charset="0"/>
                      </a:rPr>
                      <m:t>𝑖</m:t>
                    </m:r>
                    <m:r>
                      <a:rPr kumimoji="1" lang="en-US" altLang="ko-Kore-KR" sz="1600" b="0" i="1" smtClean="0">
                        <a:latin typeface="Cambria Math" panose="02040503050406030204" pitchFamily="18" charset="0"/>
                      </a:rPr>
                      <m:t>=</m:t>
                    </m:r>
                    <m:r>
                      <a:rPr kumimoji="1" lang="en-US" altLang="ko-Kore-KR" sz="1600" b="0" i="1" smtClean="0">
                        <a:latin typeface="Cambria Math" panose="02040503050406030204" pitchFamily="18" charset="0"/>
                      </a:rPr>
                      <m:t>𝑛</m:t>
                    </m:r>
                    <m:r>
                      <a:rPr kumimoji="1" lang="en-US" altLang="ko-Kore-KR" sz="1600" b="0" i="1" smtClean="0">
                        <a:latin typeface="Cambria Math" panose="02040503050406030204" pitchFamily="18" charset="0"/>
                      </a:rPr>
                      <m:t>,</m:t>
                    </m:r>
                    <m:r>
                      <a:rPr kumimoji="1" lang="en-US" altLang="ko-Kore-KR" sz="1600" b="0" i="1" smtClean="0">
                        <a:latin typeface="Cambria Math" panose="02040503050406030204" pitchFamily="18" charset="0"/>
                      </a:rPr>
                      <m:t>𝑝</m:t>
                    </m:r>
                    <m:r>
                      <a:rPr kumimoji="1" lang="en-US" altLang="ko-Kore-KR" sz="1600" b="0" i="1" smtClean="0">
                        <a:latin typeface="Cambria Math" panose="02040503050406030204" pitchFamily="18" charset="0"/>
                      </a:rPr>
                      <m:t>)</m:t>
                    </m:r>
                  </m:oMath>
                </a14:m>
                <a:r>
                  <a:rPr kumimoji="1" lang="en-US" altLang="ko-Kore-KR" sz="1600" dirty="0"/>
                  <a:t> [5]</a:t>
                </a:r>
                <a:r>
                  <a:rPr kumimoji="1" lang="ko-KR" altLang="en-US" sz="1600" dirty="0"/>
                  <a:t> </a:t>
                </a:r>
                <a:endParaRPr kumimoji="1" lang="ko-Kore-KR" altLang="en-US" sz="1600" dirty="0"/>
              </a:p>
            </p:txBody>
          </p:sp>
        </mc:Choice>
        <mc:Fallback xmlns="">
          <p:sp>
            <p:nvSpPr>
              <p:cNvPr id="18" name="TextBox 17">
                <a:extLst>
                  <a:ext uri="{FF2B5EF4-FFF2-40B4-BE49-F238E27FC236}">
                    <a16:creationId xmlns:a16="http://schemas.microsoft.com/office/drawing/2014/main" id="{F84AB0F1-3E22-AF40-9AF1-35D20AA488B9}"/>
                  </a:ext>
                </a:extLst>
              </p:cNvPr>
              <p:cNvSpPr txBox="1">
                <a:spLocks noRot="1" noChangeAspect="1" noMove="1" noResize="1" noEditPoints="1" noAdjustHandles="1" noChangeArrowheads="1" noChangeShapeType="1" noTextEdit="1"/>
              </p:cNvSpPr>
              <p:nvPr/>
            </p:nvSpPr>
            <p:spPr>
              <a:xfrm>
                <a:off x="876300" y="1435654"/>
                <a:ext cx="7391400" cy="338554"/>
              </a:xfrm>
              <a:prstGeom prst="rect">
                <a:avLst/>
              </a:prstGeom>
              <a:blipFill>
                <a:blip r:embed="rId4"/>
                <a:stretch>
                  <a:fillRect l="-344" t="-7692" b="-23077"/>
                </a:stretch>
              </a:blipFill>
            </p:spPr>
            <p:txBody>
              <a:bodyPr/>
              <a:lstStyle/>
              <a:p>
                <a:r>
                  <a:rPr lang="ko-Kore-KR" altLang="en-US">
                    <a:noFill/>
                  </a:rPr>
                  <a:t> </a:t>
                </a:r>
              </a:p>
            </p:txBody>
          </p:sp>
        </mc:Fallback>
      </mc:AlternateContent>
      <p:sp>
        <p:nvSpPr>
          <p:cNvPr id="17" name="Title 1">
            <a:extLst>
              <a:ext uri="{FF2B5EF4-FFF2-40B4-BE49-F238E27FC236}">
                <a16:creationId xmlns:a16="http://schemas.microsoft.com/office/drawing/2014/main" id="{C6C2D240-1DFC-E944-9E82-D1B01238A97E}"/>
              </a:ext>
            </a:extLst>
          </p:cNvPr>
          <p:cNvSpPr>
            <a:spLocks noGrp="1"/>
          </p:cNvSpPr>
          <p:nvPr>
            <p:ph type="title"/>
          </p:nvPr>
        </p:nvSpPr>
        <p:spPr>
          <a:xfrm>
            <a:off x="457200" y="76200"/>
            <a:ext cx="8229600" cy="1143000"/>
          </a:xfrm>
        </p:spPr>
        <p:txBody>
          <a:bodyPr>
            <a:noAutofit/>
          </a:bodyPr>
          <a:lstStyle/>
          <a:p>
            <a:r>
              <a:rPr lang="en-US" sz="3200" dirty="0"/>
              <a:t>3. The Lithium-Ion Battery Model</a:t>
            </a:r>
          </a:p>
        </p:txBody>
      </p:sp>
      <mc:AlternateContent xmlns:mc="http://schemas.openxmlformats.org/markup-compatibility/2006" xmlns:a14="http://schemas.microsoft.com/office/drawing/2010/main">
        <mc:Choice Requires="a14">
          <p:graphicFrame>
            <p:nvGraphicFramePr>
              <p:cNvPr id="2" name="표 5">
                <a:extLst>
                  <a:ext uri="{FF2B5EF4-FFF2-40B4-BE49-F238E27FC236}">
                    <a16:creationId xmlns:a16="http://schemas.microsoft.com/office/drawing/2014/main" id="{25748808-894F-F441-A8FE-37F2F03E8071}"/>
                  </a:ext>
                </a:extLst>
              </p:cNvPr>
              <p:cNvGraphicFramePr>
                <a:graphicFrameLocks noGrp="1"/>
              </p:cNvGraphicFramePr>
              <p:nvPr>
                <p:extLst>
                  <p:ext uri="{D42A27DB-BD31-4B8C-83A1-F6EECF244321}">
                    <p14:modId xmlns:p14="http://schemas.microsoft.com/office/powerpoint/2010/main" val="2709027271"/>
                  </p:ext>
                </p:extLst>
              </p:nvPr>
            </p:nvGraphicFramePr>
            <p:xfrm>
              <a:off x="1434433" y="3167919"/>
              <a:ext cx="1671230" cy="1677988"/>
            </p:xfrm>
            <a:graphic>
              <a:graphicData uri="http://schemas.openxmlformats.org/drawingml/2006/table">
                <a:tbl>
                  <a:tblPr firstRow="1" bandRow="1">
                    <a:tableStyleId>{5C22544A-7EE6-4342-B048-85BDC9FD1C3A}</a:tableStyleId>
                  </a:tblPr>
                  <a:tblGrid>
                    <a:gridCol w="714387">
                      <a:extLst>
                        <a:ext uri="{9D8B030D-6E8A-4147-A177-3AD203B41FA5}">
                          <a16:colId xmlns:a16="http://schemas.microsoft.com/office/drawing/2014/main" val="1678162374"/>
                        </a:ext>
                      </a:extLst>
                    </a:gridCol>
                    <a:gridCol w="956843">
                      <a:extLst>
                        <a:ext uri="{9D8B030D-6E8A-4147-A177-3AD203B41FA5}">
                          <a16:colId xmlns:a16="http://schemas.microsoft.com/office/drawing/2014/main" val="3669213333"/>
                        </a:ext>
                      </a:extLst>
                    </a:gridCol>
                  </a:tblGrid>
                  <a:tr h="370840">
                    <a:tc gridSpan="2">
                      <a:txBody>
                        <a:bodyPr/>
                        <a:lstStyle/>
                        <a:p>
                          <a:pPr algn="ctr"/>
                          <a:r>
                            <a:rPr lang="en-US" altLang="ko-Kore-KR" dirty="0">
                              <a:solidFill>
                                <a:schemeClr val="bg1"/>
                              </a:solidFill>
                            </a:rPr>
                            <a:t>2</a:t>
                          </a:r>
                          <a:r>
                            <a:rPr lang="en-US" altLang="ko-Kore-KR" baseline="30000" dirty="0">
                              <a:solidFill>
                                <a:schemeClr val="bg1"/>
                              </a:solidFill>
                            </a:rPr>
                            <a:t>nd</a:t>
                          </a:r>
                          <a:r>
                            <a:rPr lang="en-US" altLang="ko-Kore-KR" dirty="0">
                              <a:solidFill>
                                <a:schemeClr val="bg1"/>
                              </a:solidFill>
                            </a:rPr>
                            <a:t> - Order</a:t>
                          </a:r>
                          <a:endParaRPr lang="ko-Kore-KR" altLang="en-US" dirty="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hMerge="1">
                      <a:txBody>
                        <a:bodyPr/>
                        <a:lstStyle/>
                        <a:p>
                          <a:endParaRPr lang="ko-Kore-KR" altLang="en-US" dirty="0"/>
                        </a:p>
                      </a:txBody>
                      <a:tcPr/>
                    </a:tc>
                    <a:extLst>
                      <a:ext uri="{0D108BD9-81ED-4DB2-BD59-A6C34878D82A}">
                        <a16:rowId xmlns:a16="http://schemas.microsoft.com/office/drawing/2014/main" val="3937612617"/>
                      </a:ext>
                    </a:extLst>
                  </a:tr>
                  <a:tr h="344855">
                    <a:tc>
                      <a:txBody>
                        <a:bodyPr/>
                        <a:lstStyle/>
                        <a:p>
                          <a:pPr algn="ctr"/>
                          <a14:m>
                            <m:oMathPara xmlns:m="http://schemas.openxmlformats.org/officeDocument/2006/math">
                              <m:oMathParaPr>
                                <m:jc m:val="centerGroup"/>
                              </m:oMathParaPr>
                              <m:oMath xmlns:m="http://schemas.openxmlformats.org/officeDocument/2006/math">
                                <m:sSub>
                                  <m:sSubPr>
                                    <m:ctrlPr>
                                      <a:rPr lang="en-US" altLang="ko-Kore-KR" i="1" smtClean="0">
                                        <a:solidFill>
                                          <a:schemeClr val="tx1"/>
                                        </a:solidFill>
                                        <a:latin typeface="Cambria Math" panose="02040503050406030204" pitchFamily="18" charset="0"/>
                                      </a:rPr>
                                    </m:ctrlPr>
                                  </m:sSubPr>
                                  <m:e>
                                    <m:r>
                                      <a:rPr lang="en-US" altLang="ko-Kore-KR" b="0" i="1" smtClean="0">
                                        <a:solidFill>
                                          <a:schemeClr val="tx1"/>
                                        </a:solidFill>
                                        <a:latin typeface="Cambria Math" panose="02040503050406030204" pitchFamily="18" charset="0"/>
                                      </a:rPr>
                                      <m:t>𝑎</m:t>
                                    </m:r>
                                  </m:e>
                                  <m:sub>
                                    <m:r>
                                      <a:rPr lang="en-US" altLang="ko-Kore-KR" b="0" i="1" smtClean="0">
                                        <a:solidFill>
                                          <a:schemeClr val="tx1"/>
                                        </a:solidFill>
                                        <a:latin typeface="Cambria Math" panose="02040503050406030204" pitchFamily="18" charset="0"/>
                                      </a:rPr>
                                      <m:t>0,</m:t>
                                    </m:r>
                                    <m:r>
                                      <a:rPr lang="en-US" altLang="ko-Kore-KR" b="0" i="1" smtClean="0">
                                        <a:solidFill>
                                          <a:schemeClr val="tx1"/>
                                        </a:solidFill>
                                        <a:latin typeface="Cambria Math" panose="02040503050406030204" pitchFamily="18" charset="0"/>
                                      </a:rPr>
                                      <m:t>𝑖</m:t>
                                    </m:r>
                                  </m:sub>
                                </m:sSub>
                              </m:oMath>
                            </m:oMathPara>
                          </a14:m>
                          <a:endParaRPr lang="ko-Kore-KR" alt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14:m>
                            <m:oMathPara xmlns:m="http://schemas.openxmlformats.org/officeDocument/2006/math">
                              <m:oMathParaPr>
                                <m:jc m:val="centerGroup"/>
                              </m:oMathParaPr>
                              <m:oMath xmlns:m="http://schemas.openxmlformats.org/officeDocument/2006/math">
                                <m:r>
                                  <a:rPr kumimoji="1" lang="en-US" altLang="ko-Kore-KR" sz="1100" b="0" i="0" smtClean="0">
                                    <a:latin typeface="Cambria Math" panose="02040503050406030204" pitchFamily="18" charset="0"/>
                                  </a:rPr>
                                  <m:t>−</m:t>
                                </m:r>
                                <m:f>
                                  <m:fPr>
                                    <m:ctrlPr>
                                      <a:rPr kumimoji="1" lang="en-US" altLang="ko-Kore-KR" sz="1100" b="0" i="1" smtClean="0">
                                        <a:latin typeface="Cambria Math" panose="02040503050406030204" pitchFamily="18" charset="0"/>
                                      </a:rPr>
                                    </m:ctrlPr>
                                  </m:fPr>
                                  <m:num>
                                    <m:r>
                                      <a:rPr kumimoji="1" lang="en-US" altLang="ko-Kore-KR" sz="1100" b="0" i="1" smtClean="0">
                                        <a:latin typeface="Cambria Math" panose="02040503050406030204" pitchFamily="18" charset="0"/>
                                      </a:rPr>
                                      <m:t>3</m:t>
                                    </m:r>
                                    <m:sSub>
                                      <m:sSubPr>
                                        <m:ctrlPr>
                                          <a:rPr kumimoji="1" lang="en-US" altLang="ko-Kore-KR" sz="1100" b="0" i="1" smtClean="0">
                                            <a:latin typeface="Cambria Math" panose="02040503050406030204" pitchFamily="18" charset="0"/>
                                          </a:rPr>
                                        </m:ctrlPr>
                                      </m:sSubPr>
                                      <m:e>
                                        <m:r>
                                          <a:rPr kumimoji="1" lang="en-US" altLang="ko-Kore-KR" sz="1100" b="0" i="1" smtClean="0">
                                            <a:latin typeface="Cambria Math" panose="02040503050406030204" pitchFamily="18" charset="0"/>
                                          </a:rPr>
                                          <m:t>𝐷</m:t>
                                        </m:r>
                                      </m:e>
                                      <m:sub>
                                        <m:r>
                                          <a:rPr kumimoji="1" lang="en-US" altLang="ko-Kore-KR" sz="1100" b="0" i="1" smtClean="0">
                                            <a:latin typeface="Cambria Math" panose="02040503050406030204" pitchFamily="18" charset="0"/>
                                          </a:rPr>
                                          <m:t>𝑖</m:t>
                                        </m:r>
                                      </m:sub>
                                    </m:sSub>
                                    <m:sSub>
                                      <m:sSubPr>
                                        <m:ctrlPr>
                                          <a:rPr kumimoji="1" lang="en-US" altLang="ko-Kore-KR" sz="1100" b="0" i="1" smtClean="0">
                                            <a:latin typeface="Cambria Math" panose="02040503050406030204" pitchFamily="18" charset="0"/>
                                          </a:rPr>
                                        </m:ctrlPr>
                                      </m:sSubPr>
                                      <m:e>
                                        <m:r>
                                          <a:rPr kumimoji="1" lang="en-US" altLang="ko-Kore-KR" sz="1100" b="0" i="1" smtClean="0">
                                            <a:latin typeface="Cambria Math" panose="02040503050406030204" pitchFamily="18" charset="0"/>
                                          </a:rPr>
                                          <m:t>𝑚</m:t>
                                        </m:r>
                                      </m:e>
                                      <m:sub>
                                        <m:r>
                                          <a:rPr kumimoji="1" lang="en-US" altLang="ko-Kore-KR" sz="1100" b="0" i="1" smtClean="0">
                                            <a:latin typeface="Cambria Math" panose="02040503050406030204" pitchFamily="18" charset="0"/>
                                          </a:rPr>
                                          <m:t>𝑖</m:t>
                                        </m:r>
                                      </m:sub>
                                    </m:sSub>
                                  </m:num>
                                  <m:den>
                                    <m:sSub>
                                      <m:sSubPr>
                                        <m:ctrlPr>
                                          <a:rPr kumimoji="1" lang="en-US" altLang="ko-Kore-KR" sz="1100" b="0" i="1" smtClean="0">
                                            <a:latin typeface="Cambria Math" panose="02040503050406030204" pitchFamily="18" charset="0"/>
                                          </a:rPr>
                                        </m:ctrlPr>
                                      </m:sSubPr>
                                      <m:e>
                                        <m:r>
                                          <a:rPr kumimoji="1" lang="en-US" altLang="ko-Kore-KR" sz="1100" b="0" i="1" smtClean="0">
                                            <a:latin typeface="Cambria Math" panose="02040503050406030204" pitchFamily="18" charset="0"/>
                                          </a:rPr>
                                          <m:t>𝑅</m:t>
                                        </m:r>
                                      </m:e>
                                      <m:sub>
                                        <m:r>
                                          <a:rPr kumimoji="1" lang="en-US" altLang="ko-Kore-KR" sz="1100" b="0" i="1" smtClean="0">
                                            <a:latin typeface="Cambria Math" panose="02040503050406030204" pitchFamily="18" charset="0"/>
                                          </a:rPr>
                                          <m:t>𝑖</m:t>
                                        </m:r>
                                      </m:sub>
                                    </m:sSub>
                                  </m:den>
                                </m:f>
                              </m:oMath>
                            </m:oMathPara>
                          </a14:m>
                          <a:endParaRPr lang="ko-Kore-KR" altLang="en-US" sz="11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666033769"/>
                      </a:ext>
                    </a:extLst>
                  </a:tr>
                  <a:tr h="370840">
                    <a:tc>
                      <a:txBody>
                        <a:bodyPr/>
                        <a:lstStyle/>
                        <a:p>
                          <a:pPr algn="ctr"/>
                          <a14:m>
                            <m:oMathPara xmlns:m="http://schemas.openxmlformats.org/officeDocument/2006/math">
                              <m:oMathParaPr>
                                <m:jc m:val="centerGroup"/>
                              </m:oMathParaPr>
                              <m:oMath xmlns:m="http://schemas.openxmlformats.org/officeDocument/2006/math">
                                <m:sSub>
                                  <m:sSubPr>
                                    <m:ctrlPr>
                                      <a:rPr lang="en-US" altLang="ko-Kore-KR" i="1" smtClean="0">
                                        <a:solidFill>
                                          <a:schemeClr val="tx1"/>
                                        </a:solidFill>
                                        <a:latin typeface="Cambria Math" panose="02040503050406030204" pitchFamily="18" charset="0"/>
                                      </a:rPr>
                                    </m:ctrlPr>
                                  </m:sSubPr>
                                  <m:e>
                                    <m:r>
                                      <a:rPr lang="en-US" altLang="ko-Kore-KR" b="0" i="1" smtClean="0">
                                        <a:solidFill>
                                          <a:schemeClr val="tx1"/>
                                        </a:solidFill>
                                        <a:latin typeface="Cambria Math" panose="02040503050406030204" pitchFamily="18" charset="0"/>
                                      </a:rPr>
                                      <m:t>𝑎</m:t>
                                    </m:r>
                                  </m:e>
                                  <m:sub>
                                    <m:r>
                                      <a:rPr lang="en-US" altLang="ko-Kore-KR" b="0" i="1" smtClean="0">
                                        <a:solidFill>
                                          <a:schemeClr val="tx1"/>
                                        </a:solidFill>
                                        <a:latin typeface="Cambria Math" panose="02040503050406030204" pitchFamily="18" charset="0"/>
                                      </a:rPr>
                                      <m:t>1,</m:t>
                                    </m:r>
                                    <m:r>
                                      <a:rPr lang="en-US" altLang="ko-Kore-KR" b="0" i="1" smtClean="0">
                                        <a:solidFill>
                                          <a:schemeClr val="tx1"/>
                                        </a:solidFill>
                                        <a:latin typeface="Cambria Math" panose="02040503050406030204" pitchFamily="18" charset="0"/>
                                      </a:rPr>
                                      <m:t>𝑖</m:t>
                                    </m:r>
                                  </m:sub>
                                </m:sSub>
                              </m:oMath>
                            </m:oMathPara>
                          </a14:m>
                          <a:endParaRPr lang="ko-Kore-KR" alt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14:m>
                            <m:oMathPara xmlns:m="http://schemas.openxmlformats.org/officeDocument/2006/math">
                              <m:oMathParaPr>
                                <m:jc m:val="centerGroup"/>
                              </m:oMathParaPr>
                              <m:oMath xmlns:m="http://schemas.openxmlformats.org/officeDocument/2006/math">
                                <m:r>
                                  <a:rPr kumimoji="1" lang="en-US" altLang="ko-Kore-KR" sz="1100" b="0" i="0" smtClean="0">
                                    <a:latin typeface="Cambria Math" panose="02040503050406030204" pitchFamily="18" charset="0"/>
                                  </a:rPr>
                                  <m:t>−</m:t>
                                </m:r>
                                <m:f>
                                  <m:fPr>
                                    <m:ctrlPr>
                                      <a:rPr kumimoji="1" lang="en-US" altLang="ko-Kore-KR" sz="1100" b="0" i="1" smtClean="0">
                                        <a:latin typeface="Cambria Math" panose="02040503050406030204" pitchFamily="18" charset="0"/>
                                      </a:rPr>
                                    </m:ctrlPr>
                                  </m:fPr>
                                  <m:num>
                                    <m:r>
                                      <a:rPr kumimoji="1" lang="en-US" altLang="ko-Kore-KR" sz="1100" b="0" i="1" smtClean="0">
                                        <a:latin typeface="Cambria Math" panose="02040503050406030204" pitchFamily="18" charset="0"/>
                                      </a:rPr>
                                      <m:t>2</m:t>
                                    </m:r>
                                    <m:sSub>
                                      <m:sSubPr>
                                        <m:ctrlPr>
                                          <a:rPr kumimoji="1" lang="en-US" altLang="ko-Kore-KR" sz="1100" b="0" i="1" smtClean="0">
                                            <a:latin typeface="Cambria Math" panose="02040503050406030204" pitchFamily="18" charset="0"/>
                                          </a:rPr>
                                        </m:ctrlPr>
                                      </m:sSubPr>
                                      <m:e>
                                        <m:r>
                                          <a:rPr kumimoji="1" lang="en-US" altLang="ko-Kore-KR" sz="1100" b="0" i="1" smtClean="0">
                                            <a:latin typeface="Cambria Math" panose="02040503050406030204" pitchFamily="18" charset="0"/>
                                          </a:rPr>
                                          <m:t>𝑚</m:t>
                                        </m:r>
                                      </m:e>
                                      <m:sub>
                                        <m:r>
                                          <a:rPr kumimoji="1" lang="en-US" altLang="ko-Kore-KR" sz="1100" b="0" i="1" smtClean="0">
                                            <a:latin typeface="Cambria Math" panose="02040503050406030204" pitchFamily="18" charset="0"/>
                                          </a:rPr>
                                          <m:t>𝑖</m:t>
                                        </m:r>
                                      </m:sub>
                                    </m:sSub>
                                    <m:sSub>
                                      <m:sSubPr>
                                        <m:ctrlPr>
                                          <a:rPr kumimoji="1" lang="en-US" altLang="ko-Kore-KR" sz="1100" b="0" i="1" smtClean="0">
                                            <a:latin typeface="Cambria Math" panose="02040503050406030204" pitchFamily="18" charset="0"/>
                                          </a:rPr>
                                        </m:ctrlPr>
                                      </m:sSubPr>
                                      <m:e>
                                        <m:r>
                                          <a:rPr kumimoji="1" lang="en-US" altLang="ko-Kore-KR" sz="1100" b="0" i="1" smtClean="0">
                                            <a:latin typeface="Cambria Math" panose="02040503050406030204" pitchFamily="18" charset="0"/>
                                          </a:rPr>
                                          <m:t>𝑅</m:t>
                                        </m:r>
                                      </m:e>
                                      <m:sub>
                                        <m:r>
                                          <a:rPr kumimoji="1" lang="en-US" altLang="ko-Kore-KR" sz="1100" b="0" i="1" smtClean="0">
                                            <a:latin typeface="Cambria Math" panose="02040503050406030204" pitchFamily="18" charset="0"/>
                                          </a:rPr>
                                          <m:t>𝑖</m:t>
                                        </m:r>
                                      </m:sub>
                                    </m:sSub>
                                  </m:num>
                                  <m:den>
                                    <m:r>
                                      <a:rPr kumimoji="1" lang="en-US" altLang="ko-Kore-KR" sz="1100" b="0" i="1" smtClean="0">
                                        <a:latin typeface="Cambria Math" panose="02040503050406030204" pitchFamily="18" charset="0"/>
                                      </a:rPr>
                                      <m:t>7</m:t>
                                    </m:r>
                                  </m:den>
                                </m:f>
                              </m:oMath>
                            </m:oMathPara>
                          </a14:m>
                          <a:endParaRPr lang="ko-Kore-KR" altLang="en-US" sz="11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432409926"/>
                      </a:ext>
                    </a:extLst>
                  </a:tr>
                  <a:tr h="370840">
                    <a:tc>
                      <a:txBody>
                        <a:bodyPr/>
                        <a:lstStyle/>
                        <a:p>
                          <a:pPr algn="ctr"/>
                          <a14:m>
                            <m:oMathPara xmlns:m="http://schemas.openxmlformats.org/officeDocument/2006/math">
                              <m:oMathParaPr>
                                <m:jc m:val="centerGroup"/>
                              </m:oMathParaPr>
                              <m:oMath xmlns:m="http://schemas.openxmlformats.org/officeDocument/2006/math">
                                <m:sSub>
                                  <m:sSubPr>
                                    <m:ctrlPr>
                                      <a:rPr lang="en-US" altLang="ko-Kore-KR" i="1" smtClean="0">
                                        <a:solidFill>
                                          <a:schemeClr val="tx1"/>
                                        </a:solidFill>
                                        <a:latin typeface="Cambria Math" panose="02040503050406030204" pitchFamily="18" charset="0"/>
                                      </a:rPr>
                                    </m:ctrlPr>
                                  </m:sSubPr>
                                  <m:e>
                                    <m:r>
                                      <a:rPr lang="en-US" altLang="ko-Kore-KR" b="0" i="1" smtClean="0">
                                        <a:solidFill>
                                          <a:schemeClr val="tx1"/>
                                        </a:solidFill>
                                        <a:latin typeface="Cambria Math" panose="02040503050406030204" pitchFamily="18" charset="0"/>
                                      </a:rPr>
                                      <m:t>𝑏</m:t>
                                    </m:r>
                                  </m:e>
                                  <m:sub>
                                    <m:r>
                                      <a:rPr lang="en-US" altLang="ko-Kore-KR" b="0" i="1" smtClean="0">
                                        <a:solidFill>
                                          <a:schemeClr val="tx1"/>
                                        </a:solidFill>
                                        <a:latin typeface="Cambria Math" panose="02040503050406030204" pitchFamily="18" charset="0"/>
                                      </a:rPr>
                                      <m:t>1,</m:t>
                                    </m:r>
                                    <m:r>
                                      <a:rPr lang="en-US" altLang="ko-Kore-KR" b="0" i="1" smtClean="0">
                                        <a:solidFill>
                                          <a:schemeClr val="tx1"/>
                                        </a:solidFill>
                                        <a:latin typeface="Cambria Math" panose="02040503050406030204" pitchFamily="18" charset="0"/>
                                      </a:rPr>
                                      <m:t>𝑖</m:t>
                                    </m:r>
                                  </m:sub>
                                </m:sSub>
                              </m:oMath>
                            </m:oMathPara>
                          </a14:m>
                          <a:endParaRPr lang="ko-Kore-KR" alt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14:m>
                            <m:oMathPara xmlns:m="http://schemas.openxmlformats.org/officeDocument/2006/math">
                              <m:oMathParaPr>
                                <m:jc m:val="centerGroup"/>
                              </m:oMathParaPr>
                              <m:oMath xmlns:m="http://schemas.openxmlformats.org/officeDocument/2006/math">
                                <m:f>
                                  <m:fPr>
                                    <m:ctrlPr>
                                      <a:rPr kumimoji="1" lang="en-US" altLang="ko-Kore-KR" sz="1100" b="0" i="1" smtClean="0">
                                        <a:latin typeface="Cambria Math" panose="02040503050406030204" pitchFamily="18" charset="0"/>
                                      </a:rPr>
                                    </m:ctrlPr>
                                  </m:fPr>
                                  <m:num>
                                    <m:sSup>
                                      <m:sSupPr>
                                        <m:ctrlPr>
                                          <a:rPr kumimoji="1" lang="en-US" altLang="ko-Kore-KR" sz="1100" b="0" i="1" smtClean="0">
                                            <a:latin typeface="Cambria Math" panose="02040503050406030204" pitchFamily="18" charset="0"/>
                                          </a:rPr>
                                        </m:ctrlPr>
                                      </m:sSupPr>
                                      <m:e>
                                        <m:sSub>
                                          <m:sSubPr>
                                            <m:ctrlPr>
                                              <a:rPr kumimoji="1" lang="en-US" altLang="ko-Kore-KR" sz="1100" b="0" i="1" smtClean="0">
                                                <a:latin typeface="Cambria Math" panose="02040503050406030204" pitchFamily="18" charset="0"/>
                                              </a:rPr>
                                            </m:ctrlPr>
                                          </m:sSubPr>
                                          <m:e>
                                            <m:r>
                                              <a:rPr kumimoji="1" lang="en-US" altLang="ko-Kore-KR" sz="1100" b="0" i="1" smtClean="0">
                                                <a:latin typeface="Cambria Math" panose="02040503050406030204" pitchFamily="18" charset="0"/>
                                              </a:rPr>
                                              <m:t>𝑅</m:t>
                                            </m:r>
                                          </m:e>
                                          <m:sub>
                                            <m:r>
                                              <a:rPr kumimoji="1" lang="en-US" altLang="ko-Kore-KR" sz="1100" b="0" i="1" smtClean="0">
                                                <a:latin typeface="Cambria Math" panose="02040503050406030204" pitchFamily="18" charset="0"/>
                                              </a:rPr>
                                              <m:t>𝑖</m:t>
                                            </m:r>
                                          </m:sub>
                                        </m:sSub>
                                      </m:e>
                                      <m:sup>
                                        <m:r>
                                          <a:rPr kumimoji="1" lang="en-US" altLang="ko-Kore-KR" sz="1100" b="0" i="1" smtClean="0">
                                            <a:latin typeface="Cambria Math" panose="02040503050406030204" pitchFamily="18" charset="0"/>
                                          </a:rPr>
                                          <m:t>2</m:t>
                                        </m:r>
                                      </m:sup>
                                    </m:sSup>
                                  </m:num>
                                  <m:den>
                                    <m:r>
                                      <a:rPr kumimoji="1" lang="en-US" altLang="ko-Kore-KR" sz="1100" b="0" i="1" smtClean="0">
                                        <a:latin typeface="Cambria Math" panose="02040503050406030204" pitchFamily="18" charset="0"/>
                                      </a:rPr>
                                      <m:t>35</m:t>
                                    </m:r>
                                    <m:sSub>
                                      <m:sSubPr>
                                        <m:ctrlPr>
                                          <a:rPr kumimoji="1" lang="en-US" altLang="ko-Kore-KR" sz="1100" b="0" i="1" smtClean="0">
                                            <a:latin typeface="Cambria Math" panose="02040503050406030204" pitchFamily="18" charset="0"/>
                                          </a:rPr>
                                        </m:ctrlPr>
                                      </m:sSubPr>
                                      <m:e>
                                        <m:r>
                                          <a:rPr kumimoji="1" lang="en-US" altLang="ko-Kore-KR" sz="1100" b="0" i="1" smtClean="0">
                                            <a:latin typeface="Cambria Math" panose="02040503050406030204" pitchFamily="18" charset="0"/>
                                          </a:rPr>
                                          <m:t>𝐷</m:t>
                                        </m:r>
                                      </m:e>
                                      <m:sub>
                                        <m:r>
                                          <a:rPr kumimoji="1" lang="en-US" altLang="ko-Kore-KR" sz="1100" b="0" i="1" smtClean="0">
                                            <a:latin typeface="Cambria Math" panose="02040503050406030204" pitchFamily="18" charset="0"/>
                                          </a:rPr>
                                          <m:t>𝑖</m:t>
                                        </m:r>
                                      </m:sub>
                                    </m:sSub>
                                  </m:den>
                                </m:f>
                              </m:oMath>
                            </m:oMathPara>
                          </a14:m>
                          <a:endParaRPr lang="ko-Kore-KR" altLang="en-US" sz="11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437962283"/>
                      </a:ext>
                    </a:extLst>
                  </a:tr>
                </a:tbl>
              </a:graphicData>
            </a:graphic>
          </p:graphicFrame>
        </mc:Choice>
        <mc:Fallback xmlns="">
          <p:graphicFrame>
            <p:nvGraphicFramePr>
              <p:cNvPr id="2" name="표 5">
                <a:extLst>
                  <a:ext uri="{FF2B5EF4-FFF2-40B4-BE49-F238E27FC236}">
                    <a16:creationId xmlns:a16="http://schemas.microsoft.com/office/drawing/2014/main" id="{25748808-894F-F441-A8FE-37F2F03E8071}"/>
                  </a:ext>
                </a:extLst>
              </p:cNvPr>
              <p:cNvGraphicFramePr>
                <a:graphicFrameLocks noGrp="1"/>
              </p:cNvGraphicFramePr>
              <p:nvPr>
                <p:extLst>
                  <p:ext uri="{D42A27DB-BD31-4B8C-83A1-F6EECF244321}">
                    <p14:modId xmlns:p14="http://schemas.microsoft.com/office/powerpoint/2010/main" val="2709027271"/>
                  </p:ext>
                </p:extLst>
              </p:nvPr>
            </p:nvGraphicFramePr>
            <p:xfrm>
              <a:off x="1434433" y="3167919"/>
              <a:ext cx="1671230" cy="1677988"/>
            </p:xfrm>
            <a:graphic>
              <a:graphicData uri="http://schemas.openxmlformats.org/drawingml/2006/table">
                <a:tbl>
                  <a:tblPr firstRow="1" bandRow="1">
                    <a:tableStyleId>{5C22544A-7EE6-4342-B048-85BDC9FD1C3A}</a:tableStyleId>
                  </a:tblPr>
                  <a:tblGrid>
                    <a:gridCol w="714387">
                      <a:extLst>
                        <a:ext uri="{9D8B030D-6E8A-4147-A177-3AD203B41FA5}">
                          <a16:colId xmlns:a16="http://schemas.microsoft.com/office/drawing/2014/main" val="1678162374"/>
                        </a:ext>
                      </a:extLst>
                    </a:gridCol>
                    <a:gridCol w="956843">
                      <a:extLst>
                        <a:ext uri="{9D8B030D-6E8A-4147-A177-3AD203B41FA5}">
                          <a16:colId xmlns:a16="http://schemas.microsoft.com/office/drawing/2014/main" val="3669213333"/>
                        </a:ext>
                      </a:extLst>
                    </a:gridCol>
                  </a:tblGrid>
                  <a:tr h="370840">
                    <a:tc gridSpan="2">
                      <a:txBody>
                        <a:bodyPr/>
                        <a:lstStyle/>
                        <a:p>
                          <a:pPr algn="ctr"/>
                          <a:r>
                            <a:rPr lang="en-US" altLang="ko-Kore-KR" dirty="0">
                              <a:solidFill>
                                <a:schemeClr val="bg1"/>
                              </a:solidFill>
                            </a:rPr>
                            <a:t>2</a:t>
                          </a:r>
                          <a:r>
                            <a:rPr lang="en-US" altLang="ko-Kore-KR" baseline="30000" dirty="0">
                              <a:solidFill>
                                <a:schemeClr val="bg1"/>
                              </a:solidFill>
                            </a:rPr>
                            <a:t>nd</a:t>
                          </a:r>
                          <a:r>
                            <a:rPr lang="en-US" altLang="ko-Kore-KR" dirty="0">
                              <a:solidFill>
                                <a:schemeClr val="bg1"/>
                              </a:solidFill>
                            </a:rPr>
                            <a:t> - Order</a:t>
                          </a:r>
                          <a:endParaRPr lang="ko-Kore-KR" altLang="en-US" dirty="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hMerge="1">
                      <a:txBody>
                        <a:bodyPr/>
                        <a:lstStyle/>
                        <a:p>
                          <a:endParaRPr lang="ko-Kore-KR" altLang="en-US" dirty="0"/>
                        </a:p>
                      </a:txBody>
                      <a:tcPr/>
                    </a:tc>
                    <a:extLst>
                      <a:ext uri="{0D108BD9-81ED-4DB2-BD59-A6C34878D82A}">
                        <a16:rowId xmlns:a16="http://schemas.microsoft.com/office/drawing/2014/main" val="3937612617"/>
                      </a:ext>
                    </a:extLst>
                  </a:tr>
                  <a:tr h="434658">
                    <a:tc>
                      <a:txBody>
                        <a:bodyPr/>
                        <a:lstStyle/>
                        <a:p>
                          <a:endParaRPr lang="ko-Kore-K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5"/>
                          <a:stretch>
                            <a:fillRect t="-88571" r="-133333" b="-200000"/>
                          </a:stretch>
                        </a:blipFill>
                      </a:tcPr>
                    </a:tc>
                    <a:tc>
                      <a:txBody>
                        <a:bodyPr/>
                        <a:lstStyle/>
                        <a:p>
                          <a:endParaRPr lang="ko-Kore-K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5"/>
                          <a:stretch>
                            <a:fillRect l="-75000" t="-88571" b="-200000"/>
                          </a:stretch>
                        </a:blipFill>
                      </a:tcPr>
                    </a:tc>
                    <a:extLst>
                      <a:ext uri="{0D108BD9-81ED-4DB2-BD59-A6C34878D82A}">
                        <a16:rowId xmlns:a16="http://schemas.microsoft.com/office/drawing/2014/main" val="3666033769"/>
                      </a:ext>
                    </a:extLst>
                  </a:tr>
                  <a:tr h="405765">
                    <a:tc>
                      <a:txBody>
                        <a:bodyPr/>
                        <a:lstStyle/>
                        <a:p>
                          <a:endParaRPr lang="ko-Kore-K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5"/>
                          <a:stretch>
                            <a:fillRect t="-206250" r="-133333" b="-118750"/>
                          </a:stretch>
                        </a:blipFill>
                      </a:tcPr>
                    </a:tc>
                    <a:tc>
                      <a:txBody>
                        <a:bodyPr/>
                        <a:lstStyle/>
                        <a:p>
                          <a:endParaRPr lang="ko-Kore-K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5"/>
                          <a:stretch>
                            <a:fillRect l="-75000" t="-206250" b="-118750"/>
                          </a:stretch>
                        </a:blipFill>
                      </a:tcPr>
                    </a:tc>
                    <a:extLst>
                      <a:ext uri="{0D108BD9-81ED-4DB2-BD59-A6C34878D82A}">
                        <a16:rowId xmlns:a16="http://schemas.microsoft.com/office/drawing/2014/main" val="3432409926"/>
                      </a:ext>
                    </a:extLst>
                  </a:tr>
                  <a:tr h="466725">
                    <a:tc>
                      <a:txBody>
                        <a:bodyPr/>
                        <a:lstStyle/>
                        <a:p>
                          <a:endParaRPr lang="ko-Kore-K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5"/>
                          <a:stretch>
                            <a:fillRect t="-264865" r="-133333" b="-2703"/>
                          </a:stretch>
                        </a:blipFill>
                      </a:tcPr>
                    </a:tc>
                    <a:tc>
                      <a:txBody>
                        <a:bodyPr/>
                        <a:lstStyle/>
                        <a:p>
                          <a:endParaRPr lang="ko-Kore-K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5"/>
                          <a:stretch>
                            <a:fillRect l="-75000" t="-264865" b="-2703"/>
                          </a:stretch>
                        </a:blipFill>
                      </a:tcPr>
                    </a:tc>
                    <a:extLst>
                      <a:ext uri="{0D108BD9-81ED-4DB2-BD59-A6C34878D82A}">
                        <a16:rowId xmlns:a16="http://schemas.microsoft.com/office/drawing/2014/main" val="2437962283"/>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13" name="표 5">
                <a:extLst>
                  <a:ext uri="{FF2B5EF4-FFF2-40B4-BE49-F238E27FC236}">
                    <a16:creationId xmlns:a16="http://schemas.microsoft.com/office/drawing/2014/main" id="{4811CA68-973E-8749-8EDC-ABD49FC0EFEF}"/>
                  </a:ext>
                </a:extLst>
              </p:cNvPr>
              <p:cNvGraphicFramePr>
                <a:graphicFrameLocks noGrp="1"/>
              </p:cNvGraphicFramePr>
              <p:nvPr>
                <p:extLst>
                  <p:ext uri="{D42A27DB-BD31-4B8C-83A1-F6EECF244321}">
                    <p14:modId xmlns:p14="http://schemas.microsoft.com/office/powerpoint/2010/main" val="2096729904"/>
                  </p:ext>
                </p:extLst>
              </p:nvPr>
            </p:nvGraphicFramePr>
            <p:xfrm>
              <a:off x="3540941" y="2694494"/>
              <a:ext cx="1671230" cy="2624837"/>
            </p:xfrm>
            <a:graphic>
              <a:graphicData uri="http://schemas.openxmlformats.org/drawingml/2006/table">
                <a:tbl>
                  <a:tblPr firstRow="1" bandRow="1">
                    <a:tableStyleId>{5C22544A-7EE6-4342-B048-85BDC9FD1C3A}</a:tableStyleId>
                  </a:tblPr>
                  <a:tblGrid>
                    <a:gridCol w="680630">
                      <a:extLst>
                        <a:ext uri="{9D8B030D-6E8A-4147-A177-3AD203B41FA5}">
                          <a16:colId xmlns:a16="http://schemas.microsoft.com/office/drawing/2014/main" val="1678162374"/>
                        </a:ext>
                      </a:extLst>
                    </a:gridCol>
                    <a:gridCol w="990600">
                      <a:extLst>
                        <a:ext uri="{9D8B030D-6E8A-4147-A177-3AD203B41FA5}">
                          <a16:colId xmlns:a16="http://schemas.microsoft.com/office/drawing/2014/main" val="3669213333"/>
                        </a:ext>
                      </a:extLst>
                    </a:gridCol>
                  </a:tblGrid>
                  <a:tr h="370840">
                    <a:tc gridSpan="2">
                      <a:txBody>
                        <a:bodyPr/>
                        <a:lstStyle/>
                        <a:p>
                          <a:pPr algn="ctr"/>
                          <a:r>
                            <a:rPr lang="en-US" altLang="ko-Kore-KR" dirty="0">
                              <a:solidFill>
                                <a:schemeClr val="bg1"/>
                              </a:solidFill>
                            </a:rPr>
                            <a:t>3</a:t>
                          </a:r>
                          <a:r>
                            <a:rPr lang="en-US" altLang="ko-Kore-KR" baseline="30000" dirty="0">
                              <a:solidFill>
                                <a:schemeClr val="bg1"/>
                              </a:solidFill>
                            </a:rPr>
                            <a:t>rd </a:t>
                          </a:r>
                          <a:r>
                            <a:rPr lang="en-US" altLang="ko-Kore-KR" dirty="0">
                              <a:solidFill>
                                <a:schemeClr val="bg1"/>
                              </a:solidFill>
                            </a:rPr>
                            <a:t>- Order</a:t>
                          </a:r>
                          <a:endParaRPr lang="ko-Kore-KR" altLang="en-US" dirty="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hMerge="1">
                      <a:txBody>
                        <a:bodyPr/>
                        <a:lstStyle/>
                        <a:p>
                          <a:endParaRPr lang="ko-Kore-KR" altLang="en-US" dirty="0"/>
                        </a:p>
                      </a:txBody>
                      <a:tcPr/>
                    </a:tc>
                    <a:extLst>
                      <a:ext uri="{0D108BD9-81ED-4DB2-BD59-A6C34878D82A}">
                        <a16:rowId xmlns:a16="http://schemas.microsoft.com/office/drawing/2014/main" val="3937612617"/>
                      </a:ext>
                    </a:extLst>
                  </a:tr>
                  <a:tr h="344855">
                    <a:tc>
                      <a:txBody>
                        <a:bodyPr/>
                        <a:lstStyle/>
                        <a:p>
                          <a:pPr algn="ctr"/>
                          <a14:m>
                            <m:oMathPara xmlns:m="http://schemas.openxmlformats.org/officeDocument/2006/math">
                              <m:oMathParaPr>
                                <m:jc m:val="centerGroup"/>
                              </m:oMathParaPr>
                              <m:oMath xmlns:m="http://schemas.openxmlformats.org/officeDocument/2006/math">
                                <m:sSub>
                                  <m:sSubPr>
                                    <m:ctrlPr>
                                      <a:rPr lang="en-US" altLang="ko-Kore-KR" i="1" smtClean="0">
                                        <a:solidFill>
                                          <a:schemeClr val="tx1"/>
                                        </a:solidFill>
                                        <a:latin typeface="Cambria Math" panose="02040503050406030204" pitchFamily="18" charset="0"/>
                                      </a:rPr>
                                    </m:ctrlPr>
                                  </m:sSubPr>
                                  <m:e>
                                    <m:r>
                                      <a:rPr lang="en-US" altLang="ko-Kore-KR" b="0" i="1" smtClean="0">
                                        <a:solidFill>
                                          <a:schemeClr val="tx1"/>
                                        </a:solidFill>
                                        <a:latin typeface="Cambria Math" panose="02040503050406030204" pitchFamily="18" charset="0"/>
                                      </a:rPr>
                                      <m:t>𝑎</m:t>
                                    </m:r>
                                  </m:e>
                                  <m:sub>
                                    <m:r>
                                      <a:rPr lang="en-US" altLang="ko-Kore-KR" b="0" i="1" smtClean="0">
                                        <a:solidFill>
                                          <a:schemeClr val="tx1"/>
                                        </a:solidFill>
                                        <a:latin typeface="Cambria Math" panose="02040503050406030204" pitchFamily="18" charset="0"/>
                                      </a:rPr>
                                      <m:t>0,</m:t>
                                    </m:r>
                                    <m:r>
                                      <a:rPr lang="en-US" altLang="ko-Kore-KR" b="0" i="1" smtClean="0">
                                        <a:solidFill>
                                          <a:schemeClr val="tx1"/>
                                        </a:solidFill>
                                        <a:latin typeface="Cambria Math" panose="02040503050406030204" pitchFamily="18" charset="0"/>
                                      </a:rPr>
                                      <m:t>𝑖</m:t>
                                    </m:r>
                                  </m:sub>
                                </m:sSub>
                              </m:oMath>
                            </m:oMathPara>
                          </a14:m>
                          <a:endParaRPr lang="ko-Kore-KR" alt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14:m>
                            <m:oMathPara xmlns:m="http://schemas.openxmlformats.org/officeDocument/2006/math">
                              <m:oMathParaPr>
                                <m:jc m:val="centerGroup"/>
                              </m:oMathParaPr>
                              <m:oMath xmlns:m="http://schemas.openxmlformats.org/officeDocument/2006/math">
                                <m:r>
                                  <a:rPr kumimoji="1" lang="en-US" altLang="ko-Kore-KR" sz="1100" b="0" i="0" smtClean="0">
                                    <a:latin typeface="Cambria Math" panose="02040503050406030204" pitchFamily="18" charset="0"/>
                                  </a:rPr>
                                  <m:t>−</m:t>
                                </m:r>
                                <m:f>
                                  <m:fPr>
                                    <m:ctrlPr>
                                      <a:rPr kumimoji="1" lang="en-US" altLang="ko-Kore-KR" sz="1100" b="0" i="1" smtClean="0">
                                        <a:latin typeface="Cambria Math" panose="02040503050406030204" pitchFamily="18" charset="0"/>
                                      </a:rPr>
                                    </m:ctrlPr>
                                  </m:fPr>
                                  <m:num>
                                    <m:r>
                                      <a:rPr kumimoji="1" lang="en-US" altLang="ko-Kore-KR" sz="1100" b="0" i="1" smtClean="0">
                                        <a:latin typeface="Cambria Math" panose="02040503050406030204" pitchFamily="18" charset="0"/>
                                      </a:rPr>
                                      <m:t>3</m:t>
                                    </m:r>
                                    <m:sSub>
                                      <m:sSubPr>
                                        <m:ctrlPr>
                                          <a:rPr kumimoji="1" lang="en-US" altLang="ko-Kore-KR" sz="1100" b="0" i="1" smtClean="0">
                                            <a:latin typeface="Cambria Math" panose="02040503050406030204" pitchFamily="18" charset="0"/>
                                          </a:rPr>
                                        </m:ctrlPr>
                                      </m:sSubPr>
                                      <m:e>
                                        <m:r>
                                          <a:rPr kumimoji="1" lang="en-US" altLang="ko-Kore-KR" sz="1100" b="0" i="1" smtClean="0">
                                            <a:latin typeface="Cambria Math" panose="02040503050406030204" pitchFamily="18" charset="0"/>
                                          </a:rPr>
                                          <m:t>𝐷</m:t>
                                        </m:r>
                                      </m:e>
                                      <m:sub>
                                        <m:r>
                                          <a:rPr kumimoji="1" lang="en-US" altLang="ko-Kore-KR" sz="1100" b="0" i="1" smtClean="0">
                                            <a:latin typeface="Cambria Math" panose="02040503050406030204" pitchFamily="18" charset="0"/>
                                          </a:rPr>
                                          <m:t>𝑖</m:t>
                                        </m:r>
                                      </m:sub>
                                    </m:sSub>
                                    <m:sSub>
                                      <m:sSubPr>
                                        <m:ctrlPr>
                                          <a:rPr kumimoji="1" lang="en-US" altLang="ko-Kore-KR" sz="1100" b="0" i="1" smtClean="0">
                                            <a:latin typeface="Cambria Math" panose="02040503050406030204" pitchFamily="18" charset="0"/>
                                          </a:rPr>
                                        </m:ctrlPr>
                                      </m:sSubPr>
                                      <m:e>
                                        <m:r>
                                          <a:rPr kumimoji="1" lang="en-US" altLang="ko-Kore-KR" sz="1100" b="0" i="1" smtClean="0">
                                            <a:latin typeface="Cambria Math" panose="02040503050406030204" pitchFamily="18" charset="0"/>
                                          </a:rPr>
                                          <m:t>𝑚</m:t>
                                        </m:r>
                                      </m:e>
                                      <m:sub>
                                        <m:r>
                                          <a:rPr kumimoji="1" lang="en-US" altLang="ko-Kore-KR" sz="1100" b="0" i="1" smtClean="0">
                                            <a:latin typeface="Cambria Math" panose="02040503050406030204" pitchFamily="18" charset="0"/>
                                          </a:rPr>
                                          <m:t>𝑖</m:t>
                                        </m:r>
                                      </m:sub>
                                    </m:sSub>
                                  </m:num>
                                  <m:den>
                                    <m:sSub>
                                      <m:sSubPr>
                                        <m:ctrlPr>
                                          <a:rPr kumimoji="1" lang="en-US" altLang="ko-Kore-KR" sz="1100" b="0" i="1" smtClean="0">
                                            <a:latin typeface="Cambria Math" panose="02040503050406030204" pitchFamily="18" charset="0"/>
                                          </a:rPr>
                                        </m:ctrlPr>
                                      </m:sSubPr>
                                      <m:e>
                                        <m:r>
                                          <a:rPr kumimoji="1" lang="en-US" altLang="ko-Kore-KR" sz="1100" b="0" i="1" smtClean="0">
                                            <a:latin typeface="Cambria Math" panose="02040503050406030204" pitchFamily="18" charset="0"/>
                                          </a:rPr>
                                          <m:t>𝑅</m:t>
                                        </m:r>
                                      </m:e>
                                      <m:sub>
                                        <m:r>
                                          <a:rPr kumimoji="1" lang="en-US" altLang="ko-Kore-KR" sz="1100" b="0" i="1" smtClean="0">
                                            <a:latin typeface="Cambria Math" panose="02040503050406030204" pitchFamily="18" charset="0"/>
                                          </a:rPr>
                                          <m:t>𝑖</m:t>
                                        </m:r>
                                      </m:sub>
                                    </m:sSub>
                                  </m:den>
                                </m:f>
                              </m:oMath>
                            </m:oMathPara>
                          </a14:m>
                          <a:endParaRPr lang="ko-Kore-KR" altLang="en-US" sz="11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666033769"/>
                      </a:ext>
                    </a:extLst>
                  </a:tr>
                  <a:tr h="370840">
                    <a:tc>
                      <a:txBody>
                        <a:bodyPr/>
                        <a:lstStyle/>
                        <a:p>
                          <a:pPr algn="ctr"/>
                          <a14:m>
                            <m:oMathPara xmlns:m="http://schemas.openxmlformats.org/officeDocument/2006/math">
                              <m:oMathParaPr>
                                <m:jc m:val="centerGroup"/>
                              </m:oMathParaPr>
                              <m:oMath xmlns:m="http://schemas.openxmlformats.org/officeDocument/2006/math">
                                <m:sSub>
                                  <m:sSubPr>
                                    <m:ctrlPr>
                                      <a:rPr lang="en-US" altLang="ko-Kore-KR" i="1" smtClean="0">
                                        <a:solidFill>
                                          <a:schemeClr val="tx1"/>
                                        </a:solidFill>
                                        <a:latin typeface="Cambria Math" panose="02040503050406030204" pitchFamily="18" charset="0"/>
                                      </a:rPr>
                                    </m:ctrlPr>
                                  </m:sSubPr>
                                  <m:e>
                                    <m:r>
                                      <a:rPr lang="en-US" altLang="ko-Kore-KR" b="0" i="1" smtClean="0">
                                        <a:solidFill>
                                          <a:schemeClr val="tx1"/>
                                        </a:solidFill>
                                        <a:latin typeface="Cambria Math" panose="02040503050406030204" pitchFamily="18" charset="0"/>
                                      </a:rPr>
                                      <m:t>𝑎</m:t>
                                    </m:r>
                                  </m:e>
                                  <m:sub>
                                    <m:r>
                                      <a:rPr lang="en-US" altLang="ko-Kore-KR" b="0" i="1" smtClean="0">
                                        <a:solidFill>
                                          <a:schemeClr val="tx1"/>
                                        </a:solidFill>
                                        <a:latin typeface="Cambria Math" panose="02040503050406030204" pitchFamily="18" charset="0"/>
                                      </a:rPr>
                                      <m:t>1,</m:t>
                                    </m:r>
                                    <m:r>
                                      <a:rPr lang="en-US" altLang="ko-Kore-KR" b="0" i="1" smtClean="0">
                                        <a:solidFill>
                                          <a:schemeClr val="tx1"/>
                                        </a:solidFill>
                                        <a:latin typeface="Cambria Math" panose="02040503050406030204" pitchFamily="18" charset="0"/>
                                      </a:rPr>
                                      <m:t>𝑖</m:t>
                                    </m:r>
                                  </m:sub>
                                </m:sSub>
                              </m:oMath>
                            </m:oMathPara>
                          </a14:m>
                          <a:endParaRPr lang="ko-Kore-KR" alt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14:m>
                            <m:oMathPara xmlns:m="http://schemas.openxmlformats.org/officeDocument/2006/math">
                              <m:oMathParaPr>
                                <m:jc m:val="centerGroup"/>
                              </m:oMathParaPr>
                              <m:oMath xmlns:m="http://schemas.openxmlformats.org/officeDocument/2006/math">
                                <m:r>
                                  <a:rPr kumimoji="1" lang="en-US" altLang="ko-Kore-KR" sz="1100" b="0" i="0" smtClean="0">
                                    <a:latin typeface="Cambria Math" panose="02040503050406030204" pitchFamily="18" charset="0"/>
                                  </a:rPr>
                                  <m:t>−</m:t>
                                </m:r>
                                <m:f>
                                  <m:fPr>
                                    <m:ctrlPr>
                                      <a:rPr kumimoji="1" lang="en-US" altLang="ko-Kore-KR" sz="1100" b="0" i="1" smtClean="0">
                                        <a:latin typeface="Cambria Math" panose="02040503050406030204" pitchFamily="18" charset="0"/>
                                      </a:rPr>
                                    </m:ctrlPr>
                                  </m:fPr>
                                  <m:num>
                                    <m:r>
                                      <a:rPr kumimoji="1" lang="en-US" altLang="ko-Kore-KR" sz="1100" b="0" i="1" smtClean="0">
                                        <a:latin typeface="Cambria Math" panose="02040503050406030204" pitchFamily="18" charset="0"/>
                                      </a:rPr>
                                      <m:t>4</m:t>
                                    </m:r>
                                    <m:sSub>
                                      <m:sSubPr>
                                        <m:ctrlPr>
                                          <a:rPr kumimoji="1" lang="en-US" altLang="ko-Kore-KR" sz="1100" b="0" i="1" smtClean="0">
                                            <a:latin typeface="Cambria Math" panose="02040503050406030204" pitchFamily="18" charset="0"/>
                                          </a:rPr>
                                        </m:ctrlPr>
                                      </m:sSubPr>
                                      <m:e>
                                        <m:r>
                                          <a:rPr kumimoji="1" lang="en-US" altLang="ko-Kore-KR" sz="1100" b="0" i="1" smtClean="0">
                                            <a:latin typeface="Cambria Math" panose="02040503050406030204" pitchFamily="18" charset="0"/>
                                          </a:rPr>
                                          <m:t>𝑚</m:t>
                                        </m:r>
                                      </m:e>
                                      <m:sub>
                                        <m:r>
                                          <a:rPr kumimoji="1" lang="en-US" altLang="ko-Kore-KR" sz="1100" b="0" i="1" smtClean="0">
                                            <a:latin typeface="Cambria Math" panose="02040503050406030204" pitchFamily="18" charset="0"/>
                                          </a:rPr>
                                          <m:t>𝑖</m:t>
                                        </m:r>
                                      </m:sub>
                                    </m:sSub>
                                    <m:sSub>
                                      <m:sSubPr>
                                        <m:ctrlPr>
                                          <a:rPr kumimoji="1" lang="en-US" altLang="ko-Kore-KR" sz="1100" b="0" i="1" smtClean="0">
                                            <a:latin typeface="Cambria Math" panose="02040503050406030204" pitchFamily="18" charset="0"/>
                                          </a:rPr>
                                        </m:ctrlPr>
                                      </m:sSubPr>
                                      <m:e>
                                        <m:r>
                                          <a:rPr kumimoji="1" lang="en-US" altLang="ko-Kore-KR" sz="1100" b="0" i="1" smtClean="0">
                                            <a:latin typeface="Cambria Math" panose="02040503050406030204" pitchFamily="18" charset="0"/>
                                          </a:rPr>
                                          <m:t>𝑅</m:t>
                                        </m:r>
                                      </m:e>
                                      <m:sub>
                                        <m:r>
                                          <a:rPr kumimoji="1" lang="en-US" altLang="ko-Kore-KR" sz="1100" b="0" i="1" smtClean="0">
                                            <a:latin typeface="Cambria Math" panose="02040503050406030204" pitchFamily="18" charset="0"/>
                                          </a:rPr>
                                          <m:t>𝑖</m:t>
                                        </m:r>
                                      </m:sub>
                                    </m:sSub>
                                  </m:num>
                                  <m:den>
                                    <m:r>
                                      <a:rPr kumimoji="1" lang="en-US" altLang="ko-Kore-KR" sz="1100" b="0" i="1" smtClean="0">
                                        <a:latin typeface="Cambria Math" panose="02040503050406030204" pitchFamily="18" charset="0"/>
                                      </a:rPr>
                                      <m:t>11</m:t>
                                    </m:r>
                                  </m:den>
                                </m:f>
                              </m:oMath>
                            </m:oMathPara>
                          </a14:m>
                          <a:endParaRPr lang="ko-Kore-KR" altLang="en-US" sz="11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432409926"/>
                      </a:ext>
                    </a:extLst>
                  </a:tr>
                  <a:tr h="370840">
                    <a:tc>
                      <a:txBody>
                        <a:bodyPr/>
                        <a:lstStyle/>
                        <a:p>
                          <a:pPr algn="ctr"/>
                          <a14:m>
                            <m:oMathPara xmlns:m="http://schemas.openxmlformats.org/officeDocument/2006/math">
                              <m:oMathParaPr>
                                <m:jc m:val="centerGroup"/>
                              </m:oMathParaPr>
                              <m:oMath xmlns:m="http://schemas.openxmlformats.org/officeDocument/2006/math">
                                <m:sSub>
                                  <m:sSubPr>
                                    <m:ctrlPr>
                                      <a:rPr lang="en-US" altLang="ko-Kore-KR" i="1" smtClean="0">
                                        <a:solidFill>
                                          <a:schemeClr val="tx1"/>
                                        </a:solidFill>
                                        <a:latin typeface="Cambria Math" panose="02040503050406030204" pitchFamily="18" charset="0"/>
                                      </a:rPr>
                                    </m:ctrlPr>
                                  </m:sSubPr>
                                  <m:e>
                                    <m:r>
                                      <a:rPr lang="en-US" altLang="ko-Kore-KR" b="0" i="1" smtClean="0">
                                        <a:solidFill>
                                          <a:schemeClr val="tx1"/>
                                        </a:solidFill>
                                        <a:latin typeface="Cambria Math" panose="02040503050406030204" pitchFamily="18" charset="0"/>
                                      </a:rPr>
                                      <m:t>𝑎</m:t>
                                    </m:r>
                                  </m:e>
                                  <m:sub>
                                    <m:r>
                                      <a:rPr lang="en-US" altLang="ko-Kore-KR" b="0" i="1" smtClean="0">
                                        <a:solidFill>
                                          <a:schemeClr val="tx1"/>
                                        </a:solidFill>
                                        <a:latin typeface="Cambria Math" panose="02040503050406030204" pitchFamily="18" charset="0"/>
                                      </a:rPr>
                                      <m:t>2,</m:t>
                                    </m:r>
                                    <m:r>
                                      <a:rPr lang="en-US" altLang="ko-Kore-KR" b="0" i="1" smtClean="0">
                                        <a:solidFill>
                                          <a:schemeClr val="tx1"/>
                                        </a:solidFill>
                                        <a:latin typeface="Cambria Math" panose="02040503050406030204" pitchFamily="18" charset="0"/>
                                      </a:rPr>
                                      <m:t>𝑖</m:t>
                                    </m:r>
                                  </m:sub>
                                </m:sSub>
                              </m:oMath>
                            </m:oMathPara>
                          </a14:m>
                          <a:endParaRPr lang="ko-Kore-KR" alt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14:m>
                            <m:oMathPara xmlns:m="http://schemas.openxmlformats.org/officeDocument/2006/math">
                              <m:oMathParaPr>
                                <m:jc m:val="centerGroup"/>
                              </m:oMathParaPr>
                              <m:oMath xmlns:m="http://schemas.openxmlformats.org/officeDocument/2006/math">
                                <m:r>
                                  <a:rPr kumimoji="1" lang="en-US" altLang="ko-Kore-KR" sz="1100" b="0" i="1" smtClean="0">
                                    <a:latin typeface="Cambria Math" panose="02040503050406030204" pitchFamily="18" charset="0"/>
                                  </a:rPr>
                                  <m:t>−</m:t>
                                </m:r>
                                <m:f>
                                  <m:fPr>
                                    <m:ctrlPr>
                                      <a:rPr kumimoji="1" lang="en-US" altLang="ko-Kore-KR" sz="1100" b="0" i="1" smtClean="0">
                                        <a:latin typeface="Cambria Math" panose="02040503050406030204" pitchFamily="18" charset="0"/>
                                      </a:rPr>
                                    </m:ctrlPr>
                                  </m:fPr>
                                  <m:num>
                                    <m:sSup>
                                      <m:sSupPr>
                                        <m:ctrlPr>
                                          <a:rPr kumimoji="1" lang="en-US" altLang="ko-Kore-KR" sz="1100" b="0" i="1" smtClean="0">
                                            <a:latin typeface="Cambria Math" panose="02040503050406030204" pitchFamily="18" charset="0"/>
                                          </a:rPr>
                                        </m:ctrlPr>
                                      </m:sSupPr>
                                      <m:e>
                                        <m:sSub>
                                          <m:sSubPr>
                                            <m:ctrlPr>
                                              <a:rPr kumimoji="1" lang="en-US" altLang="ko-Kore-KR" sz="1100" b="0" i="1" smtClean="0">
                                                <a:latin typeface="Cambria Math" panose="02040503050406030204" pitchFamily="18" charset="0"/>
                                              </a:rPr>
                                            </m:ctrlPr>
                                          </m:sSubPr>
                                          <m:e>
                                            <m:sSub>
                                              <m:sSubPr>
                                                <m:ctrlPr>
                                                  <a:rPr kumimoji="1" lang="en-US" altLang="ko-Kore-KR" sz="1100" b="0" i="1" smtClean="0">
                                                    <a:latin typeface="Cambria Math" panose="02040503050406030204" pitchFamily="18" charset="0"/>
                                                  </a:rPr>
                                                </m:ctrlPr>
                                              </m:sSubPr>
                                              <m:e>
                                                <m:r>
                                                  <a:rPr kumimoji="1" lang="en-US" altLang="ko-Kore-KR" sz="1100" b="0" i="1" smtClean="0">
                                                    <a:latin typeface="Cambria Math" panose="02040503050406030204" pitchFamily="18" charset="0"/>
                                                  </a:rPr>
                                                  <m:t>𝑚</m:t>
                                                </m:r>
                                              </m:e>
                                              <m:sub>
                                                <m:r>
                                                  <a:rPr kumimoji="1" lang="en-US" altLang="ko-Kore-KR" sz="1100" b="0" i="1" smtClean="0">
                                                    <a:latin typeface="Cambria Math" panose="02040503050406030204" pitchFamily="18" charset="0"/>
                                                  </a:rPr>
                                                  <m:t>𝑖</m:t>
                                                </m:r>
                                              </m:sub>
                                            </m:sSub>
                                            <m:r>
                                              <a:rPr kumimoji="1" lang="en-US" altLang="ko-Kore-KR" sz="1100" b="0" i="1" smtClean="0">
                                                <a:latin typeface="Cambria Math" panose="02040503050406030204" pitchFamily="18" charset="0"/>
                                              </a:rPr>
                                              <m:t>𝑅</m:t>
                                            </m:r>
                                          </m:e>
                                          <m:sub>
                                            <m:r>
                                              <a:rPr kumimoji="1" lang="en-US" altLang="ko-Kore-KR" sz="1100" b="0" i="1" smtClean="0">
                                                <a:latin typeface="Cambria Math" panose="02040503050406030204" pitchFamily="18" charset="0"/>
                                              </a:rPr>
                                              <m:t>𝑖</m:t>
                                            </m:r>
                                          </m:sub>
                                        </m:sSub>
                                      </m:e>
                                      <m:sup>
                                        <m:r>
                                          <a:rPr kumimoji="1" lang="en-US" altLang="ko-Kore-KR" sz="1100" b="0" i="1" smtClean="0">
                                            <a:latin typeface="Cambria Math" panose="02040503050406030204" pitchFamily="18" charset="0"/>
                                          </a:rPr>
                                          <m:t>3</m:t>
                                        </m:r>
                                      </m:sup>
                                    </m:sSup>
                                  </m:num>
                                  <m:den>
                                    <m:r>
                                      <a:rPr kumimoji="1" lang="en-US" altLang="ko-Kore-KR" sz="1100" b="0" i="1" smtClean="0">
                                        <a:latin typeface="Cambria Math" panose="02040503050406030204" pitchFamily="18" charset="0"/>
                                      </a:rPr>
                                      <m:t>165</m:t>
                                    </m:r>
                                    <m:sSub>
                                      <m:sSubPr>
                                        <m:ctrlPr>
                                          <a:rPr kumimoji="1" lang="en-US" altLang="ko-Kore-KR" sz="1100" b="0" i="1" smtClean="0">
                                            <a:latin typeface="Cambria Math" panose="02040503050406030204" pitchFamily="18" charset="0"/>
                                          </a:rPr>
                                        </m:ctrlPr>
                                      </m:sSubPr>
                                      <m:e>
                                        <m:r>
                                          <a:rPr kumimoji="1" lang="en-US" altLang="ko-Kore-KR" sz="1100" b="0" i="1" smtClean="0">
                                            <a:latin typeface="Cambria Math" panose="02040503050406030204" pitchFamily="18" charset="0"/>
                                          </a:rPr>
                                          <m:t>𝐷</m:t>
                                        </m:r>
                                      </m:e>
                                      <m:sub>
                                        <m:r>
                                          <a:rPr kumimoji="1" lang="en-US" altLang="ko-Kore-KR" sz="1100" b="0" i="1" smtClean="0">
                                            <a:latin typeface="Cambria Math" panose="02040503050406030204" pitchFamily="18" charset="0"/>
                                          </a:rPr>
                                          <m:t>𝑖</m:t>
                                        </m:r>
                                      </m:sub>
                                    </m:sSub>
                                  </m:den>
                                </m:f>
                              </m:oMath>
                            </m:oMathPara>
                          </a14:m>
                          <a:endParaRPr lang="ko-Kore-KR" altLang="en-US" sz="11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437962283"/>
                      </a:ext>
                    </a:extLst>
                  </a:tr>
                  <a:tr h="370840">
                    <a:tc>
                      <a:txBody>
                        <a:bodyPr/>
                        <a:lstStyle/>
                        <a:p>
                          <a:pPr algn="ctr"/>
                          <a14:m>
                            <m:oMathPara xmlns:m="http://schemas.openxmlformats.org/officeDocument/2006/math">
                              <m:oMathParaPr>
                                <m:jc m:val="centerGroup"/>
                              </m:oMathParaPr>
                              <m:oMath xmlns:m="http://schemas.openxmlformats.org/officeDocument/2006/math">
                                <m:sSub>
                                  <m:sSubPr>
                                    <m:ctrlPr>
                                      <a:rPr lang="en-US" altLang="ko-Kore-KR" i="1" smtClean="0">
                                        <a:solidFill>
                                          <a:schemeClr val="tx1"/>
                                        </a:solidFill>
                                        <a:latin typeface="Cambria Math" panose="02040503050406030204" pitchFamily="18" charset="0"/>
                                      </a:rPr>
                                    </m:ctrlPr>
                                  </m:sSubPr>
                                  <m:e>
                                    <m:r>
                                      <a:rPr lang="en-US" altLang="ko-Kore-KR" b="0" i="1" smtClean="0">
                                        <a:solidFill>
                                          <a:schemeClr val="tx1"/>
                                        </a:solidFill>
                                        <a:latin typeface="Cambria Math" panose="02040503050406030204" pitchFamily="18" charset="0"/>
                                      </a:rPr>
                                      <m:t>𝑏</m:t>
                                    </m:r>
                                  </m:e>
                                  <m:sub>
                                    <m:r>
                                      <a:rPr lang="en-US" altLang="ko-Kore-KR" b="0" i="1" smtClean="0">
                                        <a:solidFill>
                                          <a:schemeClr val="tx1"/>
                                        </a:solidFill>
                                        <a:latin typeface="Cambria Math" panose="02040503050406030204" pitchFamily="18" charset="0"/>
                                      </a:rPr>
                                      <m:t>1,</m:t>
                                    </m:r>
                                    <m:r>
                                      <a:rPr lang="en-US" altLang="ko-Kore-KR" b="0" i="1" smtClean="0">
                                        <a:solidFill>
                                          <a:schemeClr val="tx1"/>
                                        </a:solidFill>
                                        <a:latin typeface="Cambria Math" panose="02040503050406030204" pitchFamily="18" charset="0"/>
                                      </a:rPr>
                                      <m:t>𝑖</m:t>
                                    </m:r>
                                  </m:sub>
                                </m:sSub>
                              </m:oMath>
                            </m:oMathPara>
                          </a14:m>
                          <a:endParaRPr lang="ko-Kore-KR" alt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14:m>
                            <m:oMathPara xmlns:m="http://schemas.openxmlformats.org/officeDocument/2006/math">
                              <m:oMathParaPr>
                                <m:jc m:val="centerGroup"/>
                              </m:oMathParaPr>
                              <m:oMath xmlns:m="http://schemas.openxmlformats.org/officeDocument/2006/math">
                                <m:f>
                                  <m:fPr>
                                    <m:ctrlPr>
                                      <a:rPr kumimoji="1" lang="en-US" altLang="ko-Kore-KR" sz="1100" b="0" i="1" smtClean="0">
                                        <a:latin typeface="Cambria Math" panose="02040503050406030204" pitchFamily="18" charset="0"/>
                                      </a:rPr>
                                    </m:ctrlPr>
                                  </m:fPr>
                                  <m:num>
                                    <m:r>
                                      <a:rPr kumimoji="1" lang="en-US" altLang="ko-Kore-KR" sz="1100" b="0" i="1" smtClean="0">
                                        <a:latin typeface="Cambria Math" panose="02040503050406030204" pitchFamily="18" charset="0"/>
                                      </a:rPr>
                                      <m:t>3</m:t>
                                    </m:r>
                                    <m:sSup>
                                      <m:sSupPr>
                                        <m:ctrlPr>
                                          <a:rPr kumimoji="1" lang="en-US" altLang="ko-Kore-KR" sz="1100" b="0" i="1" smtClean="0">
                                            <a:latin typeface="Cambria Math" panose="02040503050406030204" pitchFamily="18" charset="0"/>
                                          </a:rPr>
                                        </m:ctrlPr>
                                      </m:sSupPr>
                                      <m:e>
                                        <m:sSub>
                                          <m:sSubPr>
                                            <m:ctrlPr>
                                              <a:rPr kumimoji="1" lang="en-US" altLang="ko-Kore-KR" sz="1100" b="0" i="1" smtClean="0">
                                                <a:latin typeface="Cambria Math" panose="02040503050406030204" pitchFamily="18" charset="0"/>
                                              </a:rPr>
                                            </m:ctrlPr>
                                          </m:sSubPr>
                                          <m:e>
                                            <m:r>
                                              <a:rPr kumimoji="1" lang="en-US" altLang="ko-Kore-KR" sz="1100" b="0" i="1" smtClean="0">
                                                <a:latin typeface="Cambria Math" panose="02040503050406030204" pitchFamily="18" charset="0"/>
                                              </a:rPr>
                                              <m:t>𝑅</m:t>
                                            </m:r>
                                          </m:e>
                                          <m:sub>
                                            <m:r>
                                              <a:rPr kumimoji="1" lang="en-US" altLang="ko-Kore-KR" sz="1100" b="0" i="1" smtClean="0">
                                                <a:latin typeface="Cambria Math" panose="02040503050406030204" pitchFamily="18" charset="0"/>
                                              </a:rPr>
                                              <m:t>𝑖</m:t>
                                            </m:r>
                                          </m:sub>
                                        </m:sSub>
                                      </m:e>
                                      <m:sup>
                                        <m:r>
                                          <a:rPr kumimoji="1" lang="en-US" altLang="ko-Kore-KR" sz="1100" b="0" i="1" smtClean="0">
                                            <a:latin typeface="Cambria Math" panose="02040503050406030204" pitchFamily="18" charset="0"/>
                                          </a:rPr>
                                          <m:t>2</m:t>
                                        </m:r>
                                      </m:sup>
                                    </m:sSup>
                                  </m:num>
                                  <m:den>
                                    <m:r>
                                      <a:rPr kumimoji="1" lang="en-US" altLang="ko-Kore-KR" sz="1100" b="0" i="1" smtClean="0">
                                        <a:latin typeface="Cambria Math" panose="02040503050406030204" pitchFamily="18" charset="0"/>
                                      </a:rPr>
                                      <m:t>55</m:t>
                                    </m:r>
                                    <m:sSub>
                                      <m:sSubPr>
                                        <m:ctrlPr>
                                          <a:rPr kumimoji="1" lang="en-US" altLang="ko-Kore-KR" sz="1100" b="0" i="1" smtClean="0">
                                            <a:latin typeface="Cambria Math" panose="02040503050406030204" pitchFamily="18" charset="0"/>
                                          </a:rPr>
                                        </m:ctrlPr>
                                      </m:sSubPr>
                                      <m:e>
                                        <m:r>
                                          <a:rPr kumimoji="1" lang="en-US" altLang="ko-Kore-KR" sz="1100" b="0" i="1" smtClean="0">
                                            <a:latin typeface="Cambria Math" panose="02040503050406030204" pitchFamily="18" charset="0"/>
                                          </a:rPr>
                                          <m:t>𝐷</m:t>
                                        </m:r>
                                      </m:e>
                                      <m:sub>
                                        <m:r>
                                          <a:rPr kumimoji="1" lang="en-US" altLang="ko-Kore-KR" sz="1100" b="0" i="1" smtClean="0">
                                            <a:latin typeface="Cambria Math" panose="02040503050406030204" pitchFamily="18" charset="0"/>
                                          </a:rPr>
                                          <m:t>𝑖</m:t>
                                        </m:r>
                                      </m:sub>
                                    </m:sSub>
                                  </m:den>
                                </m:f>
                              </m:oMath>
                            </m:oMathPara>
                          </a14:m>
                          <a:endParaRPr lang="ko-Kore-KR" altLang="en-US" sz="11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857289415"/>
                      </a:ext>
                    </a:extLst>
                  </a:tr>
                  <a:tr h="370840">
                    <a:tc>
                      <a:txBody>
                        <a:bodyPr/>
                        <a:lstStyle/>
                        <a:p>
                          <a:pPr algn="ctr"/>
                          <a14:m>
                            <m:oMathPara xmlns:m="http://schemas.openxmlformats.org/officeDocument/2006/math">
                              <m:oMathParaPr>
                                <m:jc m:val="centerGroup"/>
                              </m:oMathParaPr>
                              <m:oMath xmlns:m="http://schemas.openxmlformats.org/officeDocument/2006/math">
                                <m:sSub>
                                  <m:sSubPr>
                                    <m:ctrlPr>
                                      <a:rPr lang="en-US" altLang="ko-Kore-KR" i="1" smtClean="0">
                                        <a:solidFill>
                                          <a:schemeClr val="tx1"/>
                                        </a:solidFill>
                                        <a:latin typeface="Cambria Math" panose="02040503050406030204" pitchFamily="18" charset="0"/>
                                      </a:rPr>
                                    </m:ctrlPr>
                                  </m:sSubPr>
                                  <m:e>
                                    <m:r>
                                      <a:rPr lang="en-US" altLang="ko-Kore-KR" b="0" i="1" smtClean="0">
                                        <a:solidFill>
                                          <a:schemeClr val="tx1"/>
                                        </a:solidFill>
                                        <a:latin typeface="Cambria Math" panose="02040503050406030204" pitchFamily="18" charset="0"/>
                                      </a:rPr>
                                      <m:t>𝑏</m:t>
                                    </m:r>
                                  </m:e>
                                  <m:sub>
                                    <m:r>
                                      <a:rPr lang="en-US" altLang="ko-Kore-KR" b="0" i="1" smtClean="0">
                                        <a:solidFill>
                                          <a:schemeClr val="tx1"/>
                                        </a:solidFill>
                                        <a:latin typeface="Cambria Math" panose="02040503050406030204" pitchFamily="18" charset="0"/>
                                      </a:rPr>
                                      <m:t>2,</m:t>
                                    </m:r>
                                    <m:r>
                                      <a:rPr lang="en-US" altLang="ko-Kore-KR" b="0" i="1" smtClean="0">
                                        <a:solidFill>
                                          <a:schemeClr val="tx1"/>
                                        </a:solidFill>
                                        <a:latin typeface="Cambria Math" panose="02040503050406030204" pitchFamily="18" charset="0"/>
                                      </a:rPr>
                                      <m:t>𝑖</m:t>
                                    </m:r>
                                  </m:sub>
                                </m:sSub>
                              </m:oMath>
                            </m:oMathPara>
                          </a14:m>
                          <a:endParaRPr lang="ko-Kore-KR" alt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14:m>
                            <m:oMathPara xmlns:m="http://schemas.openxmlformats.org/officeDocument/2006/math">
                              <m:oMathParaPr>
                                <m:jc m:val="centerGroup"/>
                              </m:oMathParaPr>
                              <m:oMath xmlns:m="http://schemas.openxmlformats.org/officeDocument/2006/math">
                                <m:f>
                                  <m:fPr>
                                    <m:ctrlPr>
                                      <a:rPr kumimoji="1" lang="en-US" altLang="ko-Kore-KR" sz="1100" b="0" i="1" smtClean="0">
                                        <a:latin typeface="Cambria Math" panose="02040503050406030204" pitchFamily="18" charset="0"/>
                                      </a:rPr>
                                    </m:ctrlPr>
                                  </m:fPr>
                                  <m:num>
                                    <m:sSup>
                                      <m:sSupPr>
                                        <m:ctrlPr>
                                          <a:rPr kumimoji="1" lang="en-US" altLang="ko-Kore-KR" sz="1100" b="0" i="1" smtClean="0">
                                            <a:latin typeface="Cambria Math" panose="02040503050406030204" pitchFamily="18" charset="0"/>
                                          </a:rPr>
                                        </m:ctrlPr>
                                      </m:sSupPr>
                                      <m:e>
                                        <m:sSub>
                                          <m:sSubPr>
                                            <m:ctrlPr>
                                              <a:rPr kumimoji="1" lang="en-US" altLang="ko-Kore-KR" sz="1100" b="0" i="1" smtClean="0">
                                                <a:latin typeface="Cambria Math" panose="02040503050406030204" pitchFamily="18" charset="0"/>
                                              </a:rPr>
                                            </m:ctrlPr>
                                          </m:sSubPr>
                                          <m:e>
                                            <m:r>
                                              <a:rPr kumimoji="1" lang="en-US" altLang="ko-Kore-KR" sz="1100" b="0" i="1" smtClean="0">
                                                <a:latin typeface="Cambria Math" panose="02040503050406030204" pitchFamily="18" charset="0"/>
                                              </a:rPr>
                                              <m:t>𝑅</m:t>
                                            </m:r>
                                          </m:e>
                                          <m:sub>
                                            <m:r>
                                              <a:rPr kumimoji="1" lang="en-US" altLang="ko-Kore-KR" sz="1100" b="0" i="1" smtClean="0">
                                                <a:latin typeface="Cambria Math" panose="02040503050406030204" pitchFamily="18" charset="0"/>
                                              </a:rPr>
                                              <m:t>𝑖</m:t>
                                            </m:r>
                                          </m:sub>
                                        </m:sSub>
                                      </m:e>
                                      <m:sup>
                                        <m:r>
                                          <a:rPr kumimoji="1" lang="en-US" altLang="ko-Kore-KR" sz="1100" b="0" i="1" smtClean="0">
                                            <a:latin typeface="Cambria Math" panose="02040503050406030204" pitchFamily="18" charset="0"/>
                                          </a:rPr>
                                          <m:t>4</m:t>
                                        </m:r>
                                      </m:sup>
                                    </m:sSup>
                                  </m:num>
                                  <m:den>
                                    <m:r>
                                      <a:rPr kumimoji="1" lang="en-US" altLang="ko-Kore-KR" sz="1100" b="0" i="1" smtClean="0">
                                        <a:latin typeface="Cambria Math" panose="02040503050406030204" pitchFamily="18" charset="0"/>
                                      </a:rPr>
                                      <m:t>3465</m:t>
                                    </m:r>
                                    <m:sSup>
                                      <m:sSupPr>
                                        <m:ctrlPr>
                                          <a:rPr kumimoji="1" lang="en-US" altLang="ko-Kore-KR" sz="1100" b="0" i="1" smtClean="0">
                                            <a:latin typeface="Cambria Math" panose="02040503050406030204" pitchFamily="18" charset="0"/>
                                          </a:rPr>
                                        </m:ctrlPr>
                                      </m:sSupPr>
                                      <m:e>
                                        <m:sSub>
                                          <m:sSubPr>
                                            <m:ctrlPr>
                                              <a:rPr kumimoji="1" lang="en-US" altLang="ko-Kore-KR" sz="1100" b="0" i="1" smtClean="0">
                                                <a:latin typeface="Cambria Math" panose="02040503050406030204" pitchFamily="18" charset="0"/>
                                              </a:rPr>
                                            </m:ctrlPr>
                                          </m:sSubPr>
                                          <m:e>
                                            <m:r>
                                              <a:rPr kumimoji="1" lang="en-US" altLang="ko-Kore-KR" sz="1100" b="0" i="1" smtClean="0">
                                                <a:latin typeface="Cambria Math" panose="02040503050406030204" pitchFamily="18" charset="0"/>
                                              </a:rPr>
                                              <m:t>𝐷</m:t>
                                            </m:r>
                                          </m:e>
                                          <m:sub>
                                            <m:r>
                                              <a:rPr kumimoji="1" lang="en-US" altLang="ko-Kore-KR" sz="1100" b="0" i="1" smtClean="0">
                                                <a:latin typeface="Cambria Math" panose="02040503050406030204" pitchFamily="18" charset="0"/>
                                              </a:rPr>
                                              <m:t>𝑖</m:t>
                                            </m:r>
                                          </m:sub>
                                        </m:sSub>
                                      </m:e>
                                      <m:sup>
                                        <m:r>
                                          <a:rPr kumimoji="1" lang="en-US" altLang="ko-Kore-KR" sz="1100" b="0" i="1" smtClean="0">
                                            <a:latin typeface="Cambria Math" panose="02040503050406030204" pitchFamily="18" charset="0"/>
                                          </a:rPr>
                                          <m:t>2</m:t>
                                        </m:r>
                                      </m:sup>
                                    </m:sSup>
                                  </m:den>
                                </m:f>
                              </m:oMath>
                            </m:oMathPara>
                          </a14:m>
                          <a:endParaRPr lang="ko-Kore-KR" altLang="en-US" sz="11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97335220"/>
                      </a:ext>
                    </a:extLst>
                  </a:tr>
                </a:tbl>
              </a:graphicData>
            </a:graphic>
          </p:graphicFrame>
        </mc:Choice>
        <mc:Fallback xmlns="">
          <p:graphicFrame>
            <p:nvGraphicFramePr>
              <p:cNvPr id="13" name="표 5">
                <a:extLst>
                  <a:ext uri="{FF2B5EF4-FFF2-40B4-BE49-F238E27FC236}">
                    <a16:creationId xmlns:a16="http://schemas.microsoft.com/office/drawing/2014/main" id="{4811CA68-973E-8749-8EDC-ABD49FC0EFEF}"/>
                  </a:ext>
                </a:extLst>
              </p:cNvPr>
              <p:cNvGraphicFramePr>
                <a:graphicFrameLocks noGrp="1"/>
              </p:cNvGraphicFramePr>
              <p:nvPr>
                <p:extLst>
                  <p:ext uri="{D42A27DB-BD31-4B8C-83A1-F6EECF244321}">
                    <p14:modId xmlns:p14="http://schemas.microsoft.com/office/powerpoint/2010/main" val="2096729904"/>
                  </p:ext>
                </p:extLst>
              </p:nvPr>
            </p:nvGraphicFramePr>
            <p:xfrm>
              <a:off x="3540941" y="2694494"/>
              <a:ext cx="1671230" cy="2624837"/>
            </p:xfrm>
            <a:graphic>
              <a:graphicData uri="http://schemas.openxmlformats.org/drawingml/2006/table">
                <a:tbl>
                  <a:tblPr firstRow="1" bandRow="1">
                    <a:tableStyleId>{5C22544A-7EE6-4342-B048-85BDC9FD1C3A}</a:tableStyleId>
                  </a:tblPr>
                  <a:tblGrid>
                    <a:gridCol w="680630">
                      <a:extLst>
                        <a:ext uri="{9D8B030D-6E8A-4147-A177-3AD203B41FA5}">
                          <a16:colId xmlns:a16="http://schemas.microsoft.com/office/drawing/2014/main" val="1678162374"/>
                        </a:ext>
                      </a:extLst>
                    </a:gridCol>
                    <a:gridCol w="990600">
                      <a:extLst>
                        <a:ext uri="{9D8B030D-6E8A-4147-A177-3AD203B41FA5}">
                          <a16:colId xmlns:a16="http://schemas.microsoft.com/office/drawing/2014/main" val="3669213333"/>
                        </a:ext>
                      </a:extLst>
                    </a:gridCol>
                  </a:tblGrid>
                  <a:tr h="370840">
                    <a:tc gridSpan="2">
                      <a:txBody>
                        <a:bodyPr/>
                        <a:lstStyle/>
                        <a:p>
                          <a:pPr algn="ctr"/>
                          <a:r>
                            <a:rPr lang="en-US" altLang="ko-Kore-KR" dirty="0">
                              <a:solidFill>
                                <a:schemeClr val="bg1"/>
                              </a:solidFill>
                            </a:rPr>
                            <a:t>3</a:t>
                          </a:r>
                          <a:r>
                            <a:rPr lang="en-US" altLang="ko-Kore-KR" baseline="30000" dirty="0">
                              <a:solidFill>
                                <a:schemeClr val="bg1"/>
                              </a:solidFill>
                            </a:rPr>
                            <a:t>rd </a:t>
                          </a:r>
                          <a:r>
                            <a:rPr lang="en-US" altLang="ko-Kore-KR" dirty="0">
                              <a:solidFill>
                                <a:schemeClr val="bg1"/>
                              </a:solidFill>
                            </a:rPr>
                            <a:t>- Order</a:t>
                          </a:r>
                          <a:endParaRPr lang="ko-Kore-KR" altLang="en-US" dirty="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hMerge="1">
                      <a:txBody>
                        <a:bodyPr/>
                        <a:lstStyle/>
                        <a:p>
                          <a:endParaRPr lang="ko-Kore-KR" altLang="en-US" dirty="0"/>
                        </a:p>
                      </a:txBody>
                      <a:tcPr/>
                    </a:tc>
                    <a:extLst>
                      <a:ext uri="{0D108BD9-81ED-4DB2-BD59-A6C34878D82A}">
                        <a16:rowId xmlns:a16="http://schemas.microsoft.com/office/drawing/2014/main" val="3937612617"/>
                      </a:ext>
                    </a:extLst>
                  </a:tr>
                  <a:tr h="434658">
                    <a:tc>
                      <a:txBody>
                        <a:bodyPr/>
                        <a:lstStyle/>
                        <a:p>
                          <a:endParaRPr lang="ko-Kore-K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6"/>
                          <a:stretch>
                            <a:fillRect l="-1852" t="-88571" r="-146296" b="-411429"/>
                          </a:stretch>
                        </a:blipFill>
                      </a:tcPr>
                    </a:tc>
                    <a:tc>
                      <a:txBody>
                        <a:bodyPr/>
                        <a:lstStyle/>
                        <a:p>
                          <a:endParaRPr lang="ko-Kore-K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6"/>
                          <a:stretch>
                            <a:fillRect l="-69620" t="-88571" b="-411429"/>
                          </a:stretch>
                        </a:blipFill>
                      </a:tcPr>
                    </a:tc>
                    <a:extLst>
                      <a:ext uri="{0D108BD9-81ED-4DB2-BD59-A6C34878D82A}">
                        <a16:rowId xmlns:a16="http://schemas.microsoft.com/office/drawing/2014/main" val="3666033769"/>
                      </a:ext>
                    </a:extLst>
                  </a:tr>
                  <a:tr h="404686">
                    <a:tc>
                      <a:txBody>
                        <a:bodyPr/>
                        <a:lstStyle/>
                        <a:p>
                          <a:endParaRPr lang="ko-Kore-K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6"/>
                          <a:stretch>
                            <a:fillRect l="-1852" t="-212903" r="-146296" b="-364516"/>
                          </a:stretch>
                        </a:blipFill>
                      </a:tcPr>
                    </a:tc>
                    <a:tc>
                      <a:txBody>
                        <a:bodyPr/>
                        <a:lstStyle/>
                        <a:p>
                          <a:endParaRPr lang="ko-Kore-K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6"/>
                          <a:stretch>
                            <a:fillRect l="-69620" t="-212903" b="-364516"/>
                          </a:stretch>
                        </a:blipFill>
                      </a:tcPr>
                    </a:tc>
                    <a:extLst>
                      <a:ext uri="{0D108BD9-81ED-4DB2-BD59-A6C34878D82A}">
                        <a16:rowId xmlns:a16="http://schemas.microsoft.com/office/drawing/2014/main" val="3432409926"/>
                      </a:ext>
                    </a:extLst>
                  </a:tr>
                  <a:tr h="466725">
                    <a:tc>
                      <a:txBody>
                        <a:bodyPr/>
                        <a:lstStyle/>
                        <a:p>
                          <a:endParaRPr lang="ko-Kore-K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6"/>
                          <a:stretch>
                            <a:fillRect l="-1852" t="-262162" r="-146296" b="-205405"/>
                          </a:stretch>
                        </a:blipFill>
                      </a:tcPr>
                    </a:tc>
                    <a:tc>
                      <a:txBody>
                        <a:bodyPr/>
                        <a:lstStyle/>
                        <a:p>
                          <a:endParaRPr lang="ko-Kore-K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6"/>
                          <a:stretch>
                            <a:fillRect l="-69620" t="-262162" b="-205405"/>
                          </a:stretch>
                        </a:blipFill>
                      </a:tcPr>
                    </a:tc>
                    <a:extLst>
                      <a:ext uri="{0D108BD9-81ED-4DB2-BD59-A6C34878D82A}">
                        <a16:rowId xmlns:a16="http://schemas.microsoft.com/office/drawing/2014/main" val="2437962283"/>
                      </a:ext>
                    </a:extLst>
                  </a:tr>
                  <a:tr h="466725">
                    <a:tc>
                      <a:txBody>
                        <a:bodyPr/>
                        <a:lstStyle/>
                        <a:p>
                          <a:endParaRPr lang="ko-Kore-K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6"/>
                          <a:stretch>
                            <a:fillRect l="-1852" t="-362162" r="-146296" b="-105405"/>
                          </a:stretch>
                        </a:blipFill>
                      </a:tcPr>
                    </a:tc>
                    <a:tc>
                      <a:txBody>
                        <a:bodyPr/>
                        <a:lstStyle/>
                        <a:p>
                          <a:endParaRPr lang="ko-Kore-K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6"/>
                          <a:stretch>
                            <a:fillRect l="-69620" t="-362162" b="-105405"/>
                          </a:stretch>
                        </a:blipFill>
                      </a:tcPr>
                    </a:tc>
                    <a:extLst>
                      <a:ext uri="{0D108BD9-81ED-4DB2-BD59-A6C34878D82A}">
                        <a16:rowId xmlns:a16="http://schemas.microsoft.com/office/drawing/2014/main" val="3857289415"/>
                      </a:ext>
                    </a:extLst>
                  </a:tr>
                  <a:tr h="481203">
                    <a:tc>
                      <a:txBody>
                        <a:bodyPr/>
                        <a:lstStyle/>
                        <a:p>
                          <a:endParaRPr lang="ko-Kore-K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6"/>
                          <a:stretch>
                            <a:fillRect l="-1852" t="-450000" r="-146296" b="-2632"/>
                          </a:stretch>
                        </a:blipFill>
                      </a:tcPr>
                    </a:tc>
                    <a:tc>
                      <a:txBody>
                        <a:bodyPr/>
                        <a:lstStyle/>
                        <a:p>
                          <a:endParaRPr lang="ko-Kore-K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6"/>
                          <a:stretch>
                            <a:fillRect l="-69620" t="-450000" b="-2632"/>
                          </a:stretch>
                        </a:blipFill>
                      </a:tcPr>
                    </a:tc>
                    <a:extLst>
                      <a:ext uri="{0D108BD9-81ED-4DB2-BD59-A6C34878D82A}">
                        <a16:rowId xmlns:a16="http://schemas.microsoft.com/office/drawing/2014/main" val="497335220"/>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21" name="표 5">
                <a:extLst>
                  <a:ext uri="{FF2B5EF4-FFF2-40B4-BE49-F238E27FC236}">
                    <a16:creationId xmlns:a16="http://schemas.microsoft.com/office/drawing/2014/main" id="{B92FDE02-46BE-5541-AC11-41B94777EA1F}"/>
                  </a:ext>
                </a:extLst>
              </p:cNvPr>
              <p:cNvGraphicFramePr>
                <a:graphicFrameLocks noGrp="1"/>
              </p:cNvGraphicFramePr>
              <p:nvPr>
                <p:extLst>
                  <p:ext uri="{D42A27DB-BD31-4B8C-83A1-F6EECF244321}">
                    <p14:modId xmlns:p14="http://schemas.microsoft.com/office/powerpoint/2010/main" val="3975656565"/>
                  </p:ext>
                </p:extLst>
              </p:nvPr>
            </p:nvGraphicFramePr>
            <p:xfrm>
              <a:off x="5630824" y="2209800"/>
              <a:ext cx="1684376" cy="3594229"/>
            </p:xfrm>
            <a:graphic>
              <a:graphicData uri="http://schemas.openxmlformats.org/drawingml/2006/table">
                <a:tbl>
                  <a:tblPr firstRow="1" bandRow="1">
                    <a:tableStyleId>{5C22544A-7EE6-4342-B048-85BDC9FD1C3A}</a:tableStyleId>
                  </a:tblPr>
                  <a:tblGrid>
                    <a:gridCol w="693775">
                      <a:extLst>
                        <a:ext uri="{9D8B030D-6E8A-4147-A177-3AD203B41FA5}">
                          <a16:colId xmlns:a16="http://schemas.microsoft.com/office/drawing/2014/main" val="1678162374"/>
                        </a:ext>
                      </a:extLst>
                    </a:gridCol>
                    <a:gridCol w="990601">
                      <a:extLst>
                        <a:ext uri="{9D8B030D-6E8A-4147-A177-3AD203B41FA5}">
                          <a16:colId xmlns:a16="http://schemas.microsoft.com/office/drawing/2014/main" val="3669213333"/>
                        </a:ext>
                      </a:extLst>
                    </a:gridCol>
                  </a:tblGrid>
                  <a:tr h="370840">
                    <a:tc gridSpan="2">
                      <a:txBody>
                        <a:bodyPr/>
                        <a:lstStyle/>
                        <a:p>
                          <a:pPr algn="ctr"/>
                          <a:r>
                            <a:rPr lang="en-US" altLang="ko-Kore-KR" dirty="0">
                              <a:solidFill>
                                <a:schemeClr val="bg1"/>
                              </a:solidFill>
                            </a:rPr>
                            <a:t>4</a:t>
                          </a:r>
                          <a:r>
                            <a:rPr lang="en-US" altLang="ko-Kore-KR" baseline="30000" dirty="0">
                              <a:solidFill>
                                <a:schemeClr val="bg1"/>
                              </a:solidFill>
                            </a:rPr>
                            <a:t>th </a:t>
                          </a:r>
                          <a:r>
                            <a:rPr lang="en-US" altLang="ko-Kore-KR" dirty="0">
                              <a:solidFill>
                                <a:schemeClr val="bg1"/>
                              </a:solidFill>
                            </a:rPr>
                            <a:t>- Order</a:t>
                          </a:r>
                          <a:endParaRPr lang="ko-Kore-KR" altLang="en-US" dirty="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hMerge="1">
                      <a:txBody>
                        <a:bodyPr/>
                        <a:lstStyle/>
                        <a:p>
                          <a:endParaRPr lang="ko-Kore-KR" altLang="en-US" dirty="0"/>
                        </a:p>
                      </a:txBody>
                      <a:tcPr/>
                    </a:tc>
                    <a:extLst>
                      <a:ext uri="{0D108BD9-81ED-4DB2-BD59-A6C34878D82A}">
                        <a16:rowId xmlns:a16="http://schemas.microsoft.com/office/drawing/2014/main" val="3937612617"/>
                      </a:ext>
                    </a:extLst>
                  </a:tr>
                  <a:tr h="344855">
                    <a:tc>
                      <a:txBody>
                        <a:bodyPr/>
                        <a:lstStyle/>
                        <a:p>
                          <a:pPr algn="ctr"/>
                          <a14:m>
                            <m:oMathPara xmlns:m="http://schemas.openxmlformats.org/officeDocument/2006/math">
                              <m:oMathParaPr>
                                <m:jc m:val="centerGroup"/>
                              </m:oMathParaPr>
                              <m:oMath xmlns:m="http://schemas.openxmlformats.org/officeDocument/2006/math">
                                <m:sSub>
                                  <m:sSubPr>
                                    <m:ctrlPr>
                                      <a:rPr lang="en-US" altLang="ko-Kore-KR" i="1" smtClean="0">
                                        <a:solidFill>
                                          <a:schemeClr val="tx1"/>
                                        </a:solidFill>
                                        <a:latin typeface="Cambria Math" panose="02040503050406030204" pitchFamily="18" charset="0"/>
                                      </a:rPr>
                                    </m:ctrlPr>
                                  </m:sSubPr>
                                  <m:e>
                                    <m:r>
                                      <a:rPr lang="en-US" altLang="ko-Kore-KR" b="0" i="1" smtClean="0">
                                        <a:solidFill>
                                          <a:schemeClr val="tx1"/>
                                        </a:solidFill>
                                        <a:latin typeface="Cambria Math" panose="02040503050406030204" pitchFamily="18" charset="0"/>
                                      </a:rPr>
                                      <m:t>𝑎</m:t>
                                    </m:r>
                                  </m:e>
                                  <m:sub>
                                    <m:r>
                                      <a:rPr lang="en-US" altLang="ko-Kore-KR" b="0" i="1" smtClean="0">
                                        <a:solidFill>
                                          <a:schemeClr val="tx1"/>
                                        </a:solidFill>
                                        <a:latin typeface="Cambria Math" panose="02040503050406030204" pitchFamily="18" charset="0"/>
                                      </a:rPr>
                                      <m:t>0,</m:t>
                                    </m:r>
                                    <m:r>
                                      <a:rPr lang="en-US" altLang="ko-Kore-KR" b="0" i="1" smtClean="0">
                                        <a:solidFill>
                                          <a:schemeClr val="tx1"/>
                                        </a:solidFill>
                                        <a:latin typeface="Cambria Math" panose="02040503050406030204" pitchFamily="18" charset="0"/>
                                      </a:rPr>
                                      <m:t>𝑖</m:t>
                                    </m:r>
                                  </m:sub>
                                </m:sSub>
                              </m:oMath>
                            </m:oMathPara>
                          </a14:m>
                          <a:endParaRPr lang="ko-Kore-KR" alt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14:m>
                            <m:oMathPara xmlns:m="http://schemas.openxmlformats.org/officeDocument/2006/math">
                              <m:oMathParaPr>
                                <m:jc m:val="centerGroup"/>
                              </m:oMathParaPr>
                              <m:oMath xmlns:m="http://schemas.openxmlformats.org/officeDocument/2006/math">
                                <m:r>
                                  <a:rPr kumimoji="1" lang="en-US" altLang="ko-Kore-KR" sz="1100" b="0" i="0" smtClean="0">
                                    <a:latin typeface="Cambria Math" panose="02040503050406030204" pitchFamily="18" charset="0"/>
                                  </a:rPr>
                                  <m:t>−</m:t>
                                </m:r>
                                <m:f>
                                  <m:fPr>
                                    <m:ctrlPr>
                                      <a:rPr kumimoji="1" lang="en-US" altLang="ko-Kore-KR" sz="1100" b="0" i="1" smtClean="0">
                                        <a:latin typeface="Cambria Math" panose="02040503050406030204" pitchFamily="18" charset="0"/>
                                      </a:rPr>
                                    </m:ctrlPr>
                                  </m:fPr>
                                  <m:num>
                                    <m:r>
                                      <a:rPr kumimoji="1" lang="en-US" altLang="ko-Kore-KR" sz="1100" b="0" i="1" smtClean="0">
                                        <a:latin typeface="Cambria Math" panose="02040503050406030204" pitchFamily="18" charset="0"/>
                                      </a:rPr>
                                      <m:t>3</m:t>
                                    </m:r>
                                    <m:sSub>
                                      <m:sSubPr>
                                        <m:ctrlPr>
                                          <a:rPr kumimoji="1" lang="en-US" altLang="ko-Kore-KR" sz="1100" b="0" i="1" smtClean="0">
                                            <a:latin typeface="Cambria Math" panose="02040503050406030204" pitchFamily="18" charset="0"/>
                                          </a:rPr>
                                        </m:ctrlPr>
                                      </m:sSubPr>
                                      <m:e>
                                        <m:r>
                                          <a:rPr kumimoji="1" lang="en-US" altLang="ko-Kore-KR" sz="1100" b="0" i="1" smtClean="0">
                                            <a:latin typeface="Cambria Math" panose="02040503050406030204" pitchFamily="18" charset="0"/>
                                          </a:rPr>
                                          <m:t>𝐷</m:t>
                                        </m:r>
                                      </m:e>
                                      <m:sub>
                                        <m:r>
                                          <a:rPr kumimoji="1" lang="en-US" altLang="ko-Kore-KR" sz="1100" b="0" i="1" smtClean="0">
                                            <a:latin typeface="Cambria Math" panose="02040503050406030204" pitchFamily="18" charset="0"/>
                                          </a:rPr>
                                          <m:t>𝑖</m:t>
                                        </m:r>
                                      </m:sub>
                                    </m:sSub>
                                    <m:sSub>
                                      <m:sSubPr>
                                        <m:ctrlPr>
                                          <a:rPr kumimoji="1" lang="en-US" altLang="ko-Kore-KR" sz="1100" b="0" i="1" smtClean="0">
                                            <a:latin typeface="Cambria Math" panose="02040503050406030204" pitchFamily="18" charset="0"/>
                                          </a:rPr>
                                        </m:ctrlPr>
                                      </m:sSubPr>
                                      <m:e>
                                        <m:r>
                                          <a:rPr kumimoji="1" lang="en-US" altLang="ko-Kore-KR" sz="1100" b="0" i="1" smtClean="0">
                                            <a:latin typeface="Cambria Math" panose="02040503050406030204" pitchFamily="18" charset="0"/>
                                          </a:rPr>
                                          <m:t>𝑚</m:t>
                                        </m:r>
                                      </m:e>
                                      <m:sub>
                                        <m:r>
                                          <a:rPr kumimoji="1" lang="en-US" altLang="ko-Kore-KR" sz="1100" b="0" i="1" smtClean="0">
                                            <a:latin typeface="Cambria Math" panose="02040503050406030204" pitchFamily="18" charset="0"/>
                                          </a:rPr>
                                          <m:t>𝑖</m:t>
                                        </m:r>
                                      </m:sub>
                                    </m:sSub>
                                  </m:num>
                                  <m:den>
                                    <m:sSub>
                                      <m:sSubPr>
                                        <m:ctrlPr>
                                          <a:rPr kumimoji="1" lang="en-US" altLang="ko-Kore-KR" sz="1100" b="0" i="1" smtClean="0">
                                            <a:latin typeface="Cambria Math" panose="02040503050406030204" pitchFamily="18" charset="0"/>
                                          </a:rPr>
                                        </m:ctrlPr>
                                      </m:sSubPr>
                                      <m:e>
                                        <m:r>
                                          <a:rPr kumimoji="1" lang="en-US" altLang="ko-Kore-KR" sz="1100" b="0" i="1" smtClean="0">
                                            <a:latin typeface="Cambria Math" panose="02040503050406030204" pitchFamily="18" charset="0"/>
                                          </a:rPr>
                                          <m:t>𝑅</m:t>
                                        </m:r>
                                      </m:e>
                                      <m:sub>
                                        <m:r>
                                          <a:rPr kumimoji="1" lang="en-US" altLang="ko-Kore-KR" sz="1100" b="0" i="1" smtClean="0">
                                            <a:latin typeface="Cambria Math" panose="02040503050406030204" pitchFamily="18" charset="0"/>
                                          </a:rPr>
                                          <m:t>𝑖</m:t>
                                        </m:r>
                                      </m:sub>
                                    </m:sSub>
                                  </m:den>
                                </m:f>
                              </m:oMath>
                            </m:oMathPara>
                          </a14:m>
                          <a:endParaRPr lang="ko-Kore-KR" altLang="en-US" sz="11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666033769"/>
                      </a:ext>
                    </a:extLst>
                  </a:tr>
                  <a:tr h="370840">
                    <a:tc>
                      <a:txBody>
                        <a:bodyPr/>
                        <a:lstStyle/>
                        <a:p>
                          <a:pPr algn="ctr"/>
                          <a14:m>
                            <m:oMathPara xmlns:m="http://schemas.openxmlformats.org/officeDocument/2006/math">
                              <m:oMathParaPr>
                                <m:jc m:val="centerGroup"/>
                              </m:oMathParaPr>
                              <m:oMath xmlns:m="http://schemas.openxmlformats.org/officeDocument/2006/math">
                                <m:sSub>
                                  <m:sSubPr>
                                    <m:ctrlPr>
                                      <a:rPr lang="en-US" altLang="ko-Kore-KR" i="1" smtClean="0">
                                        <a:solidFill>
                                          <a:schemeClr val="tx1"/>
                                        </a:solidFill>
                                        <a:latin typeface="Cambria Math" panose="02040503050406030204" pitchFamily="18" charset="0"/>
                                      </a:rPr>
                                    </m:ctrlPr>
                                  </m:sSubPr>
                                  <m:e>
                                    <m:r>
                                      <a:rPr lang="en-US" altLang="ko-Kore-KR" b="0" i="1" smtClean="0">
                                        <a:solidFill>
                                          <a:schemeClr val="tx1"/>
                                        </a:solidFill>
                                        <a:latin typeface="Cambria Math" panose="02040503050406030204" pitchFamily="18" charset="0"/>
                                      </a:rPr>
                                      <m:t>𝑎</m:t>
                                    </m:r>
                                  </m:e>
                                  <m:sub>
                                    <m:r>
                                      <a:rPr lang="en-US" altLang="ko-Kore-KR" b="0" i="1" smtClean="0">
                                        <a:solidFill>
                                          <a:schemeClr val="tx1"/>
                                        </a:solidFill>
                                        <a:latin typeface="Cambria Math" panose="02040503050406030204" pitchFamily="18" charset="0"/>
                                      </a:rPr>
                                      <m:t>1,</m:t>
                                    </m:r>
                                    <m:r>
                                      <a:rPr lang="en-US" altLang="ko-Kore-KR" b="0" i="1" smtClean="0">
                                        <a:solidFill>
                                          <a:schemeClr val="tx1"/>
                                        </a:solidFill>
                                        <a:latin typeface="Cambria Math" panose="02040503050406030204" pitchFamily="18" charset="0"/>
                                      </a:rPr>
                                      <m:t>𝑖</m:t>
                                    </m:r>
                                  </m:sub>
                                </m:sSub>
                              </m:oMath>
                            </m:oMathPara>
                          </a14:m>
                          <a:endParaRPr lang="ko-Kore-KR" alt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14:m>
                            <m:oMathPara xmlns:m="http://schemas.openxmlformats.org/officeDocument/2006/math">
                              <m:oMathParaPr>
                                <m:jc m:val="centerGroup"/>
                              </m:oMathParaPr>
                              <m:oMath xmlns:m="http://schemas.openxmlformats.org/officeDocument/2006/math">
                                <m:r>
                                  <a:rPr kumimoji="1" lang="en-US" altLang="ko-Kore-KR" sz="1100" b="0" i="0" smtClean="0">
                                    <a:latin typeface="Cambria Math" panose="02040503050406030204" pitchFamily="18" charset="0"/>
                                  </a:rPr>
                                  <m:t>−</m:t>
                                </m:r>
                                <m:f>
                                  <m:fPr>
                                    <m:ctrlPr>
                                      <a:rPr kumimoji="1" lang="en-US" altLang="ko-Kore-KR" sz="1100" b="0" i="1" smtClean="0">
                                        <a:latin typeface="Cambria Math" panose="02040503050406030204" pitchFamily="18" charset="0"/>
                                      </a:rPr>
                                    </m:ctrlPr>
                                  </m:fPr>
                                  <m:num>
                                    <m:r>
                                      <a:rPr kumimoji="1" lang="en-US" altLang="ko-Kore-KR" sz="1100" b="0" i="1" smtClean="0">
                                        <a:latin typeface="Cambria Math" panose="02040503050406030204" pitchFamily="18" charset="0"/>
                                      </a:rPr>
                                      <m:t>2</m:t>
                                    </m:r>
                                    <m:sSub>
                                      <m:sSubPr>
                                        <m:ctrlPr>
                                          <a:rPr kumimoji="1" lang="en-US" altLang="ko-Kore-KR" sz="1100" b="0" i="1" smtClean="0">
                                            <a:latin typeface="Cambria Math" panose="02040503050406030204" pitchFamily="18" charset="0"/>
                                          </a:rPr>
                                        </m:ctrlPr>
                                      </m:sSubPr>
                                      <m:e>
                                        <m:r>
                                          <a:rPr kumimoji="1" lang="en-US" altLang="ko-Kore-KR" sz="1100" b="0" i="1" smtClean="0">
                                            <a:latin typeface="Cambria Math" panose="02040503050406030204" pitchFamily="18" charset="0"/>
                                          </a:rPr>
                                          <m:t>𝑚</m:t>
                                        </m:r>
                                      </m:e>
                                      <m:sub>
                                        <m:r>
                                          <a:rPr kumimoji="1" lang="en-US" altLang="ko-Kore-KR" sz="1100" b="0" i="1" smtClean="0">
                                            <a:latin typeface="Cambria Math" panose="02040503050406030204" pitchFamily="18" charset="0"/>
                                          </a:rPr>
                                          <m:t>𝑖</m:t>
                                        </m:r>
                                      </m:sub>
                                    </m:sSub>
                                    <m:sSub>
                                      <m:sSubPr>
                                        <m:ctrlPr>
                                          <a:rPr kumimoji="1" lang="en-US" altLang="ko-Kore-KR" sz="1100" b="0" i="1" smtClean="0">
                                            <a:latin typeface="Cambria Math" panose="02040503050406030204" pitchFamily="18" charset="0"/>
                                          </a:rPr>
                                        </m:ctrlPr>
                                      </m:sSubPr>
                                      <m:e>
                                        <m:r>
                                          <a:rPr kumimoji="1" lang="en-US" altLang="ko-Kore-KR" sz="1100" b="0" i="1" smtClean="0">
                                            <a:latin typeface="Cambria Math" panose="02040503050406030204" pitchFamily="18" charset="0"/>
                                          </a:rPr>
                                          <m:t>𝑅</m:t>
                                        </m:r>
                                      </m:e>
                                      <m:sub>
                                        <m:r>
                                          <a:rPr kumimoji="1" lang="en-US" altLang="ko-Kore-KR" sz="1100" b="0" i="1" smtClean="0">
                                            <a:latin typeface="Cambria Math" panose="02040503050406030204" pitchFamily="18" charset="0"/>
                                          </a:rPr>
                                          <m:t>𝑖</m:t>
                                        </m:r>
                                      </m:sub>
                                    </m:sSub>
                                  </m:num>
                                  <m:den>
                                    <m:r>
                                      <a:rPr kumimoji="1" lang="en-US" altLang="ko-Kore-KR" sz="1100" b="0" i="1" smtClean="0">
                                        <a:latin typeface="Cambria Math" panose="02040503050406030204" pitchFamily="18" charset="0"/>
                                      </a:rPr>
                                      <m:t>5</m:t>
                                    </m:r>
                                  </m:den>
                                </m:f>
                              </m:oMath>
                            </m:oMathPara>
                          </a14:m>
                          <a:endParaRPr lang="ko-Kore-KR" altLang="en-US" sz="11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432409926"/>
                      </a:ext>
                    </a:extLst>
                  </a:tr>
                  <a:tr h="370840">
                    <a:tc>
                      <a:txBody>
                        <a:bodyPr/>
                        <a:lstStyle/>
                        <a:p>
                          <a:pPr algn="ctr"/>
                          <a14:m>
                            <m:oMathPara xmlns:m="http://schemas.openxmlformats.org/officeDocument/2006/math">
                              <m:oMathParaPr>
                                <m:jc m:val="centerGroup"/>
                              </m:oMathParaPr>
                              <m:oMath xmlns:m="http://schemas.openxmlformats.org/officeDocument/2006/math">
                                <m:sSub>
                                  <m:sSubPr>
                                    <m:ctrlPr>
                                      <a:rPr lang="en-US" altLang="ko-Kore-KR" i="1" smtClean="0">
                                        <a:solidFill>
                                          <a:schemeClr val="tx1"/>
                                        </a:solidFill>
                                        <a:latin typeface="Cambria Math" panose="02040503050406030204" pitchFamily="18" charset="0"/>
                                      </a:rPr>
                                    </m:ctrlPr>
                                  </m:sSubPr>
                                  <m:e>
                                    <m:r>
                                      <a:rPr lang="en-US" altLang="ko-Kore-KR" b="0" i="1" smtClean="0">
                                        <a:solidFill>
                                          <a:schemeClr val="tx1"/>
                                        </a:solidFill>
                                        <a:latin typeface="Cambria Math" panose="02040503050406030204" pitchFamily="18" charset="0"/>
                                      </a:rPr>
                                      <m:t>𝑎</m:t>
                                    </m:r>
                                  </m:e>
                                  <m:sub>
                                    <m:r>
                                      <a:rPr lang="en-US" altLang="ko-Kore-KR" b="0" i="1" smtClean="0">
                                        <a:solidFill>
                                          <a:schemeClr val="tx1"/>
                                        </a:solidFill>
                                        <a:latin typeface="Cambria Math" panose="02040503050406030204" pitchFamily="18" charset="0"/>
                                      </a:rPr>
                                      <m:t>2,</m:t>
                                    </m:r>
                                    <m:r>
                                      <a:rPr lang="en-US" altLang="ko-Kore-KR" b="0" i="1" smtClean="0">
                                        <a:solidFill>
                                          <a:schemeClr val="tx1"/>
                                        </a:solidFill>
                                        <a:latin typeface="Cambria Math" panose="02040503050406030204" pitchFamily="18" charset="0"/>
                                      </a:rPr>
                                      <m:t>𝑖</m:t>
                                    </m:r>
                                  </m:sub>
                                </m:sSub>
                              </m:oMath>
                            </m:oMathPara>
                          </a14:m>
                          <a:endParaRPr lang="ko-Kore-KR" alt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14:m>
                            <m:oMathPara xmlns:m="http://schemas.openxmlformats.org/officeDocument/2006/math">
                              <m:oMathParaPr>
                                <m:jc m:val="centerGroup"/>
                              </m:oMathParaPr>
                              <m:oMath xmlns:m="http://schemas.openxmlformats.org/officeDocument/2006/math">
                                <m:r>
                                  <a:rPr kumimoji="1" lang="en-US" altLang="ko-Kore-KR" sz="1100" b="0" i="1" smtClean="0">
                                    <a:latin typeface="Cambria Math" panose="02040503050406030204" pitchFamily="18" charset="0"/>
                                  </a:rPr>
                                  <m:t>−</m:t>
                                </m:r>
                                <m:f>
                                  <m:fPr>
                                    <m:ctrlPr>
                                      <a:rPr kumimoji="1" lang="en-US" altLang="ko-Kore-KR" sz="1100" b="0" i="1" smtClean="0">
                                        <a:latin typeface="Cambria Math" panose="02040503050406030204" pitchFamily="18" charset="0"/>
                                      </a:rPr>
                                    </m:ctrlPr>
                                  </m:fPr>
                                  <m:num>
                                    <m:sSup>
                                      <m:sSupPr>
                                        <m:ctrlPr>
                                          <a:rPr kumimoji="1" lang="en-US" altLang="ko-Kore-KR" sz="1100" b="0" i="1" smtClean="0">
                                            <a:latin typeface="Cambria Math" panose="02040503050406030204" pitchFamily="18" charset="0"/>
                                          </a:rPr>
                                        </m:ctrlPr>
                                      </m:sSupPr>
                                      <m:e>
                                        <m:sSub>
                                          <m:sSubPr>
                                            <m:ctrlPr>
                                              <a:rPr kumimoji="1" lang="en-US" altLang="ko-Kore-KR" sz="1100" b="0" i="1" smtClean="0">
                                                <a:latin typeface="Cambria Math" panose="02040503050406030204" pitchFamily="18" charset="0"/>
                                              </a:rPr>
                                            </m:ctrlPr>
                                          </m:sSubPr>
                                          <m:e>
                                            <m:r>
                                              <a:rPr kumimoji="1" lang="en-US" altLang="ko-Kore-KR" sz="1100" b="0" i="1" smtClean="0">
                                                <a:latin typeface="Cambria Math" panose="02040503050406030204" pitchFamily="18" charset="0"/>
                                              </a:rPr>
                                              <m:t>2</m:t>
                                            </m:r>
                                            <m:sSub>
                                              <m:sSubPr>
                                                <m:ctrlPr>
                                                  <a:rPr kumimoji="1" lang="en-US" altLang="ko-Kore-KR" sz="1100" b="0" i="1" smtClean="0">
                                                    <a:latin typeface="Cambria Math" panose="02040503050406030204" pitchFamily="18" charset="0"/>
                                                  </a:rPr>
                                                </m:ctrlPr>
                                              </m:sSubPr>
                                              <m:e>
                                                <m:r>
                                                  <a:rPr kumimoji="1" lang="en-US" altLang="ko-Kore-KR" sz="1100" b="0" i="1" smtClean="0">
                                                    <a:latin typeface="Cambria Math" panose="02040503050406030204" pitchFamily="18" charset="0"/>
                                                  </a:rPr>
                                                  <m:t>𝑚</m:t>
                                                </m:r>
                                              </m:e>
                                              <m:sub>
                                                <m:r>
                                                  <a:rPr kumimoji="1" lang="en-US" altLang="ko-Kore-KR" sz="1100" b="0" i="1" smtClean="0">
                                                    <a:latin typeface="Cambria Math" panose="02040503050406030204" pitchFamily="18" charset="0"/>
                                                  </a:rPr>
                                                  <m:t>𝑖</m:t>
                                                </m:r>
                                              </m:sub>
                                            </m:sSub>
                                            <m:r>
                                              <a:rPr kumimoji="1" lang="en-US" altLang="ko-Kore-KR" sz="1100" b="0" i="1" smtClean="0">
                                                <a:latin typeface="Cambria Math" panose="02040503050406030204" pitchFamily="18" charset="0"/>
                                              </a:rPr>
                                              <m:t>𝑅</m:t>
                                            </m:r>
                                          </m:e>
                                          <m:sub>
                                            <m:r>
                                              <a:rPr kumimoji="1" lang="en-US" altLang="ko-Kore-KR" sz="1100" b="0" i="1" smtClean="0">
                                                <a:latin typeface="Cambria Math" panose="02040503050406030204" pitchFamily="18" charset="0"/>
                                              </a:rPr>
                                              <m:t>𝑖</m:t>
                                            </m:r>
                                          </m:sub>
                                        </m:sSub>
                                      </m:e>
                                      <m:sup>
                                        <m:r>
                                          <a:rPr kumimoji="1" lang="en-US" altLang="ko-Kore-KR" sz="1100" b="0" i="1" smtClean="0">
                                            <a:latin typeface="Cambria Math" panose="02040503050406030204" pitchFamily="18" charset="0"/>
                                          </a:rPr>
                                          <m:t>3</m:t>
                                        </m:r>
                                      </m:sup>
                                    </m:sSup>
                                  </m:num>
                                  <m:den>
                                    <m:r>
                                      <a:rPr kumimoji="1" lang="en-US" altLang="ko-Kore-KR" sz="1100" b="0" i="1" smtClean="0">
                                        <a:latin typeface="Cambria Math" panose="02040503050406030204" pitchFamily="18" charset="0"/>
                                      </a:rPr>
                                      <m:t>195</m:t>
                                    </m:r>
                                    <m:sSub>
                                      <m:sSubPr>
                                        <m:ctrlPr>
                                          <a:rPr kumimoji="1" lang="en-US" altLang="ko-Kore-KR" sz="1100" b="0" i="1" smtClean="0">
                                            <a:latin typeface="Cambria Math" panose="02040503050406030204" pitchFamily="18" charset="0"/>
                                          </a:rPr>
                                        </m:ctrlPr>
                                      </m:sSubPr>
                                      <m:e>
                                        <m:r>
                                          <a:rPr kumimoji="1" lang="en-US" altLang="ko-Kore-KR" sz="1100" b="0" i="1" smtClean="0">
                                            <a:latin typeface="Cambria Math" panose="02040503050406030204" pitchFamily="18" charset="0"/>
                                          </a:rPr>
                                          <m:t>𝐷</m:t>
                                        </m:r>
                                      </m:e>
                                      <m:sub>
                                        <m:r>
                                          <a:rPr kumimoji="1" lang="en-US" altLang="ko-Kore-KR" sz="1100" b="0" i="1" smtClean="0">
                                            <a:latin typeface="Cambria Math" panose="02040503050406030204" pitchFamily="18" charset="0"/>
                                          </a:rPr>
                                          <m:t>𝑖</m:t>
                                        </m:r>
                                      </m:sub>
                                    </m:sSub>
                                  </m:den>
                                </m:f>
                              </m:oMath>
                            </m:oMathPara>
                          </a14:m>
                          <a:endParaRPr lang="ko-Kore-KR" altLang="en-US" sz="11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437962283"/>
                      </a:ext>
                    </a:extLst>
                  </a:tr>
                  <a:tr h="370840">
                    <a:tc>
                      <a:txBody>
                        <a:bodyPr/>
                        <a:lstStyle/>
                        <a:p>
                          <a:pPr algn="ctr"/>
                          <a14:m>
                            <m:oMathPara xmlns:m="http://schemas.openxmlformats.org/officeDocument/2006/math">
                              <m:oMathParaPr>
                                <m:jc m:val="centerGroup"/>
                              </m:oMathParaPr>
                              <m:oMath xmlns:m="http://schemas.openxmlformats.org/officeDocument/2006/math">
                                <m:sSub>
                                  <m:sSubPr>
                                    <m:ctrlPr>
                                      <a:rPr lang="en-US" altLang="ko-Kore-KR" i="1" smtClean="0">
                                        <a:solidFill>
                                          <a:schemeClr val="tx1"/>
                                        </a:solidFill>
                                        <a:latin typeface="Cambria Math" panose="02040503050406030204" pitchFamily="18" charset="0"/>
                                      </a:rPr>
                                    </m:ctrlPr>
                                  </m:sSubPr>
                                  <m:e>
                                    <m:r>
                                      <a:rPr lang="en-US" altLang="ko-Kore-KR" b="0" i="1" smtClean="0">
                                        <a:solidFill>
                                          <a:schemeClr val="tx1"/>
                                        </a:solidFill>
                                        <a:latin typeface="Cambria Math" panose="02040503050406030204" pitchFamily="18" charset="0"/>
                                      </a:rPr>
                                      <m:t>𝑎</m:t>
                                    </m:r>
                                  </m:e>
                                  <m:sub>
                                    <m:r>
                                      <a:rPr lang="en-US" altLang="ko-Kore-KR" b="0" i="1" smtClean="0">
                                        <a:solidFill>
                                          <a:schemeClr val="tx1"/>
                                        </a:solidFill>
                                        <a:latin typeface="Cambria Math" panose="02040503050406030204" pitchFamily="18" charset="0"/>
                                      </a:rPr>
                                      <m:t>3,</m:t>
                                    </m:r>
                                    <m:r>
                                      <a:rPr lang="en-US" altLang="ko-Kore-KR" b="0" i="1" smtClean="0">
                                        <a:solidFill>
                                          <a:schemeClr val="tx1"/>
                                        </a:solidFill>
                                        <a:latin typeface="Cambria Math" panose="02040503050406030204" pitchFamily="18" charset="0"/>
                                      </a:rPr>
                                      <m:t>𝑖</m:t>
                                    </m:r>
                                  </m:sub>
                                </m:sSub>
                              </m:oMath>
                            </m:oMathPara>
                          </a14:m>
                          <a:endParaRPr lang="ko-Kore-KR" alt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14:m>
                            <m:oMathPara xmlns:m="http://schemas.openxmlformats.org/officeDocument/2006/math">
                              <m:oMathParaPr>
                                <m:jc m:val="centerGroup"/>
                              </m:oMathParaPr>
                              <m:oMath xmlns:m="http://schemas.openxmlformats.org/officeDocument/2006/math">
                                <m:r>
                                  <a:rPr kumimoji="1" lang="en-US" altLang="ko-Kore-KR" sz="1100" b="0" i="1" smtClean="0">
                                    <a:latin typeface="Cambria Math" panose="02040503050406030204" pitchFamily="18" charset="0"/>
                                  </a:rPr>
                                  <m:t>−</m:t>
                                </m:r>
                                <m:f>
                                  <m:fPr>
                                    <m:ctrlPr>
                                      <a:rPr kumimoji="1" lang="en-US" altLang="ko-Kore-KR" sz="1100" b="0" i="1" smtClean="0">
                                        <a:latin typeface="Cambria Math" panose="02040503050406030204" pitchFamily="18" charset="0"/>
                                      </a:rPr>
                                    </m:ctrlPr>
                                  </m:fPr>
                                  <m:num>
                                    <m:sSup>
                                      <m:sSupPr>
                                        <m:ctrlPr>
                                          <a:rPr kumimoji="1" lang="en-US" altLang="ko-Kore-KR" sz="1100" b="0" i="1" smtClean="0">
                                            <a:latin typeface="Cambria Math" panose="02040503050406030204" pitchFamily="18" charset="0"/>
                                          </a:rPr>
                                        </m:ctrlPr>
                                      </m:sSupPr>
                                      <m:e>
                                        <m:sSub>
                                          <m:sSubPr>
                                            <m:ctrlPr>
                                              <a:rPr kumimoji="1" lang="en-US" altLang="ko-Kore-KR" sz="1100" b="0" i="1" smtClean="0">
                                                <a:latin typeface="Cambria Math" panose="02040503050406030204" pitchFamily="18" charset="0"/>
                                              </a:rPr>
                                            </m:ctrlPr>
                                          </m:sSubPr>
                                          <m:e>
                                            <m:sSub>
                                              <m:sSubPr>
                                                <m:ctrlPr>
                                                  <a:rPr kumimoji="1" lang="en-US" altLang="ko-Kore-KR" sz="1100" b="0" i="1" smtClean="0">
                                                    <a:latin typeface="Cambria Math" panose="02040503050406030204" pitchFamily="18" charset="0"/>
                                                  </a:rPr>
                                                </m:ctrlPr>
                                              </m:sSubPr>
                                              <m:e>
                                                <m:r>
                                                  <a:rPr kumimoji="1" lang="en-US" altLang="ko-Kore-KR" sz="1100" b="0" i="1" smtClean="0">
                                                    <a:latin typeface="Cambria Math" panose="02040503050406030204" pitchFamily="18" charset="0"/>
                                                  </a:rPr>
                                                  <m:t>4</m:t>
                                                </m:r>
                                                <m:r>
                                                  <a:rPr kumimoji="1" lang="en-US" altLang="ko-Kore-KR" sz="1100" b="0" i="1" smtClean="0">
                                                    <a:latin typeface="Cambria Math" panose="02040503050406030204" pitchFamily="18" charset="0"/>
                                                  </a:rPr>
                                                  <m:t>𝑚</m:t>
                                                </m:r>
                                              </m:e>
                                              <m:sub>
                                                <m:r>
                                                  <a:rPr kumimoji="1" lang="en-US" altLang="ko-Kore-KR" sz="1100" b="0" i="1" smtClean="0">
                                                    <a:latin typeface="Cambria Math" panose="02040503050406030204" pitchFamily="18" charset="0"/>
                                                  </a:rPr>
                                                  <m:t>𝑖</m:t>
                                                </m:r>
                                              </m:sub>
                                            </m:sSub>
                                            <m:r>
                                              <a:rPr kumimoji="1" lang="en-US" altLang="ko-Kore-KR" sz="1100" b="0" i="1" smtClean="0">
                                                <a:latin typeface="Cambria Math" panose="02040503050406030204" pitchFamily="18" charset="0"/>
                                              </a:rPr>
                                              <m:t>𝑅</m:t>
                                            </m:r>
                                          </m:e>
                                          <m:sub>
                                            <m:r>
                                              <a:rPr kumimoji="1" lang="en-US" altLang="ko-Kore-KR" sz="1100" b="0" i="1" smtClean="0">
                                                <a:latin typeface="Cambria Math" panose="02040503050406030204" pitchFamily="18" charset="0"/>
                                              </a:rPr>
                                              <m:t>𝑖</m:t>
                                            </m:r>
                                          </m:sub>
                                        </m:sSub>
                                      </m:e>
                                      <m:sup>
                                        <m:r>
                                          <a:rPr kumimoji="1" lang="en-US" altLang="ko-Kore-KR" sz="1100" b="0" i="1" smtClean="0">
                                            <a:latin typeface="Cambria Math" panose="02040503050406030204" pitchFamily="18" charset="0"/>
                                          </a:rPr>
                                          <m:t>5</m:t>
                                        </m:r>
                                      </m:sup>
                                    </m:sSup>
                                  </m:num>
                                  <m:den>
                                    <m:r>
                                      <a:rPr kumimoji="1" lang="en-US" altLang="ko-Kore-KR" sz="1100" b="0" i="1" smtClean="0">
                                        <a:latin typeface="Cambria Math" panose="02040503050406030204" pitchFamily="18" charset="0"/>
                                      </a:rPr>
                                      <m:t>75075</m:t>
                                    </m:r>
                                    <m:sSup>
                                      <m:sSupPr>
                                        <m:ctrlPr>
                                          <a:rPr kumimoji="1" lang="en-US" altLang="ko-Kore-KR" sz="1100" b="0" i="1" smtClean="0">
                                            <a:latin typeface="Cambria Math" panose="02040503050406030204" pitchFamily="18" charset="0"/>
                                          </a:rPr>
                                        </m:ctrlPr>
                                      </m:sSupPr>
                                      <m:e>
                                        <m:sSub>
                                          <m:sSubPr>
                                            <m:ctrlPr>
                                              <a:rPr kumimoji="1" lang="en-US" altLang="ko-Kore-KR" sz="1100" b="0" i="1" smtClean="0">
                                                <a:latin typeface="Cambria Math" panose="02040503050406030204" pitchFamily="18" charset="0"/>
                                              </a:rPr>
                                            </m:ctrlPr>
                                          </m:sSubPr>
                                          <m:e>
                                            <m:r>
                                              <a:rPr kumimoji="1" lang="en-US" altLang="ko-Kore-KR" sz="1100" b="0" i="1" smtClean="0">
                                                <a:latin typeface="Cambria Math" panose="02040503050406030204" pitchFamily="18" charset="0"/>
                                              </a:rPr>
                                              <m:t>𝐷</m:t>
                                            </m:r>
                                          </m:e>
                                          <m:sub>
                                            <m:r>
                                              <a:rPr kumimoji="1" lang="en-US" altLang="ko-Kore-KR" sz="1100" b="0" i="1" smtClean="0">
                                                <a:latin typeface="Cambria Math" panose="02040503050406030204" pitchFamily="18" charset="0"/>
                                              </a:rPr>
                                              <m:t>𝑖</m:t>
                                            </m:r>
                                          </m:sub>
                                        </m:sSub>
                                      </m:e>
                                      <m:sup>
                                        <m:r>
                                          <a:rPr kumimoji="1" lang="en-US" altLang="ko-Kore-KR" sz="1100" b="0" i="1" smtClean="0">
                                            <a:latin typeface="Cambria Math" panose="02040503050406030204" pitchFamily="18" charset="0"/>
                                          </a:rPr>
                                          <m:t>2</m:t>
                                        </m:r>
                                      </m:sup>
                                    </m:sSup>
                                  </m:den>
                                </m:f>
                              </m:oMath>
                            </m:oMathPara>
                          </a14:m>
                          <a:endParaRPr lang="ko-Kore-KR" altLang="en-US" sz="11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857289415"/>
                      </a:ext>
                    </a:extLst>
                  </a:tr>
                  <a:tr h="370840">
                    <a:tc>
                      <a:txBody>
                        <a:bodyPr/>
                        <a:lstStyle/>
                        <a:p>
                          <a:pPr algn="ctr"/>
                          <a14:m>
                            <m:oMathPara xmlns:m="http://schemas.openxmlformats.org/officeDocument/2006/math">
                              <m:oMathParaPr>
                                <m:jc m:val="centerGroup"/>
                              </m:oMathParaPr>
                              <m:oMath xmlns:m="http://schemas.openxmlformats.org/officeDocument/2006/math">
                                <m:sSub>
                                  <m:sSubPr>
                                    <m:ctrlPr>
                                      <a:rPr lang="en-US" altLang="ko-Kore-KR" i="1" smtClean="0">
                                        <a:solidFill>
                                          <a:schemeClr val="tx1"/>
                                        </a:solidFill>
                                        <a:latin typeface="Cambria Math" panose="02040503050406030204" pitchFamily="18" charset="0"/>
                                      </a:rPr>
                                    </m:ctrlPr>
                                  </m:sSubPr>
                                  <m:e>
                                    <m:r>
                                      <a:rPr lang="en-US" altLang="ko-Kore-KR" b="0" i="1" smtClean="0">
                                        <a:solidFill>
                                          <a:schemeClr val="tx1"/>
                                        </a:solidFill>
                                        <a:latin typeface="Cambria Math" panose="02040503050406030204" pitchFamily="18" charset="0"/>
                                      </a:rPr>
                                      <m:t>𝑏</m:t>
                                    </m:r>
                                  </m:e>
                                  <m:sub>
                                    <m:r>
                                      <a:rPr lang="en-US" altLang="ko-Kore-KR" b="0" i="1" smtClean="0">
                                        <a:solidFill>
                                          <a:schemeClr val="tx1"/>
                                        </a:solidFill>
                                        <a:latin typeface="Cambria Math" panose="02040503050406030204" pitchFamily="18" charset="0"/>
                                      </a:rPr>
                                      <m:t>1,</m:t>
                                    </m:r>
                                    <m:r>
                                      <a:rPr lang="en-US" altLang="ko-Kore-KR" b="0" i="1" smtClean="0">
                                        <a:solidFill>
                                          <a:schemeClr val="tx1"/>
                                        </a:solidFill>
                                        <a:latin typeface="Cambria Math" panose="02040503050406030204" pitchFamily="18" charset="0"/>
                                      </a:rPr>
                                      <m:t>𝑖</m:t>
                                    </m:r>
                                  </m:sub>
                                </m:sSub>
                              </m:oMath>
                            </m:oMathPara>
                          </a14:m>
                          <a:endParaRPr lang="ko-Kore-KR" alt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14:m>
                            <m:oMathPara xmlns:m="http://schemas.openxmlformats.org/officeDocument/2006/math">
                              <m:oMathParaPr>
                                <m:jc m:val="centerGroup"/>
                              </m:oMathParaPr>
                              <m:oMath xmlns:m="http://schemas.openxmlformats.org/officeDocument/2006/math">
                                <m:f>
                                  <m:fPr>
                                    <m:ctrlPr>
                                      <a:rPr kumimoji="1" lang="en-US" altLang="ko-Kore-KR" sz="1100" b="0" i="1" smtClean="0">
                                        <a:latin typeface="Cambria Math" panose="02040503050406030204" pitchFamily="18" charset="0"/>
                                      </a:rPr>
                                    </m:ctrlPr>
                                  </m:fPr>
                                  <m:num>
                                    <m:sSup>
                                      <m:sSupPr>
                                        <m:ctrlPr>
                                          <a:rPr kumimoji="1" lang="en-US" altLang="ko-Kore-KR" sz="1100" b="0" i="1" smtClean="0">
                                            <a:latin typeface="Cambria Math" panose="02040503050406030204" pitchFamily="18" charset="0"/>
                                          </a:rPr>
                                        </m:ctrlPr>
                                      </m:sSupPr>
                                      <m:e>
                                        <m:sSub>
                                          <m:sSubPr>
                                            <m:ctrlPr>
                                              <a:rPr kumimoji="1" lang="en-US" altLang="ko-Kore-KR" sz="1100" b="0" i="1" smtClean="0">
                                                <a:latin typeface="Cambria Math" panose="02040503050406030204" pitchFamily="18" charset="0"/>
                                              </a:rPr>
                                            </m:ctrlPr>
                                          </m:sSubPr>
                                          <m:e>
                                            <m:r>
                                              <a:rPr kumimoji="1" lang="en-US" altLang="ko-Kore-KR" sz="1100" b="0" i="1" smtClean="0">
                                                <a:latin typeface="Cambria Math" panose="02040503050406030204" pitchFamily="18" charset="0"/>
                                              </a:rPr>
                                              <m:t>𝑅</m:t>
                                            </m:r>
                                          </m:e>
                                          <m:sub>
                                            <m:r>
                                              <a:rPr kumimoji="1" lang="en-US" altLang="ko-Kore-KR" sz="1100" b="0" i="1" smtClean="0">
                                                <a:latin typeface="Cambria Math" panose="02040503050406030204" pitchFamily="18" charset="0"/>
                                              </a:rPr>
                                              <m:t>𝑖</m:t>
                                            </m:r>
                                          </m:sub>
                                        </m:sSub>
                                      </m:e>
                                      <m:sup>
                                        <m:r>
                                          <a:rPr kumimoji="1" lang="en-US" altLang="ko-Kore-KR" sz="1100" b="0" i="1" smtClean="0">
                                            <a:latin typeface="Cambria Math" panose="02040503050406030204" pitchFamily="18" charset="0"/>
                                          </a:rPr>
                                          <m:t>2</m:t>
                                        </m:r>
                                      </m:sup>
                                    </m:sSup>
                                  </m:num>
                                  <m:den>
                                    <m:r>
                                      <a:rPr kumimoji="1" lang="en-US" altLang="ko-Kore-KR" sz="1100" b="0" i="1" smtClean="0">
                                        <a:latin typeface="Cambria Math" panose="02040503050406030204" pitchFamily="18" charset="0"/>
                                      </a:rPr>
                                      <m:t>15</m:t>
                                    </m:r>
                                    <m:sSub>
                                      <m:sSubPr>
                                        <m:ctrlPr>
                                          <a:rPr kumimoji="1" lang="en-US" altLang="ko-Kore-KR" sz="1100" b="0" i="1" smtClean="0">
                                            <a:latin typeface="Cambria Math" panose="02040503050406030204" pitchFamily="18" charset="0"/>
                                          </a:rPr>
                                        </m:ctrlPr>
                                      </m:sSubPr>
                                      <m:e>
                                        <m:r>
                                          <a:rPr kumimoji="1" lang="en-US" altLang="ko-Kore-KR" sz="1100" b="0" i="1" smtClean="0">
                                            <a:latin typeface="Cambria Math" panose="02040503050406030204" pitchFamily="18" charset="0"/>
                                          </a:rPr>
                                          <m:t>𝐷</m:t>
                                        </m:r>
                                      </m:e>
                                      <m:sub>
                                        <m:r>
                                          <a:rPr kumimoji="1" lang="en-US" altLang="ko-Kore-KR" sz="1100" b="0" i="1" smtClean="0">
                                            <a:latin typeface="Cambria Math" panose="02040503050406030204" pitchFamily="18" charset="0"/>
                                          </a:rPr>
                                          <m:t>𝑖</m:t>
                                        </m:r>
                                      </m:sub>
                                    </m:sSub>
                                  </m:den>
                                </m:f>
                              </m:oMath>
                            </m:oMathPara>
                          </a14:m>
                          <a:endParaRPr lang="ko-Kore-KR" altLang="en-US" sz="11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97335220"/>
                      </a:ext>
                    </a:extLst>
                  </a:tr>
                  <a:tr h="370840">
                    <a:tc>
                      <a:txBody>
                        <a:bodyPr/>
                        <a:lstStyle/>
                        <a:p>
                          <a:pPr algn="ctr"/>
                          <a14:m>
                            <m:oMathPara xmlns:m="http://schemas.openxmlformats.org/officeDocument/2006/math">
                              <m:oMathParaPr>
                                <m:jc m:val="centerGroup"/>
                              </m:oMathParaPr>
                              <m:oMath xmlns:m="http://schemas.openxmlformats.org/officeDocument/2006/math">
                                <m:sSub>
                                  <m:sSubPr>
                                    <m:ctrlPr>
                                      <a:rPr lang="en-US" altLang="ko-Kore-KR" i="1" smtClean="0">
                                        <a:solidFill>
                                          <a:schemeClr val="tx1"/>
                                        </a:solidFill>
                                        <a:latin typeface="Cambria Math" panose="02040503050406030204" pitchFamily="18" charset="0"/>
                                      </a:rPr>
                                    </m:ctrlPr>
                                  </m:sSubPr>
                                  <m:e>
                                    <m:r>
                                      <a:rPr lang="en-US" altLang="ko-Kore-KR" b="0" i="1" smtClean="0">
                                        <a:solidFill>
                                          <a:schemeClr val="tx1"/>
                                        </a:solidFill>
                                        <a:latin typeface="Cambria Math" panose="02040503050406030204" pitchFamily="18" charset="0"/>
                                      </a:rPr>
                                      <m:t>𝑏</m:t>
                                    </m:r>
                                  </m:e>
                                  <m:sub>
                                    <m:r>
                                      <a:rPr lang="en-US" altLang="ko-Kore-KR" b="0" i="1" smtClean="0">
                                        <a:solidFill>
                                          <a:schemeClr val="tx1"/>
                                        </a:solidFill>
                                        <a:latin typeface="Cambria Math" panose="02040503050406030204" pitchFamily="18" charset="0"/>
                                      </a:rPr>
                                      <m:t>2,</m:t>
                                    </m:r>
                                    <m:r>
                                      <a:rPr lang="en-US" altLang="ko-Kore-KR" b="0" i="1" smtClean="0">
                                        <a:solidFill>
                                          <a:schemeClr val="tx1"/>
                                        </a:solidFill>
                                        <a:latin typeface="Cambria Math" panose="02040503050406030204" pitchFamily="18" charset="0"/>
                                      </a:rPr>
                                      <m:t>𝑖</m:t>
                                    </m:r>
                                  </m:sub>
                                </m:sSub>
                              </m:oMath>
                            </m:oMathPara>
                          </a14:m>
                          <a:endParaRPr lang="ko-Kore-KR" alt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14:m>
                            <m:oMathPara xmlns:m="http://schemas.openxmlformats.org/officeDocument/2006/math">
                              <m:oMathParaPr>
                                <m:jc m:val="centerGroup"/>
                              </m:oMathParaPr>
                              <m:oMath xmlns:m="http://schemas.openxmlformats.org/officeDocument/2006/math">
                                <m:f>
                                  <m:fPr>
                                    <m:ctrlPr>
                                      <a:rPr kumimoji="1" lang="en-US" altLang="ko-Kore-KR" sz="1100" b="0" i="1" smtClean="0">
                                        <a:latin typeface="Cambria Math" panose="02040503050406030204" pitchFamily="18" charset="0"/>
                                      </a:rPr>
                                    </m:ctrlPr>
                                  </m:fPr>
                                  <m:num>
                                    <m:r>
                                      <a:rPr kumimoji="1" lang="en-US" altLang="ko-Kore-KR" sz="1100" b="0" i="1" smtClean="0">
                                        <a:latin typeface="Cambria Math" panose="02040503050406030204" pitchFamily="18" charset="0"/>
                                      </a:rPr>
                                      <m:t>2</m:t>
                                    </m:r>
                                    <m:sSup>
                                      <m:sSupPr>
                                        <m:ctrlPr>
                                          <a:rPr kumimoji="1" lang="en-US" altLang="ko-Kore-KR" sz="1100" b="0" i="1" smtClean="0">
                                            <a:latin typeface="Cambria Math" panose="02040503050406030204" pitchFamily="18" charset="0"/>
                                          </a:rPr>
                                        </m:ctrlPr>
                                      </m:sSupPr>
                                      <m:e>
                                        <m:sSub>
                                          <m:sSubPr>
                                            <m:ctrlPr>
                                              <a:rPr kumimoji="1" lang="en-US" altLang="ko-Kore-KR" sz="1100" b="0" i="1" smtClean="0">
                                                <a:latin typeface="Cambria Math" panose="02040503050406030204" pitchFamily="18" charset="0"/>
                                              </a:rPr>
                                            </m:ctrlPr>
                                          </m:sSubPr>
                                          <m:e>
                                            <m:r>
                                              <a:rPr kumimoji="1" lang="en-US" altLang="ko-Kore-KR" sz="1100" b="0" i="1" smtClean="0">
                                                <a:latin typeface="Cambria Math" panose="02040503050406030204" pitchFamily="18" charset="0"/>
                                              </a:rPr>
                                              <m:t>𝑅</m:t>
                                            </m:r>
                                          </m:e>
                                          <m:sub>
                                            <m:r>
                                              <a:rPr kumimoji="1" lang="en-US" altLang="ko-Kore-KR" sz="1100" b="0" i="1" smtClean="0">
                                                <a:latin typeface="Cambria Math" panose="02040503050406030204" pitchFamily="18" charset="0"/>
                                              </a:rPr>
                                              <m:t>𝑖</m:t>
                                            </m:r>
                                          </m:sub>
                                        </m:sSub>
                                      </m:e>
                                      <m:sup>
                                        <m:r>
                                          <a:rPr kumimoji="1" lang="en-US" altLang="ko-Kore-KR" sz="1100" b="0" i="1" smtClean="0">
                                            <a:latin typeface="Cambria Math" panose="02040503050406030204" pitchFamily="18" charset="0"/>
                                          </a:rPr>
                                          <m:t>4</m:t>
                                        </m:r>
                                      </m:sup>
                                    </m:sSup>
                                  </m:num>
                                  <m:den>
                                    <m:r>
                                      <a:rPr kumimoji="1" lang="en-US" altLang="ko-Kore-KR" sz="1100" b="0" i="1" smtClean="0">
                                        <a:latin typeface="Cambria Math" panose="02040503050406030204" pitchFamily="18" charset="0"/>
                                      </a:rPr>
                                      <m:t>2275</m:t>
                                    </m:r>
                                    <m:sSup>
                                      <m:sSupPr>
                                        <m:ctrlPr>
                                          <a:rPr kumimoji="1" lang="en-US" altLang="ko-Kore-KR" sz="1100" b="0" i="1" smtClean="0">
                                            <a:latin typeface="Cambria Math" panose="02040503050406030204" pitchFamily="18" charset="0"/>
                                          </a:rPr>
                                        </m:ctrlPr>
                                      </m:sSupPr>
                                      <m:e>
                                        <m:sSub>
                                          <m:sSubPr>
                                            <m:ctrlPr>
                                              <a:rPr kumimoji="1" lang="en-US" altLang="ko-Kore-KR" sz="1100" b="0" i="1" smtClean="0">
                                                <a:latin typeface="Cambria Math" panose="02040503050406030204" pitchFamily="18" charset="0"/>
                                              </a:rPr>
                                            </m:ctrlPr>
                                          </m:sSubPr>
                                          <m:e>
                                            <m:r>
                                              <a:rPr kumimoji="1" lang="en-US" altLang="ko-Kore-KR" sz="1100" b="0" i="1" smtClean="0">
                                                <a:latin typeface="Cambria Math" panose="02040503050406030204" pitchFamily="18" charset="0"/>
                                              </a:rPr>
                                              <m:t>𝐷</m:t>
                                            </m:r>
                                          </m:e>
                                          <m:sub>
                                            <m:r>
                                              <a:rPr kumimoji="1" lang="en-US" altLang="ko-Kore-KR" sz="1100" b="0" i="1" smtClean="0">
                                                <a:latin typeface="Cambria Math" panose="02040503050406030204" pitchFamily="18" charset="0"/>
                                              </a:rPr>
                                              <m:t>𝑖</m:t>
                                            </m:r>
                                          </m:sub>
                                        </m:sSub>
                                      </m:e>
                                      <m:sup>
                                        <m:r>
                                          <a:rPr kumimoji="1" lang="en-US" altLang="ko-Kore-KR" sz="1100" b="0" i="1" smtClean="0">
                                            <a:latin typeface="Cambria Math" panose="02040503050406030204" pitchFamily="18" charset="0"/>
                                          </a:rPr>
                                          <m:t>2</m:t>
                                        </m:r>
                                      </m:sup>
                                    </m:sSup>
                                  </m:den>
                                </m:f>
                              </m:oMath>
                            </m:oMathPara>
                          </a14:m>
                          <a:endParaRPr lang="ko-Kore-KR" altLang="en-US" sz="11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719300985"/>
                      </a:ext>
                    </a:extLst>
                  </a:tr>
                  <a:tr h="370840">
                    <a:tc>
                      <a:txBody>
                        <a:bodyPr/>
                        <a:lstStyle/>
                        <a:p>
                          <a:pPr algn="ctr"/>
                          <a14:m>
                            <m:oMathPara xmlns:m="http://schemas.openxmlformats.org/officeDocument/2006/math">
                              <m:oMathParaPr>
                                <m:jc m:val="centerGroup"/>
                              </m:oMathParaPr>
                              <m:oMath xmlns:m="http://schemas.openxmlformats.org/officeDocument/2006/math">
                                <m:sSub>
                                  <m:sSubPr>
                                    <m:ctrlPr>
                                      <a:rPr lang="en-US" altLang="ko-Kore-KR" i="1" smtClean="0">
                                        <a:solidFill>
                                          <a:schemeClr val="tx1"/>
                                        </a:solidFill>
                                        <a:latin typeface="Cambria Math" panose="02040503050406030204" pitchFamily="18" charset="0"/>
                                      </a:rPr>
                                    </m:ctrlPr>
                                  </m:sSubPr>
                                  <m:e>
                                    <m:r>
                                      <a:rPr lang="en-US" altLang="ko-Kore-KR" b="0" i="1" smtClean="0">
                                        <a:solidFill>
                                          <a:schemeClr val="tx1"/>
                                        </a:solidFill>
                                        <a:latin typeface="Cambria Math" panose="02040503050406030204" pitchFamily="18" charset="0"/>
                                      </a:rPr>
                                      <m:t>𝑏</m:t>
                                    </m:r>
                                  </m:e>
                                  <m:sub>
                                    <m:r>
                                      <a:rPr lang="en-US" altLang="ko-Kore-KR" b="0" i="1" smtClean="0">
                                        <a:solidFill>
                                          <a:schemeClr val="tx1"/>
                                        </a:solidFill>
                                        <a:latin typeface="Cambria Math" panose="02040503050406030204" pitchFamily="18" charset="0"/>
                                      </a:rPr>
                                      <m:t>3,</m:t>
                                    </m:r>
                                    <m:r>
                                      <a:rPr lang="en-US" altLang="ko-Kore-KR" b="0" i="1" smtClean="0">
                                        <a:solidFill>
                                          <a:schemeClr val="tx1"/>
                                        </a:solidFill>
                                        <a:latin typeface="Cambria Math" panose="02040503050406030204" pitchFamily="18" charset="0"/>
                                      </a:rPr>
                                      <m:t>𝑖</m:t>
                                    </m:r>
                                  </m:sub>
                                </m:sSub>
                              </m:oMath>
                            </m:oMathPara>
                          </a14:m>
                          <a:endParaRPr lang="ko-Kore-KR" alt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14:m>
                            <m:oMathPara xmlns:m="http://schemas.openxmlformats.org/officeDocument/2006/math">
                              <m:oMathParaPr>
                                <m:jc m:val="centerGroup"/>
                              </m:oMathParaPr>
                              <m:oMath xmlns:m="http://schemas.openxmlformats.org/officeDocument/2006/math">
                                <m:f>
                                  <m:fPr>
                                    <m:ctrlPr>
                                      <a:rPr kumimoji="1" lang="en-US" altLang="ko-Kore-KR" sz="1100" b="0" i="1" smtClean="0">
                                        <a:latin typeface="Cambria Math" panose="02040503050406030204" pitchFamily="18" charset="0"/>
                                      </a:rPr>
                                    </m:ctrlPr>
                                  </m:fPr>
                                  <m:num>
                                    <m:sSup>
                                      <m:sSupPr>
                                        <m:ctrlPr>
                                          <a:rPr kumimoji="1" lang="en-US" altLang="ko-Kore-KR" sz="1100" b="0" i="1" smtClean="0">
                                            <a:latin typeface="Cambria Math" panose="02040503050406030204" pitchFamily="18" charset="0"/>
                                          </a:rPr>
                                        </m:ctrlPr>
                                      </m:sSupPr>
                                      <m:e>
                                        <m:sSub>
                                          <m:sSubPr>
                                            <m:ctrlPr>
                                              <a:rPr kumimoji="1" lang="en-US" altLang="ko-Kore-KR" sz="1100" b="0" i="1" smtClean="0">
                                                <a:latin typeface="Cambria Math" panose="02040503050406030204" pitchFamily="18" charset="0"/>
                                              </a:rPr>
                                            </m:ctrlPr>
                                          </m:sSubPr>
                                          <m:e>
                                            <m:r>
                                              <a:rPr kumimoji="1" lang="en-US" altLang="ko-Kore-KR" sz="1100" b="0" i="1" smtClean="0">
                                                <a:latin typeface="Cambria Math" panose="02040503050406030204" pitchFamily="18" charset="0"/>
                                              </a:rPr>
                                              <m:t>𝑅</m:t>
                                            </m:r>
                                          </m:e>
                                          <m:sub>
                                            <m:r>
                                              <a:rPr kumimoji="1" lang="en-US" altLang="ko-Kore-KR" sz="1100" b="0" i="1" smtClean="0">
                                                <a:latin typeface="Cambria Math" panose="02040503050406030204" pitchFamily="18" charset="0"/>
                                              </a:rPr>
                                              <m:t>𝑖</m:t>
                                            </m:r>
                                          </m:sub>
                                        </m:sSub>
                                      </m:e>
                                      <m:sup>
                                        <m:r>
                                          <a:rPr kumimoji="1" lang="en-US" altLang="ko-Kore-KR" sz="1100" b="0" i="1" smtClean="0">
                                            <a:latin typeface="Cambria Math" panose="02040503050406030204" pitchFamily="18" charset="0"/>
                                          </a:rPr>
                                          <m:t>6</m:t>
                                        </m:r>
                                      </m:sup>
                                    </m:sSup>
                                  </m:num>
                                  <m:den>
                                    <m:r>
                                      <a:rPr kumimoji="1" lang="en-US" altLang="ko-Kore-KR" sz="1100" b="0" i="1" smtClean="0">
                                        <a:latin typeface="Cambria Math" panose="02040503050406030204" pitchFamily="18" charset="0"/>
                                      </a:rPr>
                                      <m:t>675675</m:t>
                                    </m:r>
                                    <m:sSup>
                                      <m:sSupPr>
                                        <m:ctrlPr>
                                          <a:rPr kumimoji="1" lang="en-US" altLang="ko-Kore-KR" sz="1100" b="0" i="1" smtClean="0">
                                            <a:latin typeface="Cambria Math" panose="02040503050406030204" pitchFamily="18" charset="0"/>
                                          </a:rPr>
                                        </m:ctrlPr>
                                      </m:sSupPr>
                                      <m:e>
                                        <m:sSub>
                                          <m:sSubPr>
                                            <m:ctrlPr>
                                              <a:rPr kumimoji="1" lang="en-US" altLang="ko-Kore-KR" sz="1100" b="0" i="1" smtClean="0">
                                                <a:latin typeface="Cambria Math" panose="02040503050406030204" pitchFamily="18" charset="0"/>
                                              </a:rPr>
                                            </m:ctrlPr>
                                          </m:sSubPr>
                                          <m:e>
                                            <m:r>
                                              <a:rPr kumimoji="1" lang="en-US" altLang="ko-Kore-KR" sz="1100" b="0" i="1" smtClean="0">
                                                <a:latin typeface="Cambria Math" panose="02040503050406030204" pitchFamily="18" charset="0"/>
                                              </a:rPr>
                                              <m:t>𝐷</m:t>
                                            </m:r>
                                          </m:e>
                                          <m:sub>
                                            <m:r>
                                              <a:rPr kumimoji="1" lang="en-US" altLang="ko-Kore-KR" sz="1100" b="0" i="1" smtClean="0">
                                                <a:latin typeface="Cambria Math" panose="02040503050406030204" pitchFamily="18" charset="0"/>
                                              </a:rPr>
                                              <m:t>𝑖</m:t>
                                            </m:r>
                                          </m:sub>
                                        </m:sSub>
                                      </m:e>
                                      <m:sup>
                                        <m:r>
                                          <a:rPr kumimoji="1" lang="en-US" altLang="ko-Kore-KR" sz="1100" b="0" i="1" smtClean="0">
                                            <a:latin typeface="Cambria Math" panose="02040503050406030204" pitchFamily="18" charset="0"/>
                                          </a:rPr>
                                          <m:t>3</m:t>
                                        </m:r>
                                      </m:sup>
                                    </m:sSup>
                                  </m:den>
                                </m:f>
                              </m:oMath>
                            </m:oMathPara>
                          </a14:m>
                          <a:endParaRPr lang="ko-Kore-KR" altLang="en-US" sz="11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849682888"/>
                      </a:ext>
                    </a:extLst>
                  </a:tr>
                </a:tbl>
              </a:graphicData>
            </a:graphic>
          </p:graphicFrame>
        </mc:Choice>
        <mc:Fallback xmlns="">
          <p:graphicFrame>
            <p:nvGraphicFramePr>
              <p:cNvPr id="21" name="표 5">
                <a:extLst>
                  <a:ext uri="{FF2B5EF4-FFF2-40B4-BE49-F238E27FC236}">
                    <a16:creationId xmlns:a16="http://schemas.microsoft.com/office/drawing/2014/main" id="{B92FDE02-46BE-5541-AC11-41B94777EA1F}"/>
                  </a:ext>
                </a:extLst>
              </p:cNvPr>
              <p:cNvGraphicFramePr>
                <a:graphicFrameLocks noGrp="1"/>
              </p:cNvGraphicFramePr>
              <p:nvPr>
                <p:extLst>
                  <p:ext uri="{D42A27DB-BD31-4B8C-83A1-F6EECF244321}">
                    <p14:modId xmlns:p14="http://schemas.microsoft.com/office/powerpoint/2010/main" val="3975656565"/>
                  </p:ext>
                </p:extLst>
              </p:nvPr>
            </p:nvGraphicFramePr>
            <p:xfrm>
              <a:off x="5630824" y="2209800"/>
              <a:ext cx="1684376" cy="3594229"/>
            </p:xfrm>
            <a:graphic>
              <a:graphicData uri="http://schemas.openxmlformats.org/drawingml/2006/table">
                <a:tbl>
                  <a:tblPr firstRow="1" bandRow="1">
                    <a:tableStyleId>{5C22544A-7EE6-4342-B048-85BDC9FD1C3A}</a:tableStyleId>
                  </a:tblPr>
                  <a:tblGrid>
                    <a:gridCol w="693775">
                      <a:extLst>
                        <a:ext uri="{9D8B030D-6E8A-4147-A177-3AD203B41FA5}">
                          <a16:colId xmlns:a16="http://schemas.microsoft.com/office/drawing/2014/main" val="1678162374"/>
                        </a:ext>
                      </a:extLst>
                    </a:gridCol>
                    <a:gridCol w="990601">
                      <a:extLst>
                        <a:ext uri="{9D8B030D-6E8A-4147-A177-3AD203B41FA5}">
                          <a16:colId xmlns:a16="http://schemas.microsoft.com/office/drawing/2014/main" val="3669213333"/>
                        </a:ext>
                      </a:extLst>
                    </a:gridCol>
                  </a:tblGrid>
                  <a:tr h="370840">
                    <a:tc gridSpan="2">
                      <a:txBody>
                        <a:bodyPr/>
                        <a:lstStyle/>
                        <a:p>
                          <a:pPr algn="ctr"/>
                          <a:r>
                            <a:rPr lang="en-US" altLang="ko-Kore-KR" dirty="0">
                              <a:solidFill>
                                <a:schemeClr val="bg1"/>
                              </a:solidFill>
                            </a:rPr>
                            <a:t>4</a:t>
                          </a:r>
                          <a:r>
                            <a:rPr lang="en-US" altLang="ko-Kore-KR" baseline="30000" dirty="0">
                              <a:solidFill>
                                <a:schemeClr val="bg1"/>
                              </a:solidFill>
                            </a:rPr>
                            <a:t>th </a:t>
                          </a:r>
                          <a:r>
                            <a:rPr lang="en-US" altLang="ko-Kore-KR" dirty="0">
                              <a:solidFill>
                                <a:schemeClr val="bg1"/>
                              </a:solidFill>
                            </a:rPr>
                            <a:t>- Order</a:t>
                          </a:r>
                          <a:endParaRPr lang="ko-Kore-KR" altLang="en-US" dirty="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hMerge="1">
                      <a:txBody>
                        <a:bodyPr/>
                        <a:lstStyle/>
                        <a:p>
                          <a:endParaRPr lang="ko-Kore-KR" altLang="en-US" dirty="0"/>
                        </a:p>
                      </a:txBody>
                      <a:tcPr/>
                    </a:tc>
                    <a:extLst>
                      <a:ext uri="{0D108BD9-81ED-4DB2-BD59-A6C34878D82A}">
                        <a16:rowId xmlns:a16="http://schemas.microsoft.com/office/drawing/2014/main" val="3937612617"/>
                      </a:ext>
                    </a:extLst>
                  </a:tr>
                  <a:tr h="434658">
                    <a:tc>
                      <a:txBody>
                        <a:bodyPr/>
                        <a:lstStyle/>
                        <a:p>
                          <a:endParaRPr lang="ko-Kore-K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7"/>
                          <a:stretch>
                            <a:fillRect l="-1818" t="-91429" r="-143636" b="-628571"/>
                          </a:stretch>
                        </a:blipFill>
                      </a:tcPr>
                    </a:tc>
                    <a:tc>
                      <a:txBody>
                        <a:bodyPr/>
                        <a:lstStyle/>
                        <a:p>
                          <a:endParaRPr lang="ko-Kore-K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7"/>
                          <a:stretch>
                            <a:fillRect l="-71795" t="-91429" r="-1282" b="-628571"/>
                          </a:stretch>
                        </a:blipFill>
                      </a:tcPr>
                    </a:tc>
                    <a:extLst>
                      <a:ext uri="{0D108BD9-81ED-4DB2-BD59-A6C34878D82A}">
                        <a16:rowId xmlns:a16="http://schemas.microsoft.com/office/drawing/2014/main" val="3666033769"/>
                      </a:ext>
                    </a:extLst>
                  </a:tr>
                  <a:tr h="406337">
                    <a:tc>
                      <a:txBody>
                        <a:bodyPr/>
                        <a:lstStyle/>
                        <a:p>
                          <a:endParaRPr lang="ko-Kore-K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7"/>
                          <a:stretch>
                            <a:fillRect l="-1818" t="-209375" r="-143636" b="-587500"/>
                          </a:stretch>
                        </a:blipFill>
                      </a:tcPr>
                    </a:tc>
                    <a:tc>
                      <a:txBody>
                        <a:bodyPr/>
                        <a:lstStyle/>
                        <a:p>
                          <a:endParaRPr lang="ko-Kore-K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7"/>
                          <a:stretch>
                            <a:fillRect l="-71795" t="-209375" r="-1282" b="-587500"/>
                          </a:stretch>
                        </a:blipFill>
                      </a:tcPr>
                    </a:tc>
                    <a:extLst>
                      <a:ext uri="{0D108BD9-81ED-4DB2-BD59-A6C34878D82A}">
                        <a16:rowId xmlns:a16="http://schemas.microsoft.com/office/drawing/2014/main" val="3432409926"/>
                      </a:ext>
                    </a:extLst>
                  </a:tr>
                  <a:tr h="467805">
                    <a:tc>
                      <a:txBody>
                        <a:bodyPr/>
                        <a:lstStyle/>
                        <a:p>
                          <a:endParaRPr lang="ko-Kore-K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7"/>
                          <a:stretch>
                            <a:fillRect l="-1818" t="-267568" r="-143636" b="-408108"/>
                          </a:stretch>
                        </a:blipFill>
                      </a:tcPr>
                    </a:tc>
                    <a:tc>
                      <a:txBody>
                        <a:bodyPr/>
                        <a:lstStyle/>
                        <a:p>
                          <a:endParaRPr lang="ko-Kore-K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7"/>
                          <a:stretch>
                            <a:fillRect l="-71795" t="-267568" r="-1282" b="-408108"/>
                          </a:stretch>
                        </a:blipFill>
                      </a:tcPr>
                    </a:tc>
                    <a:extLst>
                      <a:ext uri="{0D108BD9-81ED-4DB2-BD59-A6C34878D82A}">
                        <a16:rowId xmlns:a16="http://schemas.microsoft.com/office/drawing/2014/main" val="2437962283"/>
                      </a:ext>
                    </a:extLst>
                  </a:tr>
                  <a:tr h="484759">
                    <a:tc>
                      <a:txBody>
                        <a:bodyPr/>
                        <a:lstStyle/>
                        <a:p>
                          <a:endParaRPr lang="ko-Kore-K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7"/>
                          <a:stretch>
                            <a:fillRect l="-1818" t="-357895" r="-143636" b="-297368"/>
                          </a:stretch>
                        </a:blipFill>
                      </a:tcPr>
                    </a:tc>
                    <a:tc>
                      <a:txBody>
                        <a:bodyPr/>
                        <a:lstStyle/>
                        <a:p>
                          <a:endParaRPr lang="ko-Kore-K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7"/>
                          <a:stretch>
                            <a:fillRect l="-71795" t="-357895" r="-1282" b="-297368"/>
                          </a:stretch>
                        </a:blipFill>
                      </a:tcPr>
                    </a:tc>
                    <a:extLst>
                      <a:ext uri="{0D108BD9-81ED-4DB2-BD59-A6C34878D82A}">
                        <a16:rowId xmlns:a16="http://schemas.microsoft.com/office/drawing/2014/main" val="3857289415"/>
                      </a:ext>
                    </a:extLst>
                  </a:tr>
                  <a:tr h="466725">
                    <a:tc>
                      <a:txBody>
                        <a:bodyPr/>
                        <a:lstStyle/>
                        <a:p>
                          <a:endParaRPr lang="ko-Kore-K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7"/>
                          <a:stretch>
                            <a:fillRect l="-1818" t="-470270" r="-143636" b="-205405"/>
                          </a:stretch>
                        </a:blipFill>
                      </a:tcPr>
                    </a:tc>
                    <a:tc>
                      <a:txBody>
                        <a:bodyPr/>
                        <a:lstStyle/>
                        <a:p>
                          <a:endParaRPr lang="ko-Kore-K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7"/>
                          <a:stretch>
                            <a:fillRect l="-71795" t="-470270" r="-1282" b="-205405"/>
                          </a:stretch>
                        </a:blipFill>
                      </a:tcPr>
                    </a:tc>
                    <a:extLst>
                      <a:ext uri="{0D108BD9-81ED-4DB2-BD59-A6C34878D82A}">
                        <a16:rowId xmlns:a16="http://schemas.microsoft.com/office/drawing/2014/main" val="497335220"/>
                      </a:ext>
                    </a:extLst>
                  </a:tr>
                  <a:tr h="481203">
                    <a:tc>
                      <a:txBody>
                        <a:bodyPr/>
                        <a:lstStyle/>
                        <a:p>
                          <a:endParaRPr lang="ko-Kore-K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7"/>
                          <a:stretch>
                            <a:fillRect l="-1818" t="-555263" r="-143636" b="-100000"/>
                          </a:stretch>
                        </a:blipFill>
                      </a:tcPr>
                    </a:tc>
                    <a:tc>
                      <a:txBody>
                        <a:bodyPr/>
                        <a:lstStyle/>
                        <a:p>
                          <a:endParaRPr lang="ko-Kore-K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7"/>
                          <a:stretch>
                            <a:fillRect l="-71795" t="-555263" r="-1282" b="-100000"/>
                          </a:stretch>
                        </a:blipFill>
                      </a:tcPr>
                    </a:tc>
                    <a:extLst>
                      <a:ext uri="{0D108BD9-81ED-4DB2-BD59-A6C34878D82A}">
                        <a16:rowId xmlns:a16="http://schemas.microsoft.com/office/drawing/2014/main" val="3719300985"/>
                      </a:ext>
                    </a:extLst>
                  </a:tr>
                  <a:tr h="481902">
                    <a:tc>
                      <a:txBody>
                        <a:bodyPr/>
                        <a:lstStyle/>
                        <a:p>
                          <a:endParaRPr lang="ko-Kore-K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7"/>
                          <a:stretch>
                            <a:fillRect l="-1818" t="-655263" r="-143636"/>
                          </a:stretch>
                        </a:blipFill>
                      </a:tcPr>
                    </a:tc>
                    <a:tc>
                      <a:txBody>
                        <a:bodyPr/>
                        <a:lstStyle/>
                        <a:p>
                          <a:endParaRPr lang="ko-Kore-K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7"/>
                          <a:stretch>
                            <a:fillRect l="-71795" t="-655263" r="-1282"/>
                          </a:stretch>
                        </a:blipFill>
                      </a:tcPr>
                    </a:tc>
                    <a:extLst>
                      <a:ext uri="{0D108BD9-81ED-4DB2-BD59-A6C34878D82A}">
                        <a16:rowId xmlns:a16="http://schemas.microsoft.com/office/drawing/2014/main" val="849682888"/>
                      </a:ext>
                    </a:extLst>
                  </a:tr>
                </a:tbl>
              </a:graphicData>
            </a:graphic>
          </p:graphicFrame>
        </mc:Fallback>
      </mc:AlternateContent>
      <p:sp>
        <p:nvSpPr>
          <p:cNvPr id="25" name="TextBox 24">
            <a:extLst>
              <a:ext uri="{FF2B5EF4-FFF2-40B4-BE49-F238E27FC236}">
                <a16:creationId xmlns:a16="http://schemas.microsoft.com/office/drawing/2014/main" id="{7C881801-2248-6848-A476-A8F5A37AF5B8}"/>
              </a:ext>
            </a:extLst>
          </p:cNvPr>
          <p:cNvSpPr txBox="1"/>
          <p:nvPr/>
        </p:nvSpPr>
        <p:spPr>
          <a:xfrm>
            <a:off x="0" y="6096000"/>
            <a:ext cx="8686800" cy="276999"/>
          </a:xfrm>
          <a:prstGeom prst="rect">
            <a:avLst/>
          </a:prstGeom>
          <a:noFill/>
        </p:spPr>
        <p:txBody>
          <a:bodyPr wrap="square" rtlCol="0">
            <a:spAutoFit/>
          </a:bodyPr>
          <a:lstStyle/>
          <a:p>
            <a:r>
              <a:rPr kumimoji="1" lang="en-US" altLang="ko-Kore-KR" sz="1200" dirty="0"/>
              <a:t>[5] J. Forman et al.</a:t>
            </a:r>
            <a:r>
              <a:rPr lang="en-US" altLang="ko-Kore-KR" sz="1200" dirty="0"/>
              <a:t> “Reduction of an electrochemistry-based li-ion battery model via quasi-linearization and </a:t>
            </a:r>
            <a:r>
              <a:rPr lang="en-US" altLang="ko-Kore-KR" sz="1200" dirty="0" err="1"/>
              <a:t>Pade</a:t>
            </a:r>
            <a:r>
              <a:rPr lang="en-US" altLang="ko-Kore-KR" sz="1200" dirty="0"/>
              <a:t> approximation,”</a:t>
            </a:r>
            <a:r>
              <a:rPr kumimoji="1" lang="en-US" altLang="ko-Kore-KR" sz="1200" dirty="0"/>
              <a:t> 2011</a:t>
            </a:r>
            <a:endParaRPr kumimoji="1" lang="ko-Kore-KR" altLang="en-US" sz="1200" dirty="0"/>
          </a:p>
        </p:txBody>
      </p:sp>
    </p:spTree>
    <p:extLst>
      <p:ext uri="{BB962C8B-B14F-4D97-AF65-F5344CB8AC3E}">
        <p14:creationId xmlns:p14="http://schemas.microsoft.com/office/powerpoint/2010/main" val="6809273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DEFE23A-4FF7-41CF-9D67-A1A984F1DA76}" type="slidenum">
              <a:rPr lang="en-US" smtClean="0"/>
              <a:pPr/>
              <a:t>13</a:t>
            </a:fld>
            <a:endParaRPr lang="en-US" dirty="0"/>
          </a:p>
        </p:txBody>
      </p:sp>
      <p:sp>
        <p:nvSpPr>
          <p:cNvPr id="14" name="Content Placeholder 2">
            <a:extLst>
              <a:ext uri="{FF2B5EF4-FFF2-40B4-BE49-F238E27FC236}">
                <a16:creationId xmlns:a16="http://schemas.microsoft.com/office/drawing/2014/main" id="{3C5D1340-34C0-284E-AB96-D40B71044721}"/>
              </a:ext>
            </a:extLst>
          </p:cNvPr>
          <p:cNvSpPr txBox="1">
            <a:spLocks/>
          </p:cNvSpPr>
          <p:nvPr/>
        </p:nvSpPr>
        <p:spPr>
          <a:xfrm>
            <a:off x="304800" y="990600"/>
            <a:ext cx="5257800" cy="40949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lvl="1"/>
            <a:r>
              <a:rPr kumimoji="1" lang="en-US" altLang="ko-Kore-KR" sz="2000" dirty="0"/>
              <a:t>Reduced Order Battery Model</a:t>
            </a:r>
          </a:p>
        </p:txBody>
      </p:sp>
      <p:sp>
        <p:nvSpPr>
          <p:cNvPr id="18" name="TextBox 17">
            <a:extLst>
              <a:ext uri="{FF2B5EF4-FFF2-40B4-BE49-F238E27FC236}">
                <a16:creationId xmlns:a16="http://schemas.microsoft.com/office/drawing/2014/main" id="{F84AB0F1-3E22-AF40-9AF1-35D20AA488B9}"/>
              </a:ext>
            </a:extLst>
          </p:cNvPr>
          <p:cNvSpPr txBox="1"/>
          <p:nvPr/>
        </p:nvSpPr>
        <p:spPr>
          <a:xfrm>
            <a:off x="974650" y="1600200"/>
            <a:ext cx="6111950" cy="338554"/>
          </a:xfrm>
          <a:prstGeom prst="rect">
            <a:avLst/>
          </a:prstGeom>
          <a:noFill/>
        </p:spPr>
        <p:txBody>
          <a:bodyPr wrap="square" rtlCol="0">
            <a:spAutoFit/>
          </a:bodyPr>
          <a:lstStyle/>
          <a:p>
            <a:pPr marL="285750" indent="-285750">
              <a:buFont typeface="Arial" panose="020B0604020202020204" pitchFamily="34" charset="0"/>
              <a:buChar char="•"/>
            </a:pPr>
            <a:r>
              <a:rPr kumimoji="1" lang="en-US" altLang="ko-Kore-KR" sz="1600" dirty="0"/>
              <a:t>Transfer function to State Space Model </a:t>
            </a:r>
            <a:endParaRPr kumimoji="1" lang="ko-Kore-KR" altLang="en-US" sz="1600" dirty="0"/>
          </a:p>
        </p:txBody>
      </p:sp>
      <p:sp>
        <p:nvSpPr>
          <p:cNvPr id="15" name="TextBox 14">
            <a:extLst>
              <a:ext uri="{FF2B5EF4-FFF2-40B4-BE49-F238E27FC236}">
                <a16:creationId xmlns:a16="http://schemas.microsoft.com/office/drawing/2014/main" id="{C74CA262-8800-7C48-AE0D-F7529CAC0C4E}"/>
              </a:ext>
            </a:extLst>
          </p:cNvPr>
          <p:cNvSpPr txBox="1"/>
          <p:nvPr/>
        </p:nvSpPr>
        <p:spPr>
          <a:xfrm>
            <a:off x="1148834" y="1957992"/>
            <a:ext cx="6477000" cy="338554"/>
          </a:xfrm>
          <a:prstGeom prst="rect">
            <a:avLst/>
          </a:prstGeom>
          <a:noFill/>
        </p:spPr>
        <p:txBody>
          <a:bodyPr wrap="square" rtlCol="0">
            <a:spAutoFit/>
          </a:bodyPr>
          <a:lstStyle/>
          <a:p>
            <a:r>
              <a:rPr kumimoji="1" lang="en-US" altLang="ko-Kore-KR" sz="1600" dirty="0"/>
              <a:t>→</a:t>
            </a:r>
            <a:r>
              <a:rPr kumimoji="1" lang="en-US" altLang="ko-Kore-KR" sz="1600" dirty="0">
                <a:solidFill>
                  <a:srgbClr val="0070C0"/>
                </a:solidFill>
              </a:rPr>
              <a:t>Predict the output response of battery systems to different inputs</a:t>
            </a:r>
          </a:p>
        </p:txBody>
      </p:sp>
      <p:sp>
        <p:nvSpPr>
          <p:cNvPr id="17" name="Title 1">
            <a:extLst>
              <a:ext uri="{FF2B5EF4-FFF2-40B4-BE49-F238E27FC236}">
                <a16:creationId xmlns:a16="http://schemas.microsoft.com/office/drawing/2014/main" id="{C6C2D240-1DFC-E944-9E82-D1B01238A97E}"/>
              </a:ext>
            </a:extLst>
          </p:cNvPr>
          <p:cNvSpPr>
            <a:spLocks noGrp="1"/>
          </p:cNvSpPr>
          <p:nvPr>
            <p:ph type="title"/>
          </p:nvPr>
        </p:nvSpPr>
        <p:spPr>
          <a:xfrm>
            <a:off x="457200" y="76200"/>
            <a:ext cx="8229600" cy="1143000"/>
          </a:xfrm>
        </p:spPr>
        <p:txBody>
          <a:bodyPr>
            <a:noAutofit/>
          </a:bodyPr>
          <a:lstStyle/>
          <a:p>
            <a:r>
              <a:rPr lang="en-US" sz="3200" dirty="0"/>
              <a:t>3. The Lithium-Ion Battery Model</a:t>
            </a: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B3EC5614-321A-B544-B2CC-FFFD365F0903}"/>
                  </a:ext>
                </a:extLst>
              </p:cNvPr>
              <p:cNvSpPr txBox="1"/>
              <p:nvPr/>
            </p:nvSpPr>
            <p:spPr>
              <a:xfrm>
                <a:off x="228600" y="3682441"/>
                <a:ext cx="5181600" cy="134120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d>
                        <m:dPr>
                          <m:begChr m:val="{"/>
                          <m:endChr m:val="}"/>
                          <m:ctrlPr>
                            <a:rPr kumimoji="1" lang="en-US" altLang="ko-Kore-KR" i="1" smtClean="0">
                              <a:latin typeface="Cambria Math" panose="02040503050406030204" pitchFamily="18" charset="0"/>
                            </a:rPr>
                          </m:ctrlPr>
                        </m:dPr>
                        <m:e>
                          <m:m>
                            <m:mPr>
                              <m:mcs>
                                <m:mc>
                                  <m:mcPr>
                                    <m:count m:val="1"/>
                                    <m:mcJc m:val="center"/>
                                  </m:mcPr>
                                </m:mc>
                              </m:mcs>
                              <m:ctrlPr>
                                <a:rPr kumimoji="1" lang="en-US" altLang="ko-Kore-KR" i="1" smtClean="0">
                                  <a:latin typeface="Cambria Math" panose="02040503050406030204" pitchFamily="18" charset="0"/>
                                </a:rPr>
                              </m:ctrlPr>
                            </m:mPr>
                            <m:mr>
                              <m:e>
                                <m:sSub>
                                  <m:sSubPr>
                                    <m:ctrlPr>
                                      <a:rPr kumimoji="1" lang="en-US" altLang="ko-Kore-KR" i="1" smtClean="0">
                                        <a:latin typeface="Cambria Math" panose="02040503050406030204" pitchFamily="18" charset="0"/>
                                      </a:rPr>
                                    </m:ctrlPr>
                                  </m:sSubPr>
                                  <m:e>
                                    <m:acc>
                                      <m:accPr>
                                        <m:chr m:val="̇"/>
                                        <m:ctrlPr>
                                          <a:rPr kumimoji="1" lang="en-US" altLang="ko-Kore-KR" i="1" smtClean="0">
                                            <a:latin typeface="Cambria Math" panose="02040503050406030204" pitchFamily="18" charset="0"/>
                                          </a:rPr>
                                        </m:ctrlPr>
                                      </m:accPr>
                                      <m:e>
                                        <m:r>
                                          <a:rPr kumimoji="1" lang="en-US" altLang="ko-Kore-KR" b="0" i="1" smtClean="0">
                                            <a:latin typeface="Cambria Math" panose="02040503050406030204" pitchFamily="18" charset="0"/>
                                          </a:rPr>
                                          <m:t>𝑋</m:t>
                                        </m:r>
                                      </m:e>
                                    </m:acc>
                                  </m:e>
                                  <m:sub>
                                    <m:r>
                                      <a:rPr kumimoji="1" lang="en-US" altLang="ko-Kore-KR" b="0" i="1" smtClean="0">
                                        <a:latin typeface="Cambria Math" panose="02040503050406030204" pitchFamily="18" charset="0"/>
                                      </a:rPr>
                                      <m:t>𝑖</m:t>
                                    </m:r>
                                    <m:r>
                                      <a:rPr kumimoji="1" lang="en-US" altLang="ko-Kore-KR" b="0" i="1" smtClean="0">
                                        <a:latin typeface="Cambria Math" panose="02040503050406030204" pitchFamily="18" charset="0"/>
                                      </a:rPr>
                                      <m:t>,1</m:t>
                                    </m:r>
                                  </m:sub>
                                </m:sSub>
                              </m:e>
                            </m:mr>
                            <m:mr>
                              <m:e>
                                <m:sSub>
                                  <m:sSubPr>
                                    <m:ctrlPr>
                                      <a:rPr kumimoji="1" lang="en-US" altLang="ko-Kore-KR" i="1">
                                        <a:latin typeface="Cambria Math" panose="02040503050406030204" pitchFamily="18" charset="0"/>
                                      </a:rPr>
                                    </m:ctrlPr>
                                  </m:sSubPr>
                                  <m:e>
                                    <m:acc>
                                      <m:accPr>
                                        <m:chr m:val="̇"/>
                                        <m:ctrlPr>
                                          <a:rPr kumimoji="1" lang="en-US" altLang="ko-Kore-KR" i="1">
                                            <a:latin typeface="Cambria Math" panose="02040503050406030204" pitchFamily="18" charset="0"/>
                                          </a:rPr>
                                        </m:ctrlPr>
                                      </m:accPr>
                                      <m:e>
                                        <m:r>
                                          <a:rPr kumimoji="1" lang="en-US" altLang="ko-Kore-KR" i="1">
                                            <a:latin typeface="Cambria Math" panose="02040503050406030204" pitchFamily="18" charset="0"/>
                                          </a:rPr>
                                          <m:t>𝑋</m:t>
                                        </m:r>
                                      </m:e>
                                    </m:acc>
                                  </m:e>
                                  <m:sub>
                                    <m:r>
                                      <a:rPr kumimoji="1" lang="en-US" altLang="ko-Kore-KR" i="1">
                                        <a:latin typeface="Cambria Math" panose="02040503050406030204" pitchFamily="18" charset="0"/>
                                      </a:rPr>
                                      <m:t>𝑖</m:t>
                                    </m:r>
                                    <m:r>
                                      <a:rPr kumimoji="1" lang="en-US" altLang="ko-Kore-KR" b="0" i="1" smtClean="0">
                                        <a:latin typeface="Cambria Math" panose="02040503050406030204" pitchFamily="18" charset="0"/>
                                      </a:rPr>
                                      <m:t>,2</m:t>
                                    </m:r>
                                  </m:sub>
                                </m:sSub>
                              </m:e>
                            </m:mr>
                            <m:mr>
                              <m:e>
                                <m:eqArr>
                                  <m:eqArrPr>
                                    <m:ctrlPr>
                                      <a:rPr kumimoji="1" lang="en-US" altLang="ko-Kore-KR" i="1" smtClean="0">
                                        <a:latin typeface="Cambria Math" panose="02040503050406030204" pitchFamily="18" charset="0"/>
                                      </a:rPr>
                                    </m:ctrlPr>
                                  </m:eqArrPr>
                                  <m:e>
                                    <m:r>
                                      <a:rPr kumimoji="1" lang="en-US" altLang="ko-Kore-KR" i="1" smtClean="0">
                                        <a:latin typeface="Cambria Math" panose="02040503050406030204" pitchFamily="18" charset="0"/>
                                        <a:ea typeface="Cambria Math" panose="02040503050406030204" pitchFamily="18" charset="0"/>
                                      </a:rPr>
                                      <m:t>⋮</m:t>
                                    </m:r>
                                  </m:e>
                                  <m:e>
                                    <m:sSub>
                                      <m:sSubPr>
                                        <m:ctrlPr>
                                          <a:rPr kumimoji="1" lang="en-US" altLang="ko-Kore-KR" i="1">
                                            <a:latin typeface="Cambria Math" panose="02040503050406030204" pitchFamily="18" charset="0"/>
                                          </a:rPr>
                                        </m:ctrlPr>
                                      </m:sSubPr>
                                      <m:e>
                                        <m:acc>
                                          <m:accPr>
                                            <m:chr m:val="̇"/>
                                            <m:ctrlPr>
                                              <a:rPr kumimoji="1" lang="en-US" altLang="ko-Kore-KR" i="1">
                                                <a:latin typeface="Cambria Math" panose="02040503050406030204" pitchFamily="18" charset="0"/>
                                              </a:rPr>
                                            </m:ctrlPr>
                                          </m:accPr>
                                          <m:e>
                                            <m:r>
                                              <a:rPr kumimoji="1" lang="en-US" altLang="ko-Kore-KR" i="1">
                                                <a:latin typeface="Cambria Math" panose="02040503050406030204" pitchFamily="18" charset="0"/>
                                              </a:rPr>
                                              <m:t>𝑋</m:t>
                                            </m:r>
                                          </m:e>
                                        </m:acc>
                                      </m:e>
                                      <m:sub>
                                        <m:r>
                                          <a:rPr kumimoji="1" lang="en-US" altLang="ko-Kore-KR" i="1">
                                            <a:latin typeface="Cambria Math" panose="02040503050406030204" pitchFamily="18" charset="0"/>
                                          </a:rPr>
                                          <m:t>𝑖</m:t>
                                        </m:r>
                                        <m:r>
                                          <a:rPr kumimoji="1" lang="en-US" altLang="ko-Kore-KR" b="0" i="1" smtClean="0">
                                            <a:latin typeface="Cambria Math" panose="02040503050406030204" pitchFamily="18" charset="0"/>
                                          </a:rPr>
                                          <m:t>,</m:t>
                                        </m:r>
                                        <m:r>
                                          <a:rPr kumimoji="1" lang="en-US" altLang="ko-Kore-KR" b="0" i="1" smtClean="0">
                                            <a:latin typeface="Cambria Math" panose="02040503050406030204" pitchFamily="18" charset="0"/>
                                          </a:rPr>
                                          <m:t>𝑁</m:t>
                                        </m:r>
                                      </m:sub>
                                    </m:sSub>
                                  </m:e>
                                </m:eqArr>
                              </m:e>
                            </m:mr>
                          </m:m>
                        </m:e>
                      </m:d>
                      <m:r>
                        <a:rPr kumimoji="1" lang="en-US" altLang="ko-Kore-KR" b="0" i="1" smtClean="0">
                          <a:latin typeface="Cambria Math" panose="02040503050406030204" pitchFamily="18" charset="0"/>
                        </a:rPr>
                        <m:t>=</m:t>
                      </m:r>
                      <m:d>
                        <m:dPr>
                          <m:begChr m:val="["/>
                          <m:endChr m:val="]"/>
                          <m:ctrlPr>
                            <a:rPr kumimoji="1" lang="en-US" altLang="ko-Kore-KR" b="0" i="1" smtClean="0">
                              <a:latin typeface="Cambria Math" panose="02040503050406030204" pitchFamily="18" charset="0"/>
                            </a:rPr>
                          </m:ctrlPr>
                        </m:dPr>
                        <m:e>
                          <m:m>
                            <m:mPr>
                              <m:mcs>
                                <m:mc>
                                  <m:mcPr>
                                    <m:count m:val="3"/>
                                    <m:mcJc m:val="center"/>
                                  </m:mcPr>
                                </m:mc>
                              </m:mcs>
                              <m:ctrlPr>
                                <a:rPr kumimoji="1" lang="en-US" altLang="ko-Kore-KR" b="0" i="1" smtClean="0">
                                  <a:latin typeface="Cambria Math" panose="02040503050406030204" pitchFamily="18" charset="0"/>
                                </a:rPr>
                              </m:ctrlPr>
                            </m:mPr>
                            <m:mr>
                              <m:e>
                                <m:m>
                                  <m:mPr>
                                    <m:mcs>
                                      <m:mc>
                                        <m:mcPr>
                                          <m:count m:val="2"/>
                                          <m:mcJc m:val="center"/>
                                        </m:mcPr>
                                      </m:mc>
                                    </m:mcs>
                                    <m:ctrlPr>
                                      <a:rPr kumimoji="1" lang="en-US" altLang="ko-Kore-KR" b="0" i="1" smtClean="0">
                                        <a:latin typeface="Cambria Math" panose="02040503050406030204" pitchFamily="18" charset="0"/>
                                      </a:rPr>
                                    </m:ctrlPr>
                                  </m:mPr>
                                  <m:mr>
                                    <m:e>
                                      <m:r>
                                        <m:rPr>
                                          <m:brk m:alnAt="7"/>
                                        </m:rPr>
                                        <a:rPr kumimoji="1" lang="en-US" altLang="ko-Kore-KR" b="0" i="1" smtClean="0">
                                          <a:latin typeface="Cambria Math" panose="02040503050406030204" pitchFamily="18" charset="0"/>
                                        </a:rPr>
                                        <m:t>0</m:t>
                                      </m:r>
                                    </m:e>
                                    <m:e>
                                      <m:r>
                                        <a:rPr kumimoji="1" lang="en-US" altLang="ko-Kore-KR" b="0" i="1" smtClean="0">
                                          <a:latin typeface="Cambria Math" panose="02040503050406030204" pitchFamily="18" charset="0"/>
                                        </a:rPr>
                                        <m:t>0</m:t>
                                      </m:r>
                                    </m:e>
                                  </m:mr>
                                  <m:mr>
                                    <m:e>
                                      <m:r>
                                        <a:rPr kumimoji="1" lang="en-US" altLang="ko-Kore-KR" b="0" i="1" smtClean="0">
                                          <a:latin typeface="Cambria Math" panose="02040503050406030204" pitchFamily="18" charset="0"/>
                                        </a:rPr>
                                        <m:t>0</m:t>
                                      </m:r>
                                    </m:e>
                                    <m:e>
                                      <m:r>
                                        <a:rPr kumimoji="1" lang="en-US" altLang="ko-Kore-KR" b="0" i="1" smtClean="0">
                                          <a:latin typeface="Cambria Math" panose="02040503050406030204" pitchFamily="18" charset="0"/>
                                        </a:rPr>
                                        <m:t>−</m:t>
                                      </m:r>
                                      <m:sSub>
                                        <m:sSubPr>
                                          <m:ctrlPr>
                                            <a:rPr kumimoji="1" lang="en-US" altLang="ko-Kore-KR" b="0" i="1" smtClean="0">
                                              <a:latin typeface="Cambria Math" panose="02040503050406030204" pitchFamily="18" charset="0"/>
                                            </a:rPr>
                                          </m:ctrlPr>
                                        </m:sSubPr>
                                        <m:e>
                                          <m:r>
                                            <a:rPr kumimoji="1" lang="en-US" altLang="ko-Kore-KR" b="0" i="1" smtClean="0">
                                              <a:latin typeface="Cambria Math" panose="02040503050406030204" pitchFamily="18" charset="0"/>
                                              <a:ea typeface="Cambria Math" panose="02040503050406030204" pitchFamily="18" charset="0"/>
                                            </a:rPr>
                                            <m:t>𝜆</m:t>
                                          </m:r>
                                        </m:e>
                                        <m:sub>
                                          <m:r>
                                            <a:rPr kumimoji="1" lang="en-US" altLang="ko-Kore-KR" b="0" i="1" smtClean="0">
                                              <a:latin typeface="Cambria Math" panose="02040503050406030204" pitchFamily="18" charset="0"/>
                                            </a:rPr>
                                            <m:t>𝑖</m:t>
                                          </m:r>
                                          <m:r>
                                            <a:rPr kumimoji="1" lang="en-US" altLang="ko-Kore-KR" b="0" i="1" smtClean="0">
                                              <a:latin typeface="Cambria Math" panose="02040503050406030204" pitchFamily="18" charset="0"/>
                                            </a:rPr>
                                            <m:t>,2</m:t>
                                          </m:r>
                                        </m:sub>
                                      </m:sSub>
                                    </m:e>
                                  </m:mr>
                                </m:m>
                              </m:e>
                              <m:e>
                                <m:r>
                                  <a:rPr kumimoji="1" lang="en-US" altLang="ko-Kore-KR" b="0" i="1" smtClean="0">
                                    <a:latin typeface="Cambria Math" panose="02040503050406030204" pitchFamily="18" charset="0"/>
                                  </a:rPr>
                                  <m:t>⋯</m:t>
                                </m:r>
                              </m:e>
                              <m:e>
                                <m:eqArr>
                                  <m:eqArrPr>
                                    <m:ctrlPr>
                                      <a:rPr kumimoji="1" lang="en-US" altLang="ko-Kore-KR" b="0" i="1" smtClean="0">
                                        <a:latin typeface="Cambria Math" panose="02040503050406030204" pitchFamily="18" charset="0"/>
                                      </a:rPr>
                                    </m:ctrlPr>
                                  </m:eqArrPr>
                                  <m:e>
                                    <m:r>
                                      <a:rPr kumimoji="1" lang="en-US" altLang="ko-Kore-KR" b="0" i="1" smtClean="0">
                                        <a:latin typeface="Cambria Math" panose="02040503050406030204" pitchFamily="18" charset="0"/>
                                      </a:rPr>
                                      <m:t>0</m:t>
                                    </m:r>
                                  </m:e>
                                  <m:e>
                                    <m:r>
                                      <a:rPr lang="en-US" altLang="ko-Kore-KR" b="0" i="1" smtClean="0">
                                        <a:latin typeface="Cambria Math" panose="02040503050406030204" pitchFamily="18" charset="0"/>
                                      </a:rPr>
                                      <m:t>0</m:t>
                                    </m:r>
                                  </m:e>
                                </m:eqArr>
                              </m:e>
                            </m:mr>
                            <m:mr>
                              <m:e>
                                <m:r>
                                  <a:rPr kumimoji="1" lang="en-US" altLang="ko-Kore-KR" b="0" i="1" smtClean="0">
                                    <a:latin typeface="Cambria Math" panose="02040503050406030204" pitchFamily="18" charset="0"/>
                                  </a:rPr>
                                  <m:t>⋮</m:t>
                                </m:r>
                              </m:e>
                              <m:e>
                                <m:r>
                                  <a:rPr kumimoji="1" lang="en-US" altLang="ko-Kore-KR" b="0" i="1" smtClean="0">
                                    <a:latin typeface="Cambria Math" panose="02040503050406030204" pitchFamily="18" charset="0"/>
                                  </a:rPr>
                                  <m:t>⋱</m:t>
                                </m:r>
                              </m:e>
                              <m:e>
                                <m:r>
                                  <a:rPr kumimoji="1" lang="en-US" altLang="ko-Kore-KR" b="0" i="1" smtClean="0">
                                    <a:latin typeface="Cambria Math" panose="02040503050406030204" pitchFamily="18" charset="0"/>
                                  </a:rPr>
                                  <m:t>⋮</m:t>
                                </m:r>
                              </m:e>
                            </m:mr>
                            <m:mr>
                              <m:e>
                                <m:m>
                                  <m:mPr>
                                    <m:mcs>
                                      <m:mc>
                                        <m:mcPr>
                                          <m:count m:val="2"/>
                                          <m:mcJc m:val="center"/>
                                        </m:mcPr>
                                      </m:mc>
                                    </m:mcs>
                                    <m:ctrlPr>
                                      <a:rPr kumimoji="1" lang="en-US" altLang="ko-Kore-KR" b="0" i="1" smtClean="0">
                                        <a:latin typeface="Cambria Math" panose="02040503050406030204" pitchFamily="18" charset="0"/>
                                      </a:rPr>
                                    </m:ctrlPr>
                                  </m:mPr>
                                  <m:mr>
                                    <m:e>
                                      <m:r>
                                        <m:rPr>
                                          <m:brk m:alnAt="7"/>
                                        </m:rPr>
                                        <a:rPr kumimoji="1" lang="en-US" altLang="ko-Kore-KR" b="0" i="1" smtClean="0">
                                          <a:latin typeface="Cambria Math" panose="02040503050406030204" pitchFamily="18" charset="0"/>
                                        </a:rPr>
                                        <m:t>0</m:t>
                                      </m:r>
                                    </m:e>
                                    <m:e>
                                      <m:r>
                                        <a:rPr kumimoji="1" lang="en-US" altLang="ko-Kore-KR" b="0" i="1" smtClean="0">
                                          <a:latin typeface="Cambria Math" panose="02040503050406030204" pitchFamily="18" charset="0"/>
                                        </a:rPr>
                                        <m:t>    0   </m:t>
                                      </m:r>
                                    </m:e>
                                  </m:mr>
                                </m:m>
                              </m:e>
                              <m:e>
                                <m:r>
                                  <a:rPr kumimoji="1" lang="en-US" altLang="ko-Kore-KR" b="0" i="1" smtClean="0">
                                    <a:latin typeface="Cambria Math" panose="02040503050406030204" pitchFamily="18" charset="0"/>
                                  </a:rPr>
                                  <m:t>⋯</m:t>
                                </m:r>
                              </m:e>
                              <m:e>
                                <m:r>
                                  <a:rPr kumimoji="1" lang="en-US" altLang="ko-Kore-KR" i="1">
                                    <a:latin typeface="Cambria Math" panose="02040503050406030204" pitchFamily="18" charset="0"/>
                                  </a:rPr>
                                  <m:t>−</m:t>
                                </m:r>
                                <m:sSub>
                                  <m:sSubPr>
                                    <m:ctrlPr>
                                      <a:rPr kumimoji="1" lang="en-US" altLang="ko-Kore-KR" i="1">
                                        <a:latin typeface="Cambria Math" panose="02040503050406030204" pitchFamily="18" charset="0"/>
                                      </a:rPr>
                                    </m:ctrlPr>
                                  </m:sSubPr>
                                  <m:e>
                                    <m:r>
                                      <a:rPr kumimoji="1" lang="en-US" altLang="ko-Kore-KR" i="1">
                                        <a:latin typeface="Cambria Math" panose="02040503050406030204" pitchFamily="18" charset="0"/>
                                        <a:ea typeface="Cambria Math" panose="02040503050406030204" pitchFamily="18" charset="0"/>
                                      </a:rPr>
                                      <m:t>𝜆</m:t>
                                    </m:r>
                                  </m:e>
                                  <m:sub>
                                    <m:r>
                                      <a:rPr kumimoji="1" lang="en-US" altLang="ko-Kore-KR" i="1">
                                        <a:latin typeface="Cambria Math" panose="02040503050406030204" pitchFamily="18" charset="0"/>
                                      </a:rPr>
                                      <m:t>𝑖</m:t>
                                    </m:r>
                                    <m:r>
                                      <a:rPr kumimoji="1" lang="en-US" altLang="ko-Kore-KR" b="0" i="1" smtClean="0">
                                        <a:latin typeface="Cambria Math" panose="02040503050406030204" pitchFamily="18" charset="0"/>
                                      </a:rPr>
                                      <m:t>,</m:t>
                                    </m:r>
                                    <m:r>
                                      <a:rPr kumimoji="1" lang="en-US" altLang="ko-Kore-KR" b="0" i="1" smtClean="0">
                                        <a:latin typeface="Cambria Math" panose="02040503050406030204" pitchFamily="18" charset="0"/>
                                      </a:rPr>
                                      <m:t>𝑁</m:t>
                                    </m:r>
                                  </m:sub>
                                </m:sSub>
                              </m:e>
                            </m:mr>
                          </m:m>
                        </m:e>
                      </m:d>
                      <m:d>
                        <m:dPr>
                          <m:begChr m:val="{"/>
                          <m:endChr m:val="}"/>
                          <m:ctrlPr>
                            <a:rPr kumimoji="1" lang="en-US" altLang="ko-Kore-KR" i="1">
                              <a:latin typeface="Cambria Math" panose="02040503050406030204" pitchFamily="18" charset="0"/>
                            </a:rPr>
                          </m:ctrlPr>
                        </m:dPr>
                        <m:e>
                          <m:m>
                            <m:mPr>
                              <m:mcs>
                                <m:mc>
                                  <m:mcPr>
                                    <m:count m:val="1"/>
                                    <m:mcJc m:val="center"/>
                                  </m:mcPr>
                                </m:mc>
                              </m:mcs>
                              <m:ctrlPr>
                                <a:rPr kumimoji="1" lang="en-US" altLang="ko-Kore-KR" i="1">
                                  <a:latin typeface="Cambria Math" panose="02040503050406030204" pitchFamily="18" charset="0"/>
                                </a:rPr>
                              </m:ctrlPr>
                            </m:mPr>
                            <m:mr>
                              <m:e>
                                <m:sSub>
                                  <m:sSubPr>
                                    <m:ctrlPr>
                                      <a:rPr kumimoji="1" lang="en-US" altLang="ko-Kore-KR" i="1" smtClean="0">
                                        <a:latin typeface="Cambria Math" panose="02040503050406030204" pitchFamily="18" charset="0"/>
                                      </a:rPr>
                                    </m:ctrlPr>
                                  </m:sSubPr>
                                  <m:e>
                                    <m:r>
                                      <a:rPr kumimoji="1" lang="en-US" altLang="ko-Kore-KR" b="0" i="1" smtClean="0">
                                        <a:latin typeface="Cambria Math" panose="02040503050406030204" pitchFamily="18" charset="0"/>
                                      </a:rPr>
                                      <m:t>𝑋</m:t>
                                    </m:r>
                                  </m:e>
                                  <m:sub>
                                    <m:r>
                                      <a:rPr kumimoji="1" lang="en-US" altLang="ko-Kore-KR" b="0" i="1" smtClean="0">
                                        <a:latin typeface="Cambria Math" panose="02040503050406030204" pitchFamily="18" charset="0"/>
                                      </a:rPr>
                                      <m:t>𝑖</m:t>
                                    </m:r>
                                    <m:r>
                                      <a:rPr kumimoji="1" lang="en-US" altLang="ko-Kore-KR" b="0" i="1" smtClean="0">
                                        <a:latin typeface="Cambria Math" panose="02040503050406030204" pitchFamily="18" charset="0"/>
                                      </a:rPr>
                                      <m:t>,1</m:t>
                                    </m:r>
                                  </m:sub>
                                </m:sSub>
                              </m:e>
                            </m:mr>
                            <m:mr>
                              <m:e>
                                <m:sSub>
                                  <m:sSubPr>
                                    <m:ctrlPr>
                                      <a:rPr kumimoji="1" lang="en-US" altLang="ko-Kore-KR" i="1">
                                        <a:latin typeface="Cambria Math" panose="02040503050406030204" pitchFamily="18" charset="0"/>
                                      </a:rPr>
                                    </m:ctrlPr>
                                  </m:sSubPr>
                                  <m:e>
                                    <m:r>
                                      <a:rPr kumimoji="1" lang="en-US" altLang="ko-Kore-KR" i="1">
                                        <a:latin typeface="Cambria Math" panose="02040503050406030204" pitchFamily="18" charset="0"/>
                                      </a:rPr>
                                      <m:t>𝑋</m:t>
                                    </m:r>
                                  </m:e>
                                  <m:sub>
                                    <m:r>
                                      <a:rPr kumimoji="1" lang="en-US" altLang="ko-Kore-KR" i="1">
                                        <a:latin typeface="Cambria Math" panose="02040503050406030204" pitchFamily="18" charset="0"/>
                                      </a:rPr>
                                      <m:t>𝑖</m:t>
                                    </m:r>
                                    <m:r>
                                      <a:rPr kumimoji="1" lang="en-US" altLang="ko-Kore-KR" b="0" i="1" smtClean="0">
                                        <a:latin typeface="Cambria Math" panose="02040503050406030204" pitchFamily="18" charset="0"/>
                                      </a:rPr>
                                      <m:t>,2</m:t>
                                    </m:r>
                                  </m:sub>
                                </m:sSub>
                              </m:e>
                            </m:mr>
                            <m:mr>
                              <m:e>
                                <m:eqArr>
                                  <m:eqArrPr>
                                    <m:ctrlPr>
                                      <a:rPr kumimoji="1" lang="en-US" altLang="ko-Kore-KR" i="1">
                                        <a:latin typeface="Cambria Math" panose="02040503050406030204" pitchFamily="18" charset="0"/>
                                      </a:rPr>
                                    </m:ctrlPr>
                                  </m:eqArrPr>
                                  <m:e>
                                    <m:r>
                                      <a:rPr kumimoji="1" lang="en-US" altLang="ko-Kore-KR" i="1">
                                        <a:latin typeface="Cambria Math" panose="02040503050406030204" pitchFamily="18" charset="0"/>
                                        <a:ea typeface="Cambria Math" panose="02040503050406030204" pitchFamily="18" charset="0"/>
                                      </a:rPr>
                                      <m:t>⋮</m:t>
                                    </m:r>
                                  </m:e>
                                  <m:e>
                                    <m:sSub>
                                      <m:sSubPr>
                                        <m:ctrlPr>
                                          <a:rPr kumimoji="1" lang="en-US" altLang="ko-Kore-KR" i="1">
                                            <a:latin typeface="Cambria Math" panose="02040503050406030204" pitchFamily="18" charset="0"/>
                                          </a:rPr>
                                        </m:ctrlPr>
                                      </m:sSubPr>
                                      <m:e>
                                        <m:r>
                                          <a:rPr kumimoji="1" lang="en-US" altLang="ko-Kore-KR" i="1">
                                            <a:latin typeface="Cambria Math" panose="02040503050406030204" pitchFamily="18" charset="0"/>
                                          </a:rPr>
                                          <m:t>𝑋</m:t>
                                        </m:r>
                                      </m:e>
                                      <m:sub>
                                        <m:r>
                                          <a:rPr kumimoji="1" lang="en-US" altLang="ko-Kore-KR" i="1">
                                            <a:latin typeface="Cambria Math" panose="02040503050406030204" pitchFamily="18" charset="0"/>
                                          </a:rPr>
                                          <m:t>𝑖</m:t>
                                        </m:r>
                                        <m:r>
                                          <a:rPr kumimoji="1" lang="en-US" altLang="ko-Kore-KR" b="0" i="1" smtClean="0">
                                            <a:latin typeface="Cambria Math" panose="02040503050406030204" pitchFamily="18" charset="0"/>
                                          </a:rPr>
                                          <m:t>,</m:t>
                                        </m:r>
                                        <m:r>
                                          <a:rPr kumimoji="1" lang="en-US" altLang="ko-Kore-KR" b="0" i="1" smtClean="0">
                                            <a:latin typeface="Cambria Math" panose="02040503050406030204" pitchFamily="18" charset="0"/>
                                          </a:rPr>
                                          <m:t>𝑁</m:t>
                                        </m:r>
                                      </m:sub>
                                    </m:sSub>
                                  </m:e>
                                </m:eqArr>
                              </m:e>
                            </m:mr>
                          </m:m>
                        </m:e>
                      </m:d>
                      <m:r>
                        <a:rPr kumimoji="1" lang="en-US" altLang="ko-Kore-KR" b="0" i="1" smtClean="0">
                          <a:latin typeface="Cambria Math" panose="02040503050406030204" pitchFamily="18" charset="0"/>
                        </a:rPr>
                        <m:t>+</m:t>
                      </m:r>
                      <m:d>
                        <m:dPr>
                          <m:begChr m:val="["/>
                          <m:endChr m:val="]"/>
                          <m:ctrlPr>
                            <a:rPr kumimoji="1" lang="en-US" altLang="ko-Kore-KR" b="0" i="1" smtClean="0">
                              <a:latin typeface="Cambria Math" panose="02040503050406030204" pitchFamily="18" charset="0"/>
                            </a:rPr>
                          </m:ctrlPr>
                        </m:dPr>
                        <m:e>
                          <m:m>
                            <m:mPr>
                              <m:mcs>
                                <m:mc>
                                  <m:mcPr>
                                    <m:count m:val="1"/>
                                    <m:mcJc m:val="center"/>
                                  </m:mcPr>
                                </m:mc>
                              </m:mcs>
                              <m:ctrlPr>
                                <a:rPr kumimoji="1" lang="en-US" altLang="ko-Kore-KR" b="0" i="1" smtClean="0">
                                  <a:latin typeface="Cambria Math" panose="02040503050406030204" pitchFamily="18" charset="0"/>
                                </a:rPr>
                              </m:ctrlPr>
                            </m:mPr>
                            <m:mr>
                              <m:e>
                                <m:r>
                                  <m:rPr>
                                    <m:brk m:alnAt="7"/>
                                  </m:rPr>
                                  <a:rPr kumimoji="1" lang="en-US" altLang="ko-Kore-KR" b="0" i="1" smtClean="0">
                                    <a:latin typeface="Cambria Math" panose="02040503050406030204" pitchFamily="18" charset="0"/>
                                  </a:rPr>
                                  <m:t>1</m:t>
                                </m:r>
                              </m:e>
                            </m:mr>
                            <m:mr>
                              <m:e>
                                <m:r>
                                  <a:rPr kumimoji="1" lang="en-US" altLang="ko-Kore-KR" b="0" i="1" smtClean="0">
                                    <a:latin typeface="Cambria Math" panose="02040503050406030204" pitchFamily="18" charset="0"/>
                                  </a:rPr>
                                  <m:t>1</m:t>
                                </m:r>
                              </m:e>
                            </m:mr>
                            <m:mr>
                              <m:e>
                                <m:eqArr>
                                  <m:eqArrPr>
                                    <m:ctrlPr>
                                      <a:rPr kumimoji="1" lang="en-US" altLang="ko-Kore-KR" b="0" i="1" smtClean="0">
                                        <a:latin typeface="Cambria Math" panose="02040503050406030204" pitchFamily="18" charset="0"/>
                                        <a:ea typeface="Cambria Math" panose="02040503050406030204" pitchFamily="18" charset="0"/>
                                      </a:rPr>
                                    </m:ctrlPr>
                                  </m:eqArrPr>
                                  <m:e>
                                    <m:r>
                                      <a:rPr kumimoji="1" lang="en-US" altLang="ko-Kore-KR" b="0" i="1" smtClean="0">
                                        <a:latin typeface="Cambria Math" panose="02040503050406030204" pitchFamily="18" charset="0"/>
                                        <a:ea typeface="Cambria Math" panose="02040503050406030204" pitchFamily="18" charset="0"/>
                                      </a:rPr>
                                      <m:t>⋮</m:t>
                                    </m:r>
                                  </m:e>
                                  <m:e>
                                    <m:r>
                                      <a:rPr kumimoji="1" lang="en-US" altLang="ko-Kore-KR" b="0" i="1" smtClean="0">
                                        <a:latin typeface="Cambria Math" panose="02040503050406030204" pitchFamily="18" charset="0"/>
                                        <a:ea typeface="Cambria Math" panose="02040503050406030204" pitchFamily="18" charset="0"/>
                                      </a:rPr>
                                      <m:t>1</m:t>
                                    </m:r>
                                  </m:e>
                                </m:eqArr>
                              </m:e>
                            </m:mr>
                          </m:m>
                        </m:e>
                      </m:d>
                      <m:r>
                        <a:rPr kumimoji="1" lang="en-US" altLang="ko-Kore-KR" b="0" i="1" smtClean="0">
                          <a:latin typeface="Cambria Math" panose="02040503050406030204" pitchFamily="18" charset="0"/>
                        </a:rPr>
                        <m:t>𝐼</m:t>
                      </m:r>
                    </m:oMath>
                  </m:oMathPara>
                </a14:m>
                <a:endParaRPr kumimoji="1" lang="ko-Kore-KR" altLang="en-US" dirty="0"/>
              </a:p>
            </p:txBody>
          </p:sp>
        </mc:Choice>
        <mc:Fallback xmlns="">
          <p:sp>
            <p:nvSpPr>
              <p:cNvPr id="8" name="TextBox 7">
                <a:extLst>
                  <a:ext uri="{FF2B5EF4-FFF2-40B4-BE49-F238E27FC236}">
                    <a16:creationId xmlns:a16="http://schemas.microsoft.com/office/drawing/2014/main" id="{B3EC5614-321A-B544-B2CC-FFFD365F0903}"/>
                  </a:ext>
                </a:extLst>
              </p:cNvPr>
              <p:cNvSpPr txBox="1">
                <a:spLocks noRot="1" noChangeAspect="1" noMove="1" noResize="1" noEditPoints="1" noAdjustHandles="1" noChangeArrowheads="1" noChangeShapeType="1" noTextEdit="1"/>
              </p:cNvSpPr>
              <p:nvPr/>
            </p:nvSpPr>
            <p:spPr>
              <a:xfrm>
                <a:off x="228600" y="3682441"/>
                <a:ext cx="5181600" cy="1341201"/>
              </a:xfrm>
              <a:prstGeom prst="rect">
                <a:avLst/>
              </a:prstGeom>
              <a:blipFill>
                <a:blip r:embed="rId3"/>
                <a:stretch>
                  <a:fillRect/>
                </a:stretch>
              </a:blipFill>
            </p:spPr>
            <p:txBody>
              <a:bodyPr/>
              <a:lstStyle/>
              <a:p>
                <a:r>
                  <a:rPr lang="ko-Kore-KR" alt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501135AA-CC73-5144-9556-773A3CBAE9B6}"/>
                  </a:ext>
                </a:extLst>
              </p:cNvPr>
              <p:cNvSpPr txBox="1"/>
              <p:nvPr/>
            </p:nvSpPr>
            <p:spPr>
              <a:xfrm>
                <a:off x="1213366" y="5179735"/>
                <a:ext cx="3581400" cy="1208344"/>
              </a:xfrm>
              <a:prstGeom prst="rect">
                <a:avLst/>
              </a:prstGeom>
              <a:noFill/>
            </p:spPr>
            <p:txBody>
              <a:bodyPr wrap="square" rtlCol="0">
                <a:spAutoFit/>
              </a:bodyPr>
              <a:lstStyle/>
              <a:p>
                <a14:m>
                  <m:oMath xmlns:m="http://schemas.openxmlformats.org/officeDocument/2006/math">
                    <m:sSub>
                      <m:sSubPr>
                        <m:ctrlPr>
                          <a:rPr kumimoji="1" lang="en-US" altLang="ko-Kore-KR" i="1" smtClean="0">
                            <a:latin typeface="Cambria Math" panose="02040503050406030204" pitchFamily="18" charset="0"/>
                          </a:rPr>
                        </m:ctrlPr>
                      </m:sSubPr>
                      <m:e>
                        <m:r>
                          <a:rPr kumimoji="1" lang="en-US" altLang="ko-Kore-KR" b="0" i="1" smtClean="0">
                            <a:latin typeface="Cambria Math" panose="02040503050406030204" pitchFamily="18" charset="0"/>
                          </a:rPr>
                          <m:t>𝑐</m:t>
                        </m:r>
                      </m:e>
                      <m:sub>
                        <m:r>
                          <a:rPr kumimoji="1" lang="en-US" altLang="ko-Kore-KR" b="0" i="1" smtClean="0">
                            <a:latin typeface="Cambria Math" panose="02040503050406030204" pitchFamily="18" charset="0"/>
                          </a:rPr>
                          <m:t>𝑠</m:t>
                        </m:r>
                        <m:r>
                          <a:rPr kumimoji="1" lang="en-US" altLang="ko-Kore-KR" b="0" i="1" smtClean="0">
                            <a:latin typeface="Cambria Math" panose="02040503050406030204" pitchFamily="18" charset="0"/>
                          </a:rPr>
                          <m:t>,</m:t>
                        </m:r>
                        <m:r>
                          <a:rPr kumimoji="1" lang="en-US" altLang="ko-Kore-KR" b="0" i="1" smtClean="0">
                            <a:latin typeface="Cambria Math" panose="02040503050406030204" pitchFamily="18" charset="0"/>
                          </a:rPr>
                          <m:t>𝑖</m:t>
                        </m:r>
                      </m:sub>
                    </m:sSub>
                    <m:r>
                      <a:rPr kumimoji="1" lang="en-US" altLang="ko-Kore-KR" b="0" i="1" smtClean="0">
                        <a:latin typeface="Cambria Math" panose="02040503050406030204" pitchFamily="18" charset="0"/>
                      </a:rPr>
                      <m:t>=</m:t>
                    </m:r>
                    <m:d>
                      <m:dPr>
                        <m:begChr m:val="["/>
                        <m:endChr m:val="]"/>
                        <m:ctrlPr>
                          <a:rPr kumimoji="1" lang="en-US" altLang="ko-Kore-KR" b="0" i="1" smtClean="0">
                            <a:latin typeface="Cambria Math" panose="02040503050406030204" pitchFamily="18" charset="0"/>
                          </a:rPr>
                        </m:ctrlPr>
                      </m:dPr>
                      <m:e>
                        <m:m>
                          <m:mPr>
                            <m:mcs>
                              <m:mc>
                                <m:mcPr>
                                  <m:count m:val="3"/>
                                  <m:mcJc m:val="center"/>
                                </m:mcPr>
                              </m:mc>
                            </m:mcs>
                            <m:ctrlPr>
                              <a:rPr kumimoji="1" lang="en-US" altLang="ko-Kore-KR" b="0" i="1" smtClean="0">
                                <a:latin typeface="Cambria Math" panose="02040503050406030204" pitchFamily="18" charset="0"/>
                              </a:rPr>
                            </m:ctrlPr>
                          </m:mPr>
                          <m:mr>
                            <m:e>
                              <m:sSub>
                                <m:sSubPr>
                                  <m:ctrlPr>
                                    <a:rPr kumimoji="1" lang="en-US" altLang="ko-Kore-KR" b="0" i="1" smtClean="0">
                                      <a:latin typeface="Cambria Math" panose="02040503050406030204" pitchFamily="18" charset="0"/>
                                    </a:rPr>
                                  </m:ctrlPr>
                                </m:sSubPr>
                                <m:e>
                                  <m:r>
                                    <a:rPr kumimoji="1" lang="en-US" altLang="ko-Kore-KR" b="0" i="1" smtClean="0">
                                      <a:latin typeface="Cambria Math" panose="02040503050406030204" pitchFamily="18" charset="0"/>
                                      <a:ea typeface="Cambria Math" panose="02040503050406030204" pitchFamily="18" charset="0"/>
                                    </a:rPr>
                                    <m:t>𝛽</m:t>
                                  </m:r>
                                </m:e>
                                <m:sub>
                                  <m:r>
                                    <a:rPr kumimoji="1" lang="en-US" altLang="ko-Kore-KR" b="0" i="1" smtClean="0">
                                      <a:latin typeface="Cambria Math" panose="02040503050406030204" pitchFamily="18" charset="0"/>
                                    </a:rPr>
                                    <m:t>𝑖</m:t>
                                  </m:r>
                                  <m:r>
                                    <a:rPr kumimoji="1" lang="en-US" altLang="ko-Kore-KR" b="0" i="1" smtClean="0">
                                      <a:latin typeface="Cambria Math" panose="02040503050406030204" pitchFamily="18" charset="0"/>
                                    </a:rPr>
                                    <m:t>,1</m:t>
                                  </m:r>
                                </m:sub>
                              </m:sSub>
                            </m:e>
                            <m:e>
                              <m:sSub>
                                <m:sSubPr>
                                  <m:ctrlPr>
                                    <a:rPr kumimoji="1" lang="en-US" altLang="ko-Kore-KR" i="1">
                                      <a:latin typeface="Cambria Math" panose="02040503050406030204" pitchFamily="18" charset="0"/>
                                    </a:rPr>
                                  </m:ctrlPr>
                                </m:sSubPr>
                                <m:e>
                                  <m:r>
                                    <a:rPr kumimoji="1" lang="en-US" altLang="ko-Kore-KR" i="1">
                                      <a:latin typeface="Cambria Math" panose="02040503050406030204" pitchFamily="18" charset="0"/>
                                      <a:ea typeface="Cambria Math" panose="02040503050406030204" pitchFamily="18" charset="0"/>
                                    </a:rPr>
                                    <m:t>𝛽</m:t>
                                  </m:r>
                                </m:e>
                                <m:sub>
                                  <m:r>
                                    <a:rPr kumimoji="1" lang="en-US" altLang="ko-Kore-KR" i="1">
                                      <a:latin typeface="Cambria Math" panose="02040503050406030204" pitchFamily="18" charset="0"/>
                                    </a:rPr>
                                    <m:t>𝑖</m:t>
                                  </m:r>
                                  <m:r>
                                    <a:rPr kumimoji="1" lang="en-US" altLang="ko-Kore-KR" b="0" i="1" smtClean="0">
                                      <a:latin typeface="Cambria Math" panose="02040503050406030204" pitchFamily="18" charset="0"/>
                                    </a:rPr>
                                    <m:t>,2</m:t>
                                  </m:r>
                                </m:sub>
                              </m:sSub>
                            </m:e>
                            <m:e>
                              <m:m>
                                <m:mPr>
                                  <m:mcs>
                                    <m:mc>
                                      <m:mcPr>
                                        <m:count m:val="2"/>
                                        <m:mcJc m:val="center"/>
                                      </m:mcPr>
                                    </m:mc>
                                  </m:mcs>
                                  <m:ctrlPr>
                                    <a:rPr kumimoji="1" lang="en-US" altLang="ko-Kore-KR" b="0" i="1" smtClean="0">
                                      <a:latin typeface="Cambria Math" panose="02040503050406030204" pitchFamily="18" charset="0"/>
                                    </a:rPr>
                                  </m:ctrlPr>
                                </m:mPr>
                                <m:mr>
                                  <m:e>
                                    <m:r>
                                      <m:rPr>
                                        <m:brk m:alnAt="7"/>
                                      </m:rPr>
                                      <a:rPr kumimoji="1" lang="en-US" altLang="ko-Kore-KR" b="0" i="1" smtClean="0">
                                        <a:latin typeface="Cambria Math" panose="02040503050406030204" pitchFamily="18" charset="0"/>
                                        <a:ea typeface="Cambria Math" panose="02040503050406030204" pitchFamily="18" charset="0"/>
                                      </a:rPr>
                                      <m:t>⋯</m:t>
                                    </m:r>
                                  </m:e>
                                  <m:e>
                                    <m:sSub>
                                      <m:sSubPr>
                                        <m:ctrlPr>
                                          <a:rPr kumimoji="1" lang="en-US" altLang="ko-Kore-KR" i="1">
                                            <a:latin typeface="Cambria Math" panose="02040503050406030204" pitchFamily="18" charset="0"/>
                                          </a:rPr>
                                        </m:ctrlPr>
                                      </m:sSubPr>
                                      <m:e>
                                        <m:r>
                                          <a:rPr kumimoji="1" lang="en-US" altLang="ko-Kore-KR" i="1">
                                            <a:latin typeface="Cambria Math" panose="02040503050406030204" pitchFamily="18" charset="0"/>
                                            <a:ea typeface="Cambria Math" panose="02040503050406030204" pitchFamily="18" charset="0"/>
                                          </a:rPr>
                                          <m:t>𝛽</m:t>
                                        </m:r>
                                      </m:e>
                                      <m:sub>
                                        <m:r>
                                          <a:rPr kumimoji="1" lang="en-US" altLang="ko-Kore-KR" i="1">
                                            <a:latin typeface="Cambria Math" panose="02040503050406030204" pitchFamily="18" charset="0"/>
                                          </a:rPr>
                                          <m:t>𝑖</m:t>
                                        </m:r>
                                        <m:r>
                                          <a:rPr kumimoji="1" lang="en-US" altLang="ko-Kore-KR" b="0" i="1" smtClean="0">
                                            <a:latin typeface="Cambria Math" panose="02040503050406030204" pitchFamily="18" charset="0"/>
                                          </a:rPr>
                                          <m:t>,</m:t>
                                        </m:r>
                                        <m:r>
                                          <a:rPr kumimoji="1" lang="en-US" altLang="ko-Kore-KR" b="0" i="1" smtClean="0">
                                            <a:latin typeface="Cambria Math" panose="02040503050406030204" pitchFamily="18" charset="0"/>
                                          </a:rPr>
                                          <m:t>𝑁</m:t>
                                        </m:r>
                                      </m:sub>
                                    </m:sSub>
                                  </m:e>
                                </m:mr>
                              </m:m>
                            </m:e>
                          </m:mr>
                        </m:m>
                      </m:e>
                    </m:d>
                  </m:oMath>
                </a14:m>
                <a:r>
                  <a:rPr kumimoji="1" lang="en-US" altLang="ko-Kore-KR" dirty="0"/>
                  <a:t> </a:t>
                </a:r>
                <a14:m>
                  <m:oMath xmlns:m="http://schemas.openxmlformats.org/officeDocument/2006/math">
                    <m:d>
                      <m:dPr>
                        <m:begChr m:val="{"/>
                        <m:endChr m:val="}"/>
                        <m:ctrlPr>
                          <a:rPr kumimoji="1" lang="en-US" altLang="ko-Kore-KR" i="1">
                            <a:latin typeface="Cambria Math" panose="02040503050406030204" pitchFamily="18" charset="0"/>
                          </a:rPr>
                        </m:ctrlPr>
                      </m:dPr>
                      <m:e>
                        <m:m>
                          <m:mPr>
                            <m:mcs>
                              <m:mc>
                                <m:mcPr>
                                  <m:count m:val="1"/>
                                  <m:mcJc m:val="center"/>
                                </m:mcPr>
                              </m:mc>
                            </m:mcs>
                            <m:ctrlPr>
                              <a:rPr kumimoji="1" lang="en-US" altLang="ko-Kore-KR" i="1">
                                <a:latin typeface="Cambria Math" panose="02040503050406030204" pitchFamily="18" charset="0"/>
                              </a:rPr>
                            </m:ctrlPr>
                          </m:mPr>
                          <m:mr>
                            <m:e>
                              <m:sSub>
                                <m:sSubPr>
                                  <m:ctrlPr>
                                    <a:rPr kumimoji="1" lang="en-US" altLang="ko-Kore-KR" i="1">
                                      <a:latin typeface="Cambria Math" panose="02040503050406030204" pitchFamily="18" charset="0"/>
                                    </a:rPr>
                                  </m:ctrlPr>
                                </m:sSubPr>
                                <m:e>
                                  <m:r>
                                    <a:rPr kumimoji="1" lang="en-US" altLang="ko-Kore-KR" i="1">
                                      <a:latin typeface="Cambria Math" panose="02040503050406030204" pitchFamily="18" charset="0"/>
                                    </a:rPr>
                                    <m:t>𝑋</m:t>
                                  </m:r>
                                </m:e>
                                <m:sub>
                                  <m:r>
                                    <a:rPr kumimoji="1" lang="en-US" altLang="ko-Kore-KR" i="1">
                                      <a:latin typeface="Cambria Math" panose="02040503050406030204" pitchFamily="18" charset="0"/>
                                    </a:rPr>
                                    <m:t>𝑖</m:t>
                                  </m:r>
                                  <m:r>
                                    <a:rPr kumimoji="1" lang="en-US" altLang="ko-Kore-KR" b="0" i="1" smtClean="0">
                                      <a:latin typeface="Cambria Math" panose="02040503050406030204" pitchFamily="18" charset="0"/>
                                    </a:rPr>
                                    <m:t>,</m:t>
                                  </m:r>
                                  <m:r>
                                    <a:rPr kumimoji="1" lang="en-US" altLang="ko-Kore-KR" i="1">
                                      <a:latin typeface="Cambria Math" panose="02040503050406030204" pitchFamily="18" charset="0"/>
                                    </a:rPr>
                                    <m:t>1</m:t>
                                  </m:r>
                                </m:sub>
                              </m:sSub>
                            </m:e>
                          </m:mr>
                          <m:mr>
                            <m:e>
                              <m:sSub>
                                <m:sSubPr>
                                  <m:ctrlPr>
                                    <a:rPr kumimoji="1" lang="en-US" altLang="ko-Kore-KR" i="1">
                                      <a:latin typeface="Cambria Math" panose="02040503050406030204" pitchFamily="18" charset="0"/>
                                    </a:rPr>
                                  </m:ctrlPr>
                                </m:sSubPr>
                                <m:e>
                                  <m:r>
                                    <a:rPr kumimoji="1" lang="en-US" altLang="ko-Kore-KR" i="1">
                                      <a:latin typeface="Cambria Math" panose="02040503050406030204" pitchFamily="18" charset="0"/>
                                    </a:rPr>
                                    <m:t>𝑋</m:t>
                                  </m:r>
                                </m:e>
                                <m:sub>
                                  <m:r>
                                    <a:rPr kumimoji="1" lang="en-US" altLang="ko-Kore-KR" i="1">
                                      <a:latin typeface="Cambria Math" panose="02040503050406030204" pitchFamily="18" charset="0"/>
                                    </a:rPr>
                                    <m:t>𝑖</m:t>
                                  </m:r>
                                  <m:r>
                                    <a:rPr kumimoji="1" lang="en-US" altLang="ko-Kore-KR" b="0" i="1" smtClean="0">
                                      <a:latin typeface="Cambria Math" panose="02040503050406030204" pitchFamily="18" charset="0"/>
                                    </a:rPr>
                                    <m:t>,</m:t>
                                  </m:r>
                                  <m:r>
                                    <a:rPr kumimoji="1" lang="en-US" altLang="ko-Kore-KR" i="1">
                                      <a:latin typeface="Cambria Math" panose="02040503050406030204" pitchFamily="18" charset="0"/>
                                    </a:rPr>
                                    <m:t>2</m:t>
                                  </m:r>
                                </m:sub>
                              </m:sSub>
                            </m:e>
                          </m:mr>
                          <m:mr>
                            <m:e>
                              <m:eqArr>
                                <m:eqArrPr>
                                  <m:ctrlPr>
                                    <a:rPr kumimoji="1" lang="en-US" altLang="ko-Kore-KR" i="1">
                                      <a:latin typeface="Cambria Math" panose="02040503050406030204" pitchFamily="18" charset="0"/>
                                    </a:rPr>
                                  </m:ctrlPr>
                                </m:eqArrPr>
                                <m:e>
                                  <m:r>
                                    <a:rPr kumimoji="1" lang="en-US" altLang="ko-Kore-KR" i="1">
                                      <a:latin typeface="Cambria Math" panose="02040503050406030204" pitchFamily="18" charset="0"/>
                                      <a:ea typeface="Cambria Math" panose="02040503050406030204" pitchFamily="18" charset="0"/>
                                    </a:rPr>
                                    <m:t>⋮</m:t>
                                  </m:r>
                                </m:e>
                                <m:e>
                                  <m:sSub>
                                    <m:sSubPr>
                                      <m:ctrlPr>
                                        <a:rPr kumimoji="1" lang="en-US" altLang="ko-Kore-KR" i="1">
                                          <a:latin typeface="Cambria Math" panose="02040503050406030204" pitchFamily="18" charset="0"/>
                                        </a:rPr>
                                      </m:ctrlPr>
                                    </m:sSubPr>
                                    <m:e>
                                      <m:r>
                                        <a:rPr kumimoji="1" lang="en-US" altLang="ko-Kore-KR" i="1">
                                          <a:latin typeface="Cambria Math" panose="02040503050406030204" pitchFamily="18" charset="0"/>
                                        </a:rPr>
                                        <m:t>𝑋</m:t>
                                      </m:r>
                                    </m:e>
                                    <m:sub>
                                      <m:r>
                                        <a:rPr kumimoji="1" lang="en-US" altLang="ko-Kore-KR" i="1">
                                          <a:latin typeface="Cambria Math" panose="02040503050406030204" pitchFamily="18" charset="0"/>
                                        </a:rPr>
                                        <m:t>𝑖</m:t>
                                      </m:r>
                                      <m:r>
                                        <a:rPr kumimoji="1" lang="en-US" altLang="ko-Kore-KR" b="0" i="1" smtClean="0">
                                          <a:latin typeface="Cambria Math" panose="02040503050406030204" pitchFamily="18" charset="0"/>
                                        </a:rPr>
                                        <m:t>,</m:t>
                                      </m:r>
                                      <m:r>
                                        <a:rPr kumimoji="1" lang="en-US" altLang="ko-Kore-KR" i="1">
                                          <a:latin typeface="Cambria Math" panose="02040503050406030204" pitchFamily="18" charset="0"/>
                                        </a:rPr>
                                        <m:t>𝑁</m:t>
                                      </m:r>
                                    </m:sub>
                                  </m:sSub>
                                </m:e>
                              </m:eqArr>
                            </m:e>
                          </m:mr>
                        </m:m>
                      </m:e>
                    </m:d>
                  </m:oMath>
                </a14:m>
                <a:endParaRPr kumimoji="1" lang="ko-Kore-KR" altLang="en-US" dirty="0"/>
              </a:p>
            </p:txBody>
          </p:sp>
        </mc:Choice>
        <mc:Fallback xmlns="">
          <p:sp>
            <p:nvSpPr>
              <p:cNvPr id="9" name="TextBox 8">
                <a:extLst>
                  <a:ext uri="{FF2B5EF4-FFF2-40B4-BE49-F238E27FC236}">
                    <a16:creationId xmlns:a16="http://schemas.microsoft.com/office/drawing/2014/main" id="{501135AA-CC73-5144-9556-773A3CBAE9B6}"/>
                  </a:ext>
                </a:extLst>
              </p:cNvPr>
              <p:cNvSpPr txBox="1">
                <a:spLocks noRot="1" noChangeAspect="1" noMove="1" noResize="1" noEditPoints="1" noAdjustHandles="1" noChangeArrowheads="1" noChangeShapeType="1" noTextEdit="1"/>
              </p:cNvSpPr>
              <p:nvPr/>
            </p:nvSpPr>
            <p:spPr>
              <a:xfrm>
                <a:off x="1213366" y="5179735"/>
                <a:ext cx="3581400" cy="1208344"/>
              </a:xfrm>
              <a:prstGeom prst="rect">
                <a:avLst/>
              </a:prstGeom>
              <a:blipFill>
                <a:blip r:embed="rId4"/>
                <a:stretch>
                  <a:fillRect/>
                </a:stretch>
              </a:blipFill>
            </p:spPr>
            <p:txBody>
              <a:bodyPr/>
              <a:lstStyle/>
              <a:p>
                <a:r>
                  <a:rPr lang="ko-Kore-KR" alt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84C9E553-A276-8C4D-BED3-73181C4A954E}"/>
                  </a:ext>
                </a:extLst>
              </p:cNvPr>
              <p:cNvSpPr txBox="1"/>
              <p:nvPr/>
            </p:nvSpPr>
            <p:spPr>
              <a:xfrm>
                <a:off x="5334000" y="3886200"/>
                <a:ext cx="3581400" cy="2148280"/>
              </a:xfrm>
              <a:prstGeom prst="rect">
                <a:avLst/>
              </a:prstGeom>
              <a:noFill/>
              <a:ln w="12700">
                <a:solidFill>
                  <a:srgbClr val="0070C0"/>
                </a:solidFill>
              </a:ln>
            </p:spPr>
            <p:txBody>
              <a:bodyPr wrap="square" rtlCol="0">
                <a:spAutoFit/>
              </a:bodyPr>
              <a:lstStyle/>
              <a:p>
                <a14:m>
                  <m:oMath xmlns:m="http://schemas.openxmlformats.org/officeDocument/2006/math">
                    <m:sSub>
                      <m:sSubPr>
                        <m:ctrlPr>
                          <a:rPr kumimoji="1" lang="en-US" altLang="ko-Kore-KR" sz="1200" i="1" smtClean="0">
                            <a:latin typeface="Cambria Math" panose="02040503050406030204" pitchFamily="18" charset="0"/>
                          </a:rPr>
                        </m:ctrlPr>
                      </m:sSubPr>
                      <m:e>
                        <m:r>
                          <a:rPr kumimoji="1" lang="en-US" altLang="ko-Kore-KR" sz="1200" i="1">
                            <a:latin typeface="Cambria Math" panose="02040503050406030204" pitchFamily="18" charset="0"/>
                          </a:rPr>
                          <m:t>𝑋</m:t>
                        </m:r>
                      </m:e>
                      <m:sub>
                        <m:r>
                          <a:rPr kumimoji="1" lang="en-US" altLang="ko-Kore-KR" sz="1200" i="1">
                            <a:latin typeface="Cambria Math" panose="02040503050406030204" pitchFamily="18" charset="0"/>
                          </a:rPr>
                          <m:t>𝑖</m:t>
                        </m:r>
                        <m:r>
                          <a:rPr kumimoji="1" lang="en-US" altLang="ko-Kore-KR" sz="1200" b="0" i="1" smtClean="0">
                            <a:latin typeface="Cambria Math" panose="02040503050406030204" pitchFamily="18" charset="0"/>
                          </a:rPr>
                          <m:t>,</m:t>
                        </m:r>
                        <m:r>
                          <a:rPr kumimoji="1" lang="en-US" altLang="ko-Kore-KR" sz="1200" i="1">
                            <a:latin typeface="Cambria Math" panose="02040503050406030204" pitchFamily="18" charset="0"/>
                          </a:rPr>
                          <m:t>𝑘</m:t>
                        </m:r>
                      </m:sub>
                    </m:sSub>
                  </m:oMath>
                </a14:m>
                <a:r>
                  <a:rPr kumimoji="1" lang="en-US" altLang="ko-Kore-KR" sz="1200" dirty="0"/>
                  <a:t>:</a:t>
                </a:r>
              </a:p>
              <a:p>
                <a14:m>
                  <m:oMath xmlns:m="http://schemas.openxmlformats.org/officeDocument/2006/math">
                    <m:r>
                      <a:rPr kumimoji="1" lang="en-US" altLang="ko-Kore-KR" sz="1200" i="1" dirty="0">
                        <a:latin typeface="Cambria Math" panose="02040503050406030204" pitchFamily="18" charset="0"/>
                      </a:rPr>
                      <m:t>𝑃𝑎𝑑</m:t>
                    </m:r>
                    <m:acc>
                      <m:accPr>
                        <m:chr m:val="́"/>
                        <m:ctrlPr>
                          <a:rPr kumimoji="1" lang="en-US" altLang="ko-Kore-KR" sz="1200" i="1" dirty="0">
                            <a:latin typeface="Cambria Math" panose="02040503050406030204" pitchFamily="18" charset="0"/>
                          </a:rPr>
                        </m:ctrlPr>
                      </m:accPr>
                      <m:e>
                        <m:r>
                          <a:rPr kumimoji="1" lang="en-US" altLang="ko-Kore-KR" sz="1200" i="1" dirty="0">
                            <a:latin typeface="Cambria Math" panose="02040503050406030204" pitchFamily="18" charset="0"/>
                          </a:rPr>
                          <m:t>𝑒</m:t>
                        </m:r>
                      </m:e>
                    </m:acc>
                  </m:oMath>
                </a14:m>
                <a:r>
                  <a:rPr kumimoji="1" lang="en-US" altLang="ko-Kore-KR" sz="1200" dirty="0"/>
                  <a:t> approximation states for each electrode</a:t>
                </a:r>
              </a:p>
              <a:p>
                <a:endParaRPr kumimoji="1" lang="en-US" altLang="ko-Kore-KR" sz="1200" dirty="0"/>
              </a:p>
              <a:p>
                <a14:m>
                  <m:oMath xmlns:m="http://schemas.openxmlformats.org/officeDocument/2006/math">
                    <m:sSub>
                      <m:sSubPr>
                        <m:ctrlPr>
                          <a:rPr kumimoji="1" lang="en-US" altLang="ko-Kore-KR" sz="1200" i="1">
                            <a:latin typeface="Cambria Math" panose="02040503050406030204" pitchFamily="18" charset="0"/>
                          </a:rPr>
                        </m:ctrlPr>
                      </m:sSubPr>
                      <m:e>
                        <m:r>
                          <a:rPr kumimoji="1" lang="en-US" altLang="ko-Kore-KR" sz="1200" b="0" i="1" smtClean="0">
                            <a:latin typeface="Cambria Math" panose="02040503050406030204" pitchFamily="18" charset="0"/>
                          </a:rPr>
                          <m:t>−</m:t>
                        </m:r>
                        <m:r>
                          <a:rPr kumimoji="1" lang="en-US" altLang="ko-Kore-KR" sz="1200" i="1">
                            <a:latin typeface="Cambria Math" panose="02040503050406030204" pitchFamily="18" charset="0"/>
                            <a:ea typeface="Cambria Math" panose="02040503050406030204" pitchFamily="18" charset="0"/>
                          </a:rPr>
                          <m:t>𝜆</m:t>
                        </m:r>
                      </m:e>
                      <m:sub>
                        <m:r>
                          <a:rPr kumimoji="1" lang="en-US" altLang="ko-Kore-KR" sz="1200" i="1">
                            <a:latin typeface="Cambria Math" panose="02040503050406030204" pitchFamily="18" charset="0"/>
                          </a:rPr>
                          <m:t>𝑖</m:t>
                        </m:r>
                        <m:r>
                          <a:rPr kumimoji="1" lang="en-US" altLang="ko-Kore-KR" sz="1200" b="0" i="1" smtClean="0">
                            <a:latin typeface="Cambria Math" panose="02040503050406030204" pitchFamily="18" charset="0"/>
                          </a:rPr>
                          <m:t>,</m:t>
                        </m:r>
                        <m:r>
                          <a:rPr kumimoji="1" lang="en-US" altLang="ko-Kore-KR" sz="1200" i="1">
                            <a:latin typeface="Cambria Math" panose="02040503050406030204" pitchFamily="18" charset="0"/>
                          </a:rPr>
                          <m:t>𝑁</m:t>
                        </m:r>
                      </m:sub>
                    </m:sSub>
                  </m:oMath>
                </a14:m>
                <a:r>
                  <a:rPr kumimoji="1" lang="en-US" altLang="ko-Kore-KR" sz="1200" dirty="0"/>
                  <a:t>: </a:t>
                </a:r>
              </a:p>
              <a:p>
                <a:r>
                  <a:rPr kumimoji="1" lang="en-US" altLang="ko-Kore-KR" sz="1200" dirty="0"/>
                  <a:t>Eigenvalues of the diffusion model</a:t>
                </a:r>
              </a:p>
              <a:p>
                <a:endParaRPr kumimoji="1" lang="en-US" altLang="ko-Kore-KR" sz="1200" dirty="0"/>
              </a:p>
              <a:p>
                <a:r>
                  <a:rPr kumimoji="1" lang="en-US" altLang="ko-Kore-KR" sz="1200" dirty="0"/>
                  <a:t> </a:t>
                </a:r>
                <a14:m>
                  <m:oMath xmlns:m="http://schemas.openxmlformats.org/officeDocument/2006/math">
                    <m:sSub>
                      <m:sSubPr>
                        <m:ctrlPr>
                          <a:rPr kumimoji="1" lang="en-US" altLang="ko-Kore-KR" sz="1200" i="1">
                            <a:latin typeface="Cambria Math" panose="02040503050406030204" pitchFamily="18" charset="0"/>
                          </a:rPr>
                        </m:ctrlPr>
                      </m:sSubPr>
                      <m:e>
                        <m:r>
                          <a:rPr kumimoji="1" lang="en-US" altLang="ko-Kore-KR" sz="1200" i="1">
                            <a:latin typeface="Cambria Math" panose="02040503050406030204" pitchFamily="18" charset="0"/>
                            <a:ea typeface="Cambria Math" panose="02040503050406030204" pitchFamily="18" charset="0"/>
                          </a:rPr>
                          <m:t>𝛽</m:t>
                        </m:r>
                      </m:e>
                      <m:sub>
                        <m:r>
                          <a:rPr kumimoji="1" lang="en-US" altLang="ko-Kore-KR" sz="1200" i="1">
                            <a:latin typeface="Cambria Math" panose="02040503050406030204" pitchFamily="18" charset="0"/>
                          </a:rPr>
                          <m:t>𝑖</m:t>
                        </m:r>
                        <m:r>
                          <a:rPr kumimoji="1" lang="en-US" altLang="ko-Kore-KR" sz="1200" b="0" i="1" smtClean="0">
                            <a:latin typeface="Cambria Math" panose="02040503050406030204" pitchFamily="18" charset="0"/>
                          </a:rPr>
                          <m:t>,</m:t>
                        </m:r>
                        <m:r>
                          <a:rPr kumimoji="1" lang="en-US" altLang="ko-Kore-KR" sz="1200" i="1">
                            <a:latin typeface="Cambria Math" panose="02040503050406030204" pitchFamily="18" charset="0"/>
                          </a:rPr>
                          <m:t>𝑁</m:t>
                        </m:r>
                      </m:sub>
                    </m:sSub>
                  </m:oMath>
                </a14:m>
                <a:r>
                  <a:rPr kumimoji="1" lang="en-US" altLang="ko-Kore-KR" sz="1200" dirty="0"/>
                  <a:t>: </a:t>
                </a:r>
              </a:p>
              <a:p>
                <a:r>
                  <a:rPr kumimoji="1" lang="en-US" altLang="ko-Kore-KR" sz="1200" dirty="0"/>
                  <a:t>Coefficients which relate the </a:t>
                </a:r>
                <a14:m>
                  <m:oMath xmlns:m="http://schemas.openxmlformats.org/officeDocument/2006/math">
                    <m:r>
                      <a:rPr kumimoji="1" lang="en-US" altLang="ko-Kore-KR" sz="1200" i="1" dirty="0">
                        <a:latin typeface="Cambria Math" panose="02040503050406030204" pitchFamily="18" charset="0"/>
                      </a:rPr>
                      <m:t>𝑃𝑎𝑑</m:t>
                    </m:r>
                    <m:acc>
                      <m:accPr>
                        <m:chr m:val="́"/>
                        <m:ctrlPr>
                          <a:rPr kumimoji="1" lang="en-US" altLang="ko-Kore-KR" sz="1200" i="1" dirty="0">
                            <a:latin typeface="Cambria Math" panose="02040503050406030204" pitchFamily="18" charset="0"/>
                          </a:rPr>
                        </m:ctrlPr>
                      </m:accPr>
                      <m:e>
                        <m:r>
                          <a:rPr kumimoji="1" lang="en-US" altLang="ko-Kore-KR" sz="1200" i="1" dirty="0">
                            <a:latin typeface="Cambria Math" panose="02040503050406030204" pitchFamily="18" charset="0"/>
                          </a:rPr>
                          <m:t>𝑒</m:t>
                        </m:r>
                      </m:e>
                    </m:acc>
                  </m:oMath>
                </a14:m>
                <a:r>
                  <a:rPr kumimoji="1" lang="en-US" altLang="ko-Kore-KR" sz="1200" dirty="0"/>
                  <a:t> approximate states to the surface concentration of lithium ions, </a:t>
                </a:r>
                <a14:m>
                  <m:oMath xmlns:m="http://schemas.openxmlformats.org/officeDocument/2006/math">
                    <m:sSub>
                      <m:sSubPr>
                        <m:ctrlPr>
                          <a:rPr kumimoji="1" lang="en-US" altLang="ko-Kore-KR" sz="1200" i="1">
                            <a:latin typeface="Cambria Math" panose="02040503050406030204" pitchFamily="18" charset="0"/>
                          </a:rPr>
                        </m:ctrlPr>
                      </m:sSubPr>
                      <m:e>
                        <m:r>
                          <a:rPr kumimoji="1" lang="en-US" altLang="ko-Kore-KR" sz="1200" i="1">
                            <a:latin typeface="Cambria Math" panose="02040503050406030204" pitchFamily="18" charset="0"/>
                          </a:rPr>
                          <m:t>𝑐</m:t>
                        </m:r>
                      </m:e>
                      <m:sub>
                        <m:r>
                          <a:rPr kumimoji="1" lang="en-US" altLang="ko-Kore-KR" sz="1200" i="1">
                            <a:latin typeface="Cambria Math" panose="02040503050406030204" pitchFamily="18" charset="0"/>
                          </a:rPr>
                          <m:t>𝑠</m:t>
                        </m:r>
                        <m:r>
                          <a:rPr kumimoji="1" lang="en-US" altLang="ko-Kore-KR" sz="1200" b="0" i="1" smtClean="0">
                            <a:latin typeface="Cambria Math" panose="02040503050406030204" pitchFamily="18" charset="0"/>
                          </a:rPr>
                          <m:t>,</m:t>
                        </m:r>
                        <m:r>
                          <a:rPr kumimoji="1" lang="en-US" altLang="ko-Kore-KR" sz="1200" i="1">
                            <a:latin typeface="Cambria Math" panose="02040503050406030204" pitchFamily="18" charset="0"/>
                          </a:rPr>
                          <m:t>𝑖</m:t>
                        </m:r>
                      </m:sub>
                    </m:sSub>
                  </m:oMath>
                </a14:m>
                <a:r>
                  <a:rPr kumimoji="1" lang="en-US" altLang="ko-Kore-KR" sz="1200" dirty="0"/>
                  <a:t> for each electrode</a:t>
                </a:r>
              </a:p>
              <a:p>
                <a:r>
                  <a:rPr kumimoji="1" lang="en-US" altLang="ko-Kore-KR" sz="1200" dirty="0"/>
                  <a:t> </a:t>
                </a:r>
                <a:endParaRPr kumimoji="1" lang="ko-Kore-KR" altLang="en-US" sz="1200" dirty="0"/>
              </a:p>
            </p:txBody>
          </p:sp>
        </mc:Choice>
        <mc:Fallback xmlns="">
          <p:sp>
            <p:nvSpPr>
              <p:cNvPr id="10" name="TextBox 9">
                <a:extLst>
                  <a:ext uri="{FF2B5EF4-FFF2-40B4-BE49-F238E27FC236}">
                    <a16:creationId xmlns:a16="http://schemas.microsoft.com/office/drawing/2014/main" id="{84C9E553-A276-8C4D-BED3-73181C4A954E}"/>
                  </a:ext>
                </a:extLst>
              </p:cNvPr>
              <p:cNvSpPr txBox="1">
                <a:spLocks noRot="1" noChangeAspect="1" noMove="1" noResize="1" noEditPoints="1" noAdjustHandles="1" noChangeArrowheads="1" noChangeShapeType="1" noTextEdit="1"/>
              </p:cNvSpPr>
              <p:nvPr/>
            </p:nvSpPr>
            <p:spPr>
              <a:xfrm>
                <a:off x="5334000" y="3886200"/>
                <a:ext cx="3581400" cy="2148280"/>
              </a:xfrm>
              <a:prstGeom prst="rect">
                <a:avLst/>
              </a:prstGeom>
              <a:blipFill>
                <a:blip r:embed="rId5"/>
                <a:stretch>
                  <a:fillRect/>
                </a:stretch>
              </a:blipFill>
              <a:ln w="12700">
                <a:solidFill>
                  <a:srgbClr val="0070C0"/>
                </a:solidFill>
              </a:ln>
            </p:spPr>
            <p:txBody>
              <a:bodyPr/>
              <a:lstStyle/>
              <a:p>
                <a:r>
                  <a:rPr lang="ko-Kore-KR" alt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31CFFF66-6F7A-6244-9183-3D03465833A5}"/>
                  </a:ext>
                </a:extLst>
              </p:cNvPr>
              <p:cNvSpPr txBox="1"/>
              <p:nvPr/>
            </p:nvSpPr>
            <p:spPr>
              <a:xfrm>
                <a:off x="342900" y="2672971"/>
                <a:ext cx="8458200" cy="66967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kumimoji="1" lang="en-US" altLang="ko-Kore-KR" sz="1600" i="1" smtClean="0">
                              <a:latin typeface="Cambria Math" panose="02040503050406030204" pitchFamily="18" charset="0"/>
                            </a:rPr>
                          </m:ctrlPr>
                        </m:fPr>
                        <m:num>
                          <m:sSub>
                            <m:sSubPr>
                              <m:ctrlPr>
                                <a:rPr kumimoji="1" lang="en-US" altLang="ko-Kore-KR" sz="1600" i="1">
                                  <a:latin typeface="Cambria Math" panose="02040503050406030204" pitchFamily="18" charset="0"/>
                                </a:rPr>
                              </m:ctrlPr>
                            </m:sSubPr>
                            <m:e>
                              <m:r>
                                <a:rPr kumimoji="1" lang="en-US" altLang="ko-Kore-KR" sz="1600" i="1">
                                  <a:latin typeface="Cambria Math" panose="02040503050406030204" pitchFamily="18" charset="0"/>
                                </a:rPr>
                                <m:t>𝐶</m:t>
                              </m:r>
                            </m:e>
                            <m:sub>
                              <m:r>
                                <a:rPr kumimoji="1" lang="en-US" altLang="ko-Kore-KR" sz="1600" i="1">
                                  <a:latin typeface="Cambria Math" panose="02040503050406030204" pitchFamily="18" charset="0"/>
                                </a:rPr>
                                <m:t>𝑠</m:t>
                              </m:r>
                              <m:r>
                                <a:rPr kumimoji="1" lang="en-US" altLang="ko-Kore-KR" sz="1600" b="0" i="1" smtClean="0">
                                  <a:latin typeface="Cambria Math" panose="02040503050406030204" pitchFamily="18" charset="0"/>
                                </a:rPr>
                                <m:t>,</m:t>
                              </m:r>
                              <m:r>
                                <a:rPr kumimoji="1" lang="en-US" altLang="ko-Kore-KR" sz="1600" i="1">
                                  <a:latin typeface="Cambria Math" panose="02040503050406030204" pitchFamily="18" charset="0"/>
                                </a:rPr>
                                <m:t>𝑖</m:t>
                              </m:r>
                            </m:sub>
                          </m:sSub>
                        </m:num>
                        <m:den>
                          <m:r>
                            <a:rPr kumimoji="1" lang="en-US" altLang="ko-Kore-KR" sz="1600" i="1">
                              <a:latin typeface="Cambria Math" panose="02040503050406030204" pitchFamily="18" charset="0"/>
                            </a:rPr>
                            <m:t>𝐼</m:t>
                          </m:r>
                        </m:den>
                      </m:f>
                      <m:r>
                        <a:rPr kumimoji="1" lang="en-US" altLang="ko-Kore-KR" sz="1600" i="1">
                          <a:latin typeface="Cambria Math" panose="02040503050406030204" pitchFamily="18" charset="0"/>
                        </a:rPr>
                        <m:t>=</m:t>
                      </m:r>
                      <m:f>
                        <m:fPr>
                          <m:ctrlPr>
                            <a:rPr kumimoji="1" lang="en-US" altLang="ko-Kore-KR" sz="1600" i="1">
                              <a:latin typeface="Cambria Math" panose="02040503050406030204" pitchFamily="18" charset="0"/>
                            </a:rPr>
                          </m:ctrlPr>
                        </m:fPr>
                        <m:num>
                          <m:sSub>
                            <m:sSubPr>
                              <m:ctrlPr>
                                <a:rPr kumimoji="1" lang="en-US" altLang="ko-Kore-KR" sz="1600" i="1">
                                  <a:latin typeface="Cambria Math" panose="02040503050406030204" pitchFamily="18" charset="0"/>
                                </a:rPr>
                              </m:ctrlPr>
                            </m:sSubPr>
                            <m:e>
                              <m:r>
                                <a:rPr kumimoji="1" lang="en-US" altLang="ko-Kore-KR" sz="1600" i="1">
                                  <a:latin typeface="Cambria Math" panose="02040503050406030204" pitchFamily="18" charset="0"/>
                                </a:rPr>
                                <m:t>𝑎</m:t>
                              </m:r>
                            </m:e>
                            <m:sub>
                              <m:r>
                                <a:rPr kumimoji="1" lang="en-US" altLang="ko-Kore-KR" sz="1600" i="1">
                                  <a:latin typeface="Cambria Math" panose="02040503050406030204" pitchFamily="18" charset="0"/>
                                </a:rPr>
                                <m:t>0</m:t>
                              </m:r>
                            </m:sub>
                          </m:sSub>
                          <m:r>
                            <a:rPr kumimoji="1" lang="en-US" altLang="ko-Kore-KR" sz="1600" i="1">
                              <a:latin typeface="Cambria Math" panose="02040503050406030204" pitchFamily="18" charset="0"/>
                            </a:rPr>
                            <m:t>+</m:t>
                          </m:r>
                          <m:sSub>
                            <m:sSubPr>
                              <m:ctrlPr>
                                <a:rPr kumimoji="1" lang="en-US" altLang="ko-Kore-KR" sz="1600" i="1">
                                  <a:latin typeface="Cambria Math" panose="02040503050406030204" pitchFamily="18" charset="0"/>
                                </a:rPr>
                              </m:ctrlPr>
                            </m:sSubPr>
                            <m:e>
                              <m:r>
                                <a:rPr kumimoji="1" lang="en-US" altLang="ko-Kore-KR" sz="1600" i="1">
                                  <a:latin typeface="Cambria Math" panose="02040503050406030204" pitchFamily="18" charset="0"/>
                                </a:rPr>
                                <m:t>𝑎</m:t>
                              </m:r>
                            </m:e>
                            <m:sub>
                              <m:r>
                                <a:rPr kumimoji="1" lang="en-US" altLang="ko-Kore-KR" sz="1600" i="1">
                                  <a:latin typeface="Cambria Math" panose="02040503050406030204" pitchFamily="18" charset="0"/>
                                </a:rPr>
                                <m:t>1</m:t>
                              </m:r>
                            </m:sub>
                          </m:sSub>
                          <m:r>
                            <a:rPr kumimoji="1" lang="en-US" altLang="ko-Kore-KR" sz="1600" i="1">
                              <a:latin typeface="Cambria Math" panose="02040503050406030204" pitchFamily="18" charset="0"/>
                            </a:rPr>
                            <m:t>𝑠</m:t>
                          </m:r>
                          <m:r>
                            <a:rPr kumimoji="1" lang="en-US" altLang="ko-Kore-KR" sz="1600" i="1">
                              <a:latin typeface="Cambria Math" panose="02040503050406030204" pitchFamily="18" charset="0"/>
                            </a:rPr>
                            <m:t>+…</m:t>
                          </m:r>
                          <m:sSub>
                            <m:sSubPr>
                              <m:ctrlPr>
                                <a:rPr kumimoji="1" lang="en-US" altLang="ko-Kore-KR" sz="1600" i="1">
                                  <a:latin typeface="Cambria Math" panose="02040503050406030204" pitchFamily="18" charset="0"/>
                                </a:rPr>
                              </m:ctrlPr>
                            </m:sSubPr>
                            <m:e>
                              <m:r>
                                <a:rPr kumimoji="1" lang="en-US" altLang="ko-Kore-KR" sz="1600" i="1">
                                  <a:latin typeface="Cambria Math" panose="02040503050406030204" pitchFamily="18" charset="0"/>
                                </a:rPr>
                                <m:t>𝑎</m:t>
                              </m:r>
                            </m:e>
                            <m:sub>
                              <m:r>
                                <a:rPr kumimoji="1" lang="en-US" altLang="ko-Kore-KR" sz="1600" i="1">
                                  <a:latin typeface="Cambria Math" panose="02040503050406030204" pitchFamily="18" charset="0"/>
                                </a:rPr>
                                <m:t>𝑁</m:t>
                              </m:r>
                              <m:r>
                                <a:rPr kumimoji="1" lang="en-US" altLang="ko-Kore-KR" sz="1600" i="1">
                                  <a:latin typeface="Cambria Math" panose="02040503050406030204" pitchFamily="18" charset="0"/>
                                </a:rPr>
                                <m:t>−1</m:t>
                              </m:r>
                            </m:sub>
                          </m:sSub>
                          <m:sSup>
                            <m:sSupPr>
                              <m:ctrlPr>
                                <a:rPr kumimoji="1" lang="en-US" altLang="ko-Kore-KR" sz="1600" i="1">
                                  <a:latin typeface="Cambria Math" panose="02040503050406030204" pitchFamily="18" charset="0"/>
                                </a:rPr>
                              </m:ctrlPr>
                            </m:sSupPr>
                            <m:e>
                              <m:r>
                                <a:rPr kumimoji="1" lang="en-US" altLang="ko-Kore-KR" sz="1600" i="1">
                                  <a:latin typeface="Cambria Math" panose="02040503050406030204" pitchFamily="18" charset="0"/>
                                </a:rPr>
                                <m:t>𝑠</m:t>
                              </m:r>
                            </m:e>
                            <m:sup>
                              <m:r>
                                <a:rPr kumimoji="1" lang="en-US" altLang="ko-Kore-KR" sz="1600" i="1">
                                  <a:latin typeface="Cambria Math" panose="02040503050406030204" pitchFamily="18" charset="0"/>
                                </a:rPr>
                                <m:t>𝑁</m:t>
                              </m:r>
                              <m:r>
                                <a:rPr kumimoji="1" lang="en-US" altLang="ko-Kore-KR" sz="1600" i="1">
                                  <a:latin typeface="Cambria Math" panose="02040503050406030204" pitchFamily="18" charset="0"/>
                                </a:rPr>
                                <m:t>−1</m:t>
                              </m:r>
                            </m:sup>
                          </m:sSup>
                        </m:num>
                        <m:den>
                          <m:r>
                            <a:rPr kumimoji="1" lang="en-US" altLang="ko-Kore-KR" sz="1600" i="1">
                              <a:latin typeface="Cambria Math" panose="02040503050406030204" pitchFamily="18" charset="0"/>
                            </a:rPr>
                            <m:t>𝑠</m:t>
                          </m:r>
                          <m:r>
                            <a:rPr kumimoji="1" lang="en-US" altLang="ko-Kore-KR" sz="1600" i="1">
                              <a:latin typeface="Cambria Math" panose="02040503050406030204" pitchFamily="18" charset="0"/>
                            </a:rPr>
                            <m:t>(1+</m:t>
                          </m:r>
                          <m:sSub>
                            <m:sSubPr>
                              <m:ctrlPr>
                                <a:rPr kumimoji="1" lang="en-US" altLang="ko-Kore-KR" sz="1600" i="1">
                                  <a:latin typeface="Cambria Math" panose="02040503050406030204" pitchFamily="18" charset="0"/>
                                </a:rPr>
                              </m:ctrlPr>
                            </m:sSubPr>
                            <m:e>
                              <m:r>
                                <a:rPr kumimoji="1" lang="en-US" altLang="ko-Kore-KR" sz="1600" i="1">
                                  <a:latin typeface="Cambria Math" panose="02040503050406030204" pitchFamily="18" charset="0"/>
                                </a:rPr>
                                <m:t>𝑏</m:t>
                              </m:r>
                            </m:e>
                            <m:sub>
                              <m:r>
                                <a:rPr kumimoji="1" lang="en-US" altLang="ko-Kore-KR" sz="1600" i="1">
                                  <a:latin typeface="Cambria Math" panose="02040503050406030204" pitchFamily="18" charset="0"/>
                                </a:rPr>
                                <m:t>1</m:t>
                              </m:r>
                            </m:sub>
                          </m:sSub>
                          <m:r>
                            <a:rPr kumimoji="1" lang="en-US" altLang="ko-Kore-KR" sz="1600" i="1">
                              <a:latin typeface="Cambria Math" panose="02040503050406030204" pitchFamily="18" charset="0"/>
                            </a:rPr>
                            <m:t>𝑠</m:t>
                          </m:r>
                          <m:r>
                            <a:rPr kumimoji="1" lang="en-US" altLang="ko-Kore-KR" sz="1600" i="1">
                              <a:latin typeface="Cambria Math" panose="02040503050406030204" pitchFamily="18" charset="0"/>
                            </a:rPr>
                            <m:t>+…</m:t>
                          </m:r>
                          <m:sSub>
                            <m:sSubPr>
                              <m:ctrlPr>
                                <a:rPr kumimoji="1" lang="en-US" altLang="ko-Kore-KR" sz="1600" i="1">
                                  <a:latin typeface="Cambria Math" panose="02040503050406030204" pitchFamily="18" charset="0"/>
                                </a:rPr>
                              </m:ctrlPr>
                            </m:sSubPr>
                            <m:e>
                              <m:r>
                                <a:rPr kumimoji="1" lang="en-US" altLang="ko-Kore-KR" sz="1600" i="1">
                                  <a:latin typeface="Cambria Math" panose="02040503050406030204" pitchFamily="18" charset="0"/>
                                </a:rPr>
                                <m:t>𝑏</m:t>
                              </m:r>
                            </m:e>
                            <m:sub>
                              <m:r>
                                <a:rPr kumimoji="1" lang="en-US" altLang="ko-Kore-KR" sz="1600" i="1">
                                  <a:latin typeface="Cambria Math" panose="02040503050406030204" pitchFamily="18" charset="0"/>
                                </a:rPr>
                                <m:t>𝑁</m:t>
                              </m:r>
                              <m:r>
                                <a:rPr kumimoji="1" lang="en-US" altLang="ko-Kore-KR" sz="1600" i="1">
                                  <a:latin typeface="Cambria Math" panose="02040503050406030204" pitchFamily="18" charset="0"/>
                                </a:rPr>
                                <m:t>−1</m:t>
                              </m:r>
                            </m:sub>
                          </m:sSub>
                          <m:sSup>
                            <m:sSupPr>
                              <m:ctrlPr>
                                <a:rPr kumimoji="1" lang="en-US" altLang="ko-Kore-KR" sz="1600" i="1">
                                  <a:latin typeface="Cambria Math" panose="02040503050406030204" pitchFamily="18" charset="0"/>
                                </a:rPr>
                              </m:ctrlPr>
                            </m:sSupPr>
                            <m:e>
                              <m:r>
                                <a:rPr kumimoji="1" lang="en-US" altLang="ko-Kore-KR" sz="1600" i="1">
                                  <a:latin typeface="Cambria Math" panose="02040503050406030204" pitchFamily="18" charset="0"/>
                                </a:rPr>
                                <m:t>𝑠</m:t>
                              </m:r>
                            </m:e>
                            <m:sup>
                              <m:r>
                                <a:rPr kumimoji="1" lang="en-US" altLang="ko-Kore-KR" sz="1600" i="1">
                                  <a:latin typeface="Cambria Math" panose="02040503050406030204" pitchFamily="18" charset="0"/>
                                </a:rPr>
                                <m:t>𝑁</m:t>
                              </m:r>
                              <m:r>
                                <a:rPr kumimoji="1" lang="en-US" altLang="ko-Kore-KR" sz="1600" i="1">
                                  <a:latin typeface="Cambria Math" panose="02040503050406030204" pitchFamily="18" charset="0"/>
                                </a:rPr>
                                <m:t>−1</m:t>
                              </m:r>
                            </m:sup>
                          </m:sSup>
                          <m:r>
                            <a:rPr kumimoji="1" lang="en-US" altLang="ko-Kore-KR" sz="1600" i="1">
                              <a:latin typeface="Cambria Math" panose="02040503050406030204" pitchFamily="18" charset="0"/>
                            </a:rPr>
                            <m:t>)</m:t>
                          </m:r>
                        </m:den>
                      </m:f>
                      <m:r>
                        <a:rPr kumimoji="1" lang="en-US" altLang="ko-Kore-KR" sz="1600" b="0" i="1" smtClean="0">
                          <a:latin typeface="Cambria Math" panose="02040503050406030204" pitchFamily="18" charset="0"/>
                        </a:rPr>
                        <m:t>=</m:t>
                      </m:r>
                      <m:f>
                        <m:fPr>
                          <m:ctrlPr>
                            <a:rPr kumimoji="1" lang="en-US" altLang="ko-Kore-KR" sz="1600" i="1" smtClean="0">
                              <a:latin typeface="Cambria Math" panose="02040503050406030204" pitchFamily="18" charset="0"/>
                            </a:rPr>
                          </m:ctrlPr>
                        </m:fPr>
                        <m:num>
                          <m:sSub>
                            <m:sSubPr>
                              <m:ctrlPr>
                                <a:rPr kumimoji="1" lang="en-US" altLang="ko-Kore-KR" sz="1600" i="1">
                                  <a:latin typeface="Cambria Math" panose="02040503050406030204" pitchFamily="18" charset="0"/>
                                </a:rPr>
                              </m:ctrlPr>
                            </m:sSubPr>
                            <m:e>
                              <m:r>
                                <a:rPr kumimoji="1" lang="en-US" altLang="ko-Kore-KR" sz="1600" i="1">
                                  <a:latin typeface="Cambria Math" panose="02040503050406030204" pitchFamily="18" charset="0"/>
                                </a:rPr>
                                <m:t>𝑎</m:t>
                              </m:r>
                            </m:e>
                            <m:sub>
                              <m:r>
                                <a:rPr kumimoji="1" lang="en-US" altLang="ko-Kore-KR" sz="1600" i="1">
                                  <a:latin typeface="Cambria Math" panose="02040503050406030204" pitchFamily="18" charset="0"/>
                                </a:rPr>
                                <m:t>0</m:t>
                              </m:r>
                            </m:sub>
                          </m:sSub>
                          <m:r>
                            <a:rPr kumimoji="1" lang="en-US" altLang="ko-Kore-KR" sz="1600" i="1">
                              <a:latin typeface="Cambria Math" panose="02040503050406030204" pitchFamily="18" charset="0"/>
                            </a:rPr>
                            <m:t>+</m:t>
                          </m:r>
                          <m:sSub>
                            <m:sSubPr>
                              <m:ctrlPr>
                                <a:rPr kumimoji="1" lang="en-US" altLang="ko-Kore-KR" sz="1600" i="1">
                                  <a:latin typeface="Cambria Math" panose="02040503050406030204" pitchFamily="18" charset="0"/>
                                </a:rPr>
                              </m:ctrlPr>
                            </m:sSubPr>
                            <m:e>
                              <m:r>
                                <a:rPr kumimoji="1" lang="en-US" altLang="ko-Kore-KR" sz="1600" i="1">
                                  <a:latin typeface="Cambria Math" panose="02040503050406030204" pitchFamily="18" charset="0"/>
                                </a:rPr>
                                <m:t>𝑎</m:t>
                              </m:r>
                            </m:e>
                            <m:sub>
                              <m:r>
                                <a:rPr kumimoji="1" lang="en-US" altLang="ko-Kore-KR" sz="1600" i="1">
                                  <a:latin typeface="Cambria Math" panose="02040503050406030204" pitchFamily="18" charset="0"/>
                                </a:rPr>
                                <m:t>1</m:t>
                              </m:r>
                            </m:sub>
                          </m:sSub>
                          <m:r>
                            <a:rPr kumimoji="1" lang="en-US" altLang="ko-Kore-KR" sz="1600" i="1">
                              <a:latin typeface="Cambria Math" panose="02040503050406030204" pitchFamily="18" charset="0"/>
                            </a:rPr>
                            <m:t>𝑠</m:t>
                          </m:r>
                          <m:r>
                            <a:rPr kumimoji="1" lang="en-US" altLang="ko-Kore-KR" sz="1600" i="1">
                              <a:latin typeface="Cambria Math" panose="02040503050406030204" pitchFamily="18" charset="0"/>
                            </a:rPr>
                            <m:t>+…</m:t>
                          </m:r>
                          <m:sSub>
                            <m:sSubPr>
                              <m:ctrlPr>
                                <a:rPr kumimoji="1" lang="en-US" altLang="ko-Kore-KR" sz="1600" i="1">
                                  <a:latin typeface="Cambria Math" panose="02040503050406030204" pitchFamily="18" charset="0"/>
                                </a:rPr>
                              </m:ctrlPr>
                            </m:sSubPr>
                            <m:e>
                              <m:r>
                                <a:rPr kumimoji="1" lang="en-US" altLang="ko-Kore-KR" sz="1600" i="1">
                                  <a:latin typeface="Cambria Math" panose="02040503050406030204" pitchFamily="18" charset="0"/>
                                </a:rPr>
                                <m:t>𝑎</m:t>
                              </m:r>
                            </m:e>
                            <m:sub>
                              <m:r>
                                <a:rPr kumimoji="1" lang="en-US" altLang="ko-Kore-KR" sz="1600" i="1">
                                  <a:latin typeface="Cambria Math" panose="02040503050406030204" pitchFamily="18" charset="0"/>
                                </a:rPr>
                                <m:t>𝑁</m:t>
                              </m:r>
                              <m:r>
                                <a:rPr kumimoji="1" lang="en-US" altLang="ko-Kore-KR" sz="1600" i="1">
                                  <a:latin typeface="Cambria Math" panose="02040503050406030204" pitchFamily="18" charset="0"/>
                                </a:rPr>
                                <m:t>−1</m:t>
                              </m:r>
                            </m:sub>
                          </m:sSub>
                          <m:sSup>
                            <m:sSupPr>
                              <m:ctrlPr>
                                <a:rPr kumimoji="1" lang="en-US" altLang="ko-Kore-KR" sz="1600" i="1">
                                  <a:latin typeface="Cambria Math" panose="02040503050406030204" pitchFamily="18" charset="0"/>
                                </a:rPr>
                              </m:ctrlPr>
                            </m:sSupPr>
                            <m:e>
                              <m:r>
                                <a:rPr kumimoji="1" lang="en-US" altLang="ko-Kore-KR" sz="1600" i="1">
                                  <a:latin typeface="Cambria Math" panose="02040503050406030204" pitchFamily="18" charset="0"/>
                                </a:rPr>
                                <m:t>𝑠</m:t>
                              </m:r>
                            </m:e>
                            <m:sup>
                              <m:r>
                                <a:rPr kumimoji="1" lang="en-US" altLang="ko-Kore-KR" sz="1600" i="1">
                                  <a:latin typeface="Cambria Math" panose="02040503050406030204" pitchFamily="18" charset="0"/>
                                </a:rPr>
                                <m:t>𝑁</m:t>
                              </m:r>
                              <m:r>
                                <a:rPr kumimoji="1" lang="en-US" altLang="ko-Kore-KR" sz="1600" i="1">
                                  <a:latin typeface="Cambria Math" panose="02040503050406030204" pitchFamily="18" charset="0"/>
                                </a:rPr>
                                <m:t>−1</m:t>
                              </m:r>
                            </m:sup>
                          </m:sSup>
                        </m:num>
                        <m:den>
                          <m:r>
                            <a:rPr kumimoji="1" lang="en-US" altLang="ko-Kore-KR" sz="1600" i="1">
                              <a:latin typeface="Cambria Math" panose="02040503050406030204" pitchFamily="18" charset="0"/>
                            </a:rPr>
                            <m:t>𝑠</m:t>
                          </m:r>
                          <m:d>
                            <m:dPr>
                              <m:ctrlPr>
                                <a:rPr kumimoji="1" lang="en-US" altLang="ko-Kore-KR" sz="1600" i="1">
                                  <a:latin typeface="Cambria Math" panose="02040503050406030204" pitchFamily="18" charset="0"/>
                                </a:rPr>
                              </m:ctrlPr>
                            </m:dPr>
                            <m:e>
                              <m:r>
                                <a:rPr kumimoji="1" lang="en-US" altLang="ko-Kore-KR" sz="1600" b="0" i="1" smtClean="0">
                                  <a:latin typeface="Cambria Math" panose="02040503050406030204" pitchFamily="18" charset="0"/>
                                </a:rPr>
                                <m:t>𝑠</m:t>
                              </m:r>
                              <m:r>
                                <a:rPr kumimoji="1" lang="en-US" altLang="ko-Kore-KR" sz="1600" b="0" i="1" smtClean="0">
                                  <a:latin typeface="Cambria Math" panose="02040503050406030204" pitchFamily="18" charset="0"/>
                                </a:rPr>
                                <m:t>+</m:t>
                              </m:r>
                              <m:sSub>
                                <m:sSubPr>
                                  <m:ctrlPr>
                                    <a:rPr kumimoji="1" lang="en-US" altLang="ko-Kore-KR" sz="1600" i="1">
                                      <a:latin typeface="Cambria Math" panose="02040503050406030204" pitchFamily="18" charset="0"/>
                                    </a:rPr>
                                  </m:ctrlPr>
                                </m:sSubPr>
                                <m:e>
                                  <m:r>
                                    <a:rPr kumimoji="1" lang="en-US" altLang="ko-Kore-KR" sz="1600" i="1">
                                      <a:latin typeface="Cambria Math" panose="02040503050406030204" pitchFamily="18" charset="0"/>
                                      <a:ea typeface="Cambria Math" panose="02040503050406030204" pitchFamily="18" charset="0"/>
                                    </a:rPr>
                                    <m:t>𝜆</m:t>
                                  </m:r>
                                </m:e>
                                <m:sub>
                                  <m:r>
                                    <a:rPr kumimoji="1" lang="en-US" altLang="ko-Kore-KR" sz="1600" i="1">
                                      <a:latin typeface="Cambria Math" panose="02040503050406030204" pitchFamily="18" charset="0"/>
                                    </a:rPr>
                                    <m:t>𝑖</m:t>
                                  </m:r>
                                  <m:r>
                                    <a:rPr kumimoji="1" lang="en-US" altLang="ko-Kore-KR" sz="1600" b="0" i="1" smtClean="0">
                                      <a:latin typeface="Cambria Math" panose="02040503050406030204" pitchFamily="18" charset="0"/>
                                    </a:rPr>
                                    <m:t>,</m:t>
                                  </m:r>
                                  <m:r>
                                    <a:rPr kumimoji="1" lang="en-US" altLang="ko-Kore-KR" sz="1600" i="1">
                                      <a:latin typeface="Cambria Math" panose="02040503050406030204" pitchFamily="18" charset="0"/>
                                    </a:rPr>
                                    <m:t>2</m:t>
                                  </m:r>
                                </m:sub>
                              </m:sSub>
                            </m:e>
                          </m:d>
                          <m:r>
                            <a:rPr kumimoji="1" lang="en-US" altLang="ko-Kore-KR" sz="1600" b="0" i="1" smtClean="0">
                              <a:latin typeface="Cambria Math" panose="02040503050406030204" pitchFamily="18" charset="0"/>
                            </a:rPr>
                            <m:t>+</m:t>
                          </m:r>
                          <m:r>
                            <a:rPr kumimoji="1" lang="en-US" altLang="ko-Kore-KR" sz="1600" i="1">
                              <a:latin typeface="Cambria Math" panose="02040503050406030204" pitchFamily="18" charset="0"/>
                            </a:rPr>
                            <m:t>…</m:t>
                          </m:r>
                          <m:r>
                            <a:rPr kumimoji="1" lang="en-US" altLang="ko-Kore-KR" sz="1600" b="0" i="1" smtClean="0">
                              <a:latin typeface="Cambria Math" panose="02040503050406030204" pitchFamily="18" charset="0"/>
                            </a:rPr>
                            <m:t>(</m:t>
                          </m:r>
                          <m:r>
                            <a:rPr kumimoji="1" lang="en-US" altLang="ko-Kore-KR" sz="1600" i="1">
                              <a:latin typeface="Cambria Math" panose="02040503050406030204" pitchFamily="18" charset="0"/>
                            </a:rPr>
                            <m:t>𝑠</m:t>
                          </m:r>
                          <m:r>
                            <a:rPr kumimoji="1" lang="en-US" altLang="ko-Kore-KR" sz="1600" i="1">
                              <a:latin typeface="Cambria Math" panose="02040503050406030204" pitchFamily="18" charset="0"/>
                            </a:rPr>
                            <m:t>+</m:t>
                          </m:r>
                          <m:sSub>
                            <m:sSubPr>
                              <m:ctrlPr>
                                <a:rPr kumimoji="1" lang="en-US" altLang="ko-Kore-KR" sz="1600" i="1">
                                  <a:latin typeface="Cambria Math" panose="02040503050406030204" pitchFamily="18" charset="0"/>
                                </a:rPr>
                              </m:ctrlPr>
                            </m:sSubPr>
                            <m:e>
                              <m:r>
                                <a:rPr kumimoji="1" lang="en-US" altLang="ko-Kore-KR" sz="1600" i="1">
                                  <a:latin typeface="Cambria Math" panose="02040503050406030204" pitchFamily="18" charset="0"/>
                                  <a:ea typeface="Cambria Math" panose="02040503050406030204" pitchFamily="18" charset="0"/>
                                </a:rPr>
                                <m:t>𝜆</m:t>
                              </m:r>
                            </m:e>
                            <m:sub>
                              <m:r>
                                <a:rPr kumimoji="1" lang="en-US" altLang="ko-Kore-KR" sz="1600" i="1">
                                  <a:latin typeface="Cambria Math" panose="02040503050406030204" pitchFamily="18" charset="0"/>
                                </a:rPr>
                                <m:t>𝑖</m:t>
                              </m:r>
                              <m:r>
                                <a:rPr kumimoji="1" lang="en-US" altLang="ko-Kore-KR" sz="1600" b="0" i="1" smtClean="0">
                                  <a:latin typeface="Cambria Math" panose="02040503050406030204" pitchFamily="18" charset="0"/>
                                </a:rPr>
                                <m:t>,</m:t>
                              </m:r>
                              <m:r>
                                <a:rPr kumimoji="1" lang="en-US" altLang="ko-Kore-KR" sz="1600" b="0" i="1" smtClean="0">
                                  <a:latin typeface="Cambria Math" panose="02040503050406030204" pitchFamily="18" charset="0"/>
                                </a:rPr>
                                <m:t>𝑁</m:t>
                              </m:r>
                            </m:sub>
                          </m:sSub>
                          <m:r>
                            <a:rPr kumimoji="1" lang="en-US" altLang="ko-Kore-KR" sz="1600" b="0" i="1" smtClean="0">
                              <a:latin typeface="Cambria Math" panose="02040503050406030204" pitchFamily="18" charset="0"/>
                            </a:rPr>
                            <m:t>)</m:t>
                          </m:r>
                        </m:den>
                      </m:f>
                      <m:r>
                        <a:rPr kumimoji="1" lang="en-US" altLang="ko-Kore-KR" sz="1600" b="0" i="1" smtClean="0">
                          <a:latin typeface="Cambria Math" panose="02040503050406030204" pitchFamily="18" charset="0"/>
                        </a:rPr>
                        <m:t>=</m:t>
                      </m:r>
                      <m:f>
                        <m:fPr>
                          <m:ctrlPr>
                            <a:rPr kumimoji="1" lang="en-US" altLang="ko-Kore-KR" sz="1600" b="0" i="1" smtClean="0">
                              <a:latin typeface="Cambria Math" panose="02040503050406030204" pitchFamily="18" charset="0"/>
                            </a:rPr>
                          </m:ctrlPr>
                        </m:fPr>
                        <m:num>
                          <m:sSub>
                            <m:sSubPr>
                              <m:ctrlPr>
                                <a:rPr kumimoji="1" lang="en-US" altLang="ko-Kore-KR" sz="1600" i="1">
                                  <a:latin typeface="Cambria Math" panose="02040503050406030204" pitchFamily="18" charset="0"/>
                                </a:rPr>
                              </m:ctrlPr>
                            </m:sSubPr>
                            <m:e>
                              <m:r>
                                <a:rPr kumimoji="1" lang="en-US" altLang="ko-Kore-KR" sz="1600" i="1">
                                  <a:latin typeface="Cambria Math" panose="02040503050406030204" pitchFamily="18" charset="0"/>
                                  <a:ea typeface="Cambria Math" panose="02040503050406030204" pitchFamily="18" charset="0"/>
                                </a:rPr>
                                <m:t>𝛽</m:t>
                              </m:r>
                            </m:e>
                            <m:sub>
                              <m:r>
                                <a:rPr kumimoji="1" lang="en-US" altLang="ko-Kore-KR" sz="1600" i="1">
                                  <a:latin typeface="Cambria Math" panose="02040503050406030204" pitchFamily="18" charset="0"/>
                                </a:rPr>
                                <m:t>𝑖</m:t>
                              </m:r>
                              <m:r>
                                <a:rPr kumimoji="1" lang="en-US" altLang="ko-Kore-KR" sz="1600" b="0" i="1" smtClean="0">
                                  <a:latin typeface="Cambria Math" panose="02040503050406030204" pitchFamily="18" charset="0"/>
                                </a:rPr>
                                <m:t>,</m:t>
                              </m:r>
                              <m:r>
                                <a:rPr kumimoji="1" lang="en-US" altLang="ko-Kore-KR" sz="1600" i="1">
                                  <a:latin typeface="Cambria Math" panose="02040503050406030204" pitchFamily="18" charset="0"/>
                                </a:rPr>
                                <m:t>1</m:t>
                              </m:r>
                            </m:sub>
                          </m:sSub>
                        </m:num>
                        <m:den>
                          <m:r>
                            <a:rPr kumimoji="1" lang="en-US" altLang="ko-Kore-KR" sz="1600" b="0" i="1" smtClean="0">
                              <a:latin typeface="Cambria Math" panose="02040503050406030204" pitchFamily="18" charset="0"/>
                            </a:rPr>
                            <m:t>𝑠</m:t>
                          </m:r>
                        </m:den>
                      </m:f>
                      <m:r>
                        <a:rPr kumimoji="1" lang="en-US" altLang="ko-Kore-KR" sz="1600" b="0" i="1" smtClean="0">
                          <a:latin typeface="Cambria Math" panose="02040503050406030204" pitchFamily="18" charset="0"/>
                        </a:rPr>
                        <m:t>+</m:t>
                      </m:r>
                      <m:f>
                        <m:fPr>
                          <m:ctrlPr>
                            <a:rPr kumimoji="1" lang="en-US" altLang="ko-Kore-KR" sz="1600" i="1">
                              <a:latin typeface="Cambria Math" panose="02040503050406030204" pitchFamily="18" charset="0"/>
                            </a:rPr>
                          </m:ctrlPr>
                        </m:fPr>
                        <m:num>
                          <m:sSub>
                            <m:sSubPr>
                              <m:ctrlPr>
                                <a:rPr kumimoji="1" lang="en-US" altLang="ko-Kore-KR" sz="1600" i="1">
                                  <a:latin typeface="Cambria Math" panose="02040503050406030204" pitchFamily="18" charset="0"/>
                                </a:rPr>
                              </m:ctrlPr>
                            </m:sSubPr>
                            <m:e>
                              <m:r>
                                <a:rPr kumimoji="1" lang="en-US" altLang="ko-Kore-KR" sz="1600" i="1">
                                  <a:latin typeface="Cambria Math" panose="02040503050406030204" pitchFamily="18" charset="0"/>
                                  <a:ea typeface="Cambria Math" panose="02040503050406030204" pitchFamily="18" charset="0"/>
                                </a:rPr>
                                <m:t>𝛽</m:t>
                              </m:r>
                            </m:e>
                            <m:sub>
                              <m:r>
                                <a:rPr kumimoji="1" lang="en-US" altLang="ko-Kore-KR" sz="1600" i="1">
                                  <a:latin typeface="Cambria Math" panose="02040503050406030204" pitchFamily="18" charset="0"/>
                                </a:rPr>
                                <m:t>𝑖</m:t>
                              </m:r>
                              <m:r>
                                <a:rPr kumimoji="1" lang="en-US" altLang="ko-Kore-KR" sz="1600" b="0" i="1" smtClean="0">
                                  <a:latin typeface="Cambria Math" panose="02040503050406030204" pitchFamily="18" charset="0"/>
                                </a:rPr>
                                <m:t>,2</m:t>
                              </m:r>
                            </m:sub>
                          </m:sSub>
                        </m:num>
                        <m:den>
                          <m:r>
                            <a:rPr kumimoji="1" lang="en-US" altLang="ko-Kore-KR" sz="1600" i="1">
                              <a:latin typeface="Cambria Math" panose="02040503050406030204" pitchFamily="18" charset="0"/>
                            </a:rPr>
                            <m:t>𝑠</m:t>
                          </m:r>
                          <m:r>
                            <a:rPr kumimoji="1" lang="en-US" altLang="ko-Kore-KR" sz="1600" b="0" i="1" smtClean="0">
                              <a:latin typeface="Cambria Math" panose="02040503050406030204" pitchFamily="18" charset="0"/>
                            </a:rPr>
                            <m:t>+</m:t>
                          </m:r>
                          <m:sSub>
                            <m:sSubPr>
                              <m:ctrlPr>
                                <a:rPr kumimoji="1" lang="en-US" altLang="ko-Kore-KR" sz="1600" i="1">
                                  <a:latin typeface="Cambria Math" panose="02040503050406030204" pitchFamily="18" charset="0"/>
                                </a:rPr>
                              </m:ctrlPr>
                            </m:sSubPr>
                            <m:e>
                              <m:r>
                                <a:rPr kumimoji="1" lang="en-US" altLang="ko-Kore-KR" sz="1600" i="1">
                                  <a:latin typeface="Cambria Math" panose="02040503050406030204" pitchFamily="18" charset="0"/>
                                  <a:ea typeface="Cambria Math" panose="02040503050406030204" pitchFamily="18" charset="0"/>
                                </a:rPr>
                                <m:t>𝜆</m:t>
                              </m:r>
                            </m:e>
                            <m:sub>
                              <m:r>
                                <a:rPr kumimoji="1" lang="en-US" altLang="ko-Kore-KR" sz="1600" i="1">
                                  <a:latin typeface="Cambria Math" panose="02040503050406030204" pitchFamily="18" charset="0"/>
                                </a:rPr>
                                <m:t>𝑖</m:t>
                              </m:r>
                              <m:r>
                                <a:rPr kumimoji="1" lang="en-US" altLang="ko-Kore-KR" sz="1600" b="0" i="1" smtClean="0">
                                  <a:latin typeface="Cambria Math" panose="02040503050406030204" pitchFamily="18" charset="0"/>
                                </a:rPr>
                                <m:t>,</m:t>
                              </m:r>
                              <m:r>
                                <a:rPr kumimoji="1" lang="en-US" altLang="ko-Kore-KR" sz="1600" i="1">
                                  <a:latin typeface="Cambria Math" panose="02040503050406030204" pitchFamily="18" charset="0"/>
                                </a:rPr>
                                <m:t>2</m:t>
                              </m:r>
                            </m:sub>
                          </m:sSub>
                        </m:den>
                      </m:f>
                      <m:r>
                        <a:rPr kumimoji="1" lang="en-US" altLang="ko-Kore-KR" sz="1600" b="0" i="1" smtClean="0">
                          <a:latin typeface="Cambria Math" panose="02040503050406030204" pitchFamily="18" charset="0"/>
                        </a:rPr>
                        <m:t>+</m:t>
                      </m:r>
                      <m:r>
                        <a:rPr kumimoji="1" lang="en-US" altLang="ko-Kore-KR" sz="1600" i="1">
                          <a:latin typeface="Cambria Math" panose="02040503050406030204" pitchFamily="18" charset="0"/>
                        </a:rPr>
                        <m:t>…</m:t>
                      </m:r>
                      <m:f>
                        <m:fPr>
                          <m:ctrlPr>
                            <a:rPr kumimoji="1" lang="en-US" altLang="ko-Kore-KR" sz="1600" i="1">
                              <a:latin typeface="Cambria Math" panose="02040503050406030204" pitchFamily="18" charset="0"/>
                            </a:rPr>
                          </m:ctrlPr>
                        </m:fPr>
                        <m:num>
                          <m:sSub>
                            <m:sSubPr>
                              <m:ctrlPr>
                                <a:rPr kumimoji="1" lang="en-US" altLang="ko-Kore-KR" sz="1600" i="1">
                                  <a:latin typeface="Cambria Math" panose="02040503050406030204" pitchFamily="18" charset="0"/>
                                </a:rPr>
                              </m:ctrlPr>
                            </m:sSubPr>
                            <m:e>
                              <m:r>
                                <a:rPr kumimoji="1" lang="en-US" altLang="ko-Kore-KR" sz="1600" i="1">
                                  <a:latin typeface="Cambria Math" panose="02040503050406030204" pitchFamily="18" charset="0"/>
                                  <a:ea typeface="Cambria Math" panose="02040503050406030204" pitchFamily="18" charset="0"/>
                                </a:rPr>
                                <m:t>𝛽</m:t>
                              </m:r>
                            </m:e>
                            <m:sub>
                              <m:r>
                                <a:rPr kumimoji="1" lang="en-US" altLang="ko-Kore-KR" sz="1600" i="1">
                                  <a:latin typeface="Cambria Math" panose="02040503050406030204" pitchFamily="18" charset="0"/>
                                </a:rPr>
                                <m:t>𝑖</m:t>
                              </m:r>
                              <m:r>
                                <a:rPr kumimoji="1" lang="en-US" altLang="ko-Kore-KR" sz="1600" b="0" i="1" smtClean="0">
                                  <a:latin typeface="Cambria Math" panose="02040503050406030204" pitchFamily="18" charset="0"/>
                                </a:rPr>
                                <m:t>,</m:t>
                              </m:r>
                              <m:r>
                                <a:rPr kumimoji="1" lang="en-US" altLang="ko-Kore-KR" sz="1600" b="0" i="1" smtClean="0">
                                  <a:latin typeface="Cambria Math" panose="02040503050406030204" pitchFamily="18" charset="0"/>
                                </a:rPr>
                                <m:t>𝑁</m:t>
                              </m:r>
                            </m:sub>
                          </m:sSub>
                        </m:num>
                        <m:den>
                          <m:r>
                            <a:rPr kumimoji="1" lang="en-US" altLang="ko-Kore-KR" sz="1600" i="1">
                              <a:latin typeface="Cambria Math" panose="02040503050406030204" pitchFamily="18" charset="0"/>
                            </a:rPr>
                            <m:t>𝑠</m:t>
                          </m:r>
                          <m:r>
                            <a:rPr kumimoji="1" lang="en-US" altLang="ko-Kore-KR" sz="1600" i="1">
                              <a:latin typeface="Cambria Math" panose="02040503050406030204" pitchFamily="18" charset="0"/>
                            </a:rPr>
                            <m:t>+</m:t>
                          </m:r>
                          <m:sSub>
                            <m:sSubPr>
                              <m:ctrlPr>
                                <a:rPr kumimoji="1" lang="en-US" altLang="ko-Kore-KR" sz="1600" i="1">
                                  <a:latin typeface="Cambria Math" panose="02040503050406030204" pitchFamily="18" charset="0"/>
                                </a:rPr>
                              </m:ctrlPr>
                            </m:sSubPr>
                            <m:e>
                              <m:r>
                                <a:rPr kumimoji="1" lang="en-US" altLang="ko-Kore-KR" sz="1600" i="1">
                                  <a:latin typeface="Cambria Math" panose="02040503050406030204" pitchFamily="18" charset="0"/>
                                  <a:ea typeface="Cambria Math" panose="02040503050406030204" pitchFamily="18" charset="0"/>
                                </a:rPr>
                                <m:t>𝜆</m:t>
                              </m:r>
                            </m:e>
                            <m:sub>
                              <m:r>
                                <a:rPr kumimoji="1" lang="en-US" altLang="ko-Kore-KR" sz="1600" i="1">
                                  <a:latin typeface="Cambria Math" panose="02040503050406030204" pitchFamily="18" charset="0"/>
                                </a:rPr>
                                <m:t>𝑖</m:t>
                              </m:r>
                              <m:r>
                                <a:rPr kumimoji="1" lang="en-US" altLang="ko-Kore-KR" sz="1600" b="0" i="1" smtClean="0">
                                  <a:latin typeface="Cambria Math" panose="02040503050406030204" pitchFamily="18" charset="0"/>
                                </a:rPr>
                                <m:t>,</m:t>
                              </m:r>
                              <m:r>
                                <a:rPr kumimoji="1" lang="en-US" altLang="ko-Kore-KR" sz="1600" b="0" i="1" smtClean="0">
                                  <a:latin typeface="Cambria Math" panose="02040503050406030204" pitchFamily="18" charset="0"/>
                                </a:rPr>
                                <m:t>𝑁</m:t>
                              </m:r>
                            </m:sub>
                          </m:sSub>
                        </m:den>
                      </m:f>
                    </m:oMath>
                  </m:oMathPara>
                </a14:m>
                <a:endParaRPr kumimoji="1" lang="ko-Kore-KR" altLang="en-US" sz="1600" dirty="0"/>
              </a:p>
            </p:txBody>
          </p:sp>
        </mc:Choice>
        <mc:Fallback xmlns="">
          <p:sp>
            <p:nvSpPr>
              <p:cNvPr id="12" name="TextBox 11">
                <a:extLst>
                  <a:ext uri="{FF2B5EF4-FFF2-40B4-BE49-F238E27FC236}">
                    <a16:creationId xmlns:a16="http://schemas.microsoft.com/office/drawing/2014/main" id="{31CFFF66-6F7A-6244-9183-3D03465833A5}"/>
                  </a:ext>
                </a:extLst>
              </p:cNvPr>
              <p:cNvSpPr txBox="1">
                <a:spLocks noRot="1" noChangeAspect="1" noMove="1" noResize="1" noEditPoints="1" noAdjustHandles="1" noChangeArrowheads="1" noChangeShapeType="1" noTextEdit="1"/>
              </p:cNvSpPr>
              <p:nvPr/>
            </p:nvSpPr>
            <p:spPr>
              <a:xfrm>
                <a:off x="342900" y="2672971"/>
                <a:ext cx="8458200" cy="669671"/>
              </a:xfrm>
              <a:prstGeom prst="rect">
                <a:avLst/>
              </a:prstGeom>
              <a:blipFill>
                <a:blip r:embed="rId6"/>
                <a:stretch>
                  <a:fillRect b="-1887"/>
                </a:stretch>
              </a:blipFill>
            </p:spPr>
            <p:txBody>
              <a:bodyPr/>
              <a:lstStyle/>
              <a:p>
                <a:r>
                  <a:rPr lang="ko-Kore-KR" altLang="en-US">
                    <a:noFill/>
                  </a:rPr>
                  <a:t> </a:t>
                </a:r>
              </a:p>
            </p:txBody>
          </p:sp>
        </mc:Fallback>
      </mc:AlternateContent>
      <p:sp>
        <p:nvSpPr>
          <p:cNvPr id="13" name="직사각형 12">
            <a:extLst>
              <a:ext uri="{FF2B5EF4-FFF2-40B4-BE49-F238E27FC236}">
                <a16:creationId xmlns:a16="http://schemas.microsoft.com/office/drawing/2014/main" id="{4FE23BBA-8C60-0045-ADFE-465369EF6F18}"/>
              </a:ext>
            </a:extLst>
          </p:cNvPr>
          <p:cNvSpPr/>
          <p:nvPr/>
        </p:nvSpPr>
        <p:spPr>
          <a:xfrm>
            <a:off x="6096000" y="2590800"/>
            <a:ext cx="2362200" cy="914400"/>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spTree>
    <p:extLst>
      <p:ext uri="{BB962C8B-B14F-4D97-AF65-F5344CB8AC3E}">
        <p14:creationId xmlns:p14="http://schemas.microsoft.com/office/powerpoint/2010/main" val="36242268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DEFE23A-4FF7-41CF-9D67-A1A984F1DA76}" type="slidenum">
              <a:rPr lang="en-US" smtClean="0"/>
              <a:pPr/>
              <a:t>14</a:t>
            </a:fld>
            <a:endParaRPr lang="en-US" dirty="0"/>
          </a:p>
        </p:txBody>
      </p:sp>
      <mc:AlternateContent xmlns:mc="http://schemas.openxmlformats.org/markup-compatibility/2006" xmlns:a14="http://schemas.microsoft.com/office/drawing/2010/main">
        <mc:Choice Requires="a14">
          <p:sp>
            <p:nvSpPr>
              <p:cNvPr id="14" name="Content Placeholder 2">
                <a:extLst>
                  <a:ext uri="{FF2B5EF4-FFF2-40B4-BE49-F238E27FC236}">
                    <a16:creationId xmlns:a16="http://schemas.microsoft.com/office/drawing/2014/main" id="{3C5D1340-34C0-284E-AB96-D40B71044721}"/>
                  </a:ext>
                </a:extLst>
              </p:cNvPr>
              <p:cNvSpPr txBox="1">
                <a:spLocks/>
              </p:cNvSpPr>
              <p:nvPr/>
            </p:nvSpPr>
            <p:spPr>
              <a:xfrm>
                <a:off x="304800" y="990600"/>
                <a:ext cx="5257800" cy="40949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lvl="1"/>
                <a:r>
                  <a:rPr kumimoji="1" lang="en-US" altLang="ko-Kore-KR" sz="2000" dirty="0"/>
                  <a:t>Reduced Order Battery Model </a:t>
                </a:r>
                <a14:m>
                  <m:oMath xmlns:m="http://schemas.openxmlformats.org/officeDocument/2006/math">
                    <m:r>
                      <a:rPr kumimoji="1" lang="en-US" altLang="ko-KR" sz="2000" i="1">
                        <a:latin typeface="Cambria Math" panose="02040503050406030204" pitchFamily="18" charset="0"/>
                      </a:rPr>
                      <m:t>(</m:t>
                    </m:r>
                    <m:r>
                      <a:rPr kumimoji="1" lang="en-US" altLang="ko-KR" sz="2000" i="1">
                        <a:latin typeface="Cambria Math" panose="02040503050406030204" pitchFamily="18" charset="0"/>
                      </a:rPr>
                      <m:t>𝐶𝑜𝑛𝑡</m:t>
                    </m:r>
                    <m:r>
                      <a:rPr kumimoji="1" lang="en-US" altLang="ko-KR" sz="2000" i="1">
                        <a:latin typeface="Cambria Math" panose="02040503050406030204" pitchFamily="18" charset="0"/>
                      </a:rPr>
                      <m:t>.)</m:t>
                    </m:r>
                  </m:oMath>
                </a14:m>
                <a:r>
                  <a:rPr kumimoji="1" lang="en-US" altLang="ko-Kore-KR" sz="2000" dirty="0"/>
                  <a:t> </a:t>
                </a:r>
              </a:p>
            </p:txBody>
          </p:sp>
        </mc:Choice>
        <mc:Fallback xmlns="">
          <p:sp>
            <p:nvSpPr>
              <p:cNvPr id="14" name="Content Placeholder 2">
                <a:extLst>
                  <a:ext uri="{FF2B5EF4-FFF2-40B4-BE49-F238E27FC236}">
                    <a16:creationId xmlns:a16="http://schemas.microsoft.com/office/drawing/2014/main" id="{3C5D1340-34C0-284E-AB96-D40B71044721}"/>
                  </a:ext>
                </a:extLst>
              </p:cNvPr>
              <p:cNvSpPr txBox="1">
                <a:spLocks noRot="1" noChangeAspect="1" noMove="1" noResize="1" noEditPoints="1" noAdjustHandles="1" noChangeArrowheads="1" noChangeShapeType="1" noTextEdit="1"/>
              </p:cNvSpPr>
              <p:nvPr/>
            </p:nvSpPr>
            <p:spPr>
              <a:xfrm>
                <a:off x="304800" y="990600"/>
                <a:ext cx="5257800" cy="409490"/>
              </a:xfrm>
              <a:prstGeom prst="rect">
                <a:avLst/>
              </a:prstGeom>
              <a:blipFill>
                <a:blip r:embed="rId3"/>
                <a:stretch>
                  <a:fillRect t="-9375" b="-21875"/>
                </a:stretch>
              </a:blipFill>
            </p:spPr>
            <p:txBody>
              <a:bodyPr/>
              <a:lstStyle/>
              <a:p>
                <a:r>
                  <a:rPr lang="ko-Kore-KR" altLang="en-US">
                    <a:noFill/>
                  </a:rPr>
                  <a:t> </a:t>
                </a:r>
              </a:p>
            </p:txBody>
          </p:sp>
        </mc:Fallback>
      </mc:AlternateContent>
      <p:sp>
        <p:nvSpPr>
          <p:cNvPr id="17" name="Title 1">
            <a:extLst>
              <a:ext uri="{FF2B5EF4-FFF2-40B4-BE49-F238E27FC236}">
                <a16:creationId xmlns:a16="http://schemas.microsoft.com/office/drawing/2014/main" id="{C6C2D240-1DFC-E944-9E82-D1B01238A97E}"/>
              </a:ext>
            </a:extLst>
          </p:cNvPr>
          <p:cNvSpPr>
            <a:spLocks noGrp="1"/>
          </p:cNvSpPr>
          <p:nvPr>
            <p:ph type="title"/>
          </p:nvPr>
        </p:nvSpPr>
        <p:spPr>
          <a:xfrm>
            <a:off x="457200" y="76200"/>
            <a:ext cx="8229600" cy="1143000"/>
          </a:xfrm>
        </p:spPr>
        <p:txBody>
          <a:bodyPr>
            <a:noAutofit/>
          </a:bodyPr>
          <a:lstStyle/>
          <a:p>
            <a:r>
              <a:rPr lang="en-US" sz="3200" dirty="0"/>
              <a:t>3. The Lithium-Ion Battery Model</a:t>
            </a:r>
          </a:p>
        </p:txBody>
      </p:sp>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EC07F990-8A7B-5048-B027-496E8734D216}"/>
                  </a:ext>
                </a:extLst>
              </p:cNvPr>
              <p:cNvSpPr txBox="1"/>
              <p:nvPr/>
            </p:nvSpPr>
            <p:spPr>
              <a:xfrm>
                <a:off x="438150" y="3528283"/>
                <a:ext cx="8267700" cy="584775"/>
              </a:xfrm>
              <a:prstGeom prst="rect">
                <a:avLst/>
              </a:prstGeom>
              <a:noFill/>
            </p:spPr>
            <p:txBody>
              <a:bodyPr wrap="square" rtlCol="0">
                <a:spAutoFit/>
              </a:bodyPr>
              <a:lstStyle/>
              <a:p>
                <a:pPr algn="ctr"/>
                <a:r>
                  <a:rPr kumimoji="1" lang="en-US" altLang="ko-Kore-KR" sz="1600" dirty="0"/>
                  <a:t>Within the battery, lithium is conserved.</a:t>
                </a:r>
              </a:p>
              <a:p>
                <a:pPr algn="ctr"/>
                <a:r>
                  <a:rPr kumimoji="1" lang="en-US" altLang="ko-Kore-KR" sz="1600" dirty="0"/>
                  <a:t>The total number of moles of lithium </a:t>
                </a:r>
                <a14:m>
                  <m:oMath xmlns:m="http://schemas.openxmlformats.org/officeDocument/2006/math">
                    <m:sSub>
                      <m:sSubPr>
                        <m:ctrlPr>
                          <a:rPr kumimoji="1" lang="en-US" altLang="ko-Kore-KR" sz="1600" i="1" smtClean="0">
                            <a:latin typeface="Cambria Math" panose="02040503050406030204" pitchFamily="18" charset="0"/>
                          </a:rPr>
                        </m:ctrlPr>
                      </m:sSubPr>
                      <m:e>
                        <m:r>
                          <a:rPr kumimoji="1" lang="en-US" altLang="ko-Kore-KR" sz="1600" b="0" i="1" smtClean="0">
                            <a:latin typeface="Cambria Math" panose="02040503050406030204" pitchFamily="18" charset="0"/>
                          </a:rPr>
                          <m:t>𝑛</m:t>
                        </m:r>
                      </m:e>
                      <m:sub>
                        <m:r>
                          <a:rPr kumimoji="1" lang="en-US" altLang="ko-Kore-KR" sz="1600" b="0" i="1" smtClean="0">
                            <a:latin typeface="Cambria Math" panose="02040503050406030204" pitchFamily="18" charset="0"/>
                          </a:rPr>
                          <m:t>𝐿𝑖</m:t>
                        </m:r>
                      </m:sub>
                    </m:sSub>
                  </m:oMath>
                </a14:m>
                <a:r>
                  <a:rPr kumimoji="1" lang="en-US" altLang="ko-Kore-KR" sz="1600" dirty="0"/>
                  <a:t> can be related to the concentrations of the electrodes.</a:t>
                </a:r>
              </a:p>
            </p:txBody>
          </p:sp>
        </mc:Choice>
        <mc:Fallback xmlns="">
          <p:sp>
            <p:nvSpPr>
              <p:cNvPr id="19" name="TextBox 18">
                <a:extLst>
                  <a:ext uri="{FF2B5EF4-FFF2-40B4-BE49-F238E27FC236}">
                    <a16:creationId xmlns:a16="http://schemas.microsoft.com/office/drawing/2014/main" id="{EC07F990-8A7B-5048-B027-496E8734D216}"/>
                  </a:ext>
                </a:extLst>
              </p:cNvPr>
              <p:cNvSpPr txBox="1">
                <a:spLocks noRot="1" noChangeAspect="1" noMove="1" noResize="1" noEditPoints="1" noAdjustHandles="1" noChangeArrowheads="1" noChangeShapeType="1" noTextEdit="1"/>
              </p:cNvSpPr>
              <p:nvPr/>
            </p:nvSpPr>
            <p:spPr>
              <a:xfrm>
                <a:off x="438150" y="3528283"/>
                <a:ext cx="8267700" cy="584775"/>
              </a:xfrm>
              <a:prstGeom prst="rect">
                <a:avLst/>
              </a:prstGeom>
              <a:blipFill>
                <a:blip r:embed="rId4"/>
                <a:stretch>
                  <a:fillRect t="-2128" b="-10638"/>
                </a:stretch>
              </a:blipFill>
            </p:spPr>
            <p:txBody>
              <a:bodyPr/>
              <a:lstStyle/>
              <a:p>
                <a:r>
                  <a:rPr lang="ko-Kore-KR" alt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6E194FFB-B973-C041-BCE1-401C0016330B}"/>
                  </a:ext>
                </a:extLst>
              </p:cNvPr>
              <p:cNvSpPr txBox="1"/>
              <p:nvPr/>
            </p:nvSpPr>
            <p:spPr>
              <a:xfrm>
                <a:off x="1075444" y="4442683"/>
                <a:ext cx="6985267" cy="519181"/>
              </a:xfrm>
              <a:prstGeom prst="rect">
                <a:avLst/>
              </a:prstGeom>
              <a:noFill/>
            </p:spPr>
            <p:txBody>
              <a:bodyPr wrap="square" rtlCol="0">
                <a:spAutoFit/>
              </a:bodyPr>
              <a:lstStyle/>
              <a:p>
                <a14:m>
                  <m:oMath xmlns:m="http://schemas.openxmlformats.org/officeDocument/2006/math">
                    <m:sSub>
                      <m:sSubPr>
                        <m:ctrlPr>
                          <a:rPr kumimoji="1" lang="en-US" altLang="ko-Kore-KR" i="1" smtClean="0">
                            <a:latin typeface="Cambria Math" panose="02040503050406030204" pitchFamily="18" charset="0"/>
                          </a:rPr>
                        </m:ctrlPr>
                      </m:sSubPr>
                      <m:e>
                        <m:r>
                          <a:rPr kumimoji="1" lang="en-US" altLang="ko-Kore-KR" b="0" i="1" smtClean="0">
                            <a:latin typeface="Cambria Math" panose="02040503050406030204" pitchFamily="18" charset="0"/>
                          </a:rPr>
                          <m:t>𝑛</m:t>
                        </m:r>
                      </m:e>
                      <m:sub>
                        <m:r>
                          <a:rPr kumimoji="1" lang="en-US" altLang="ko-Kore-KR" b="0" i="1" smtClean="0">
                            <a:latin typeface="Cambria Math" panose="02040503050406030204" pitchFamily="18" charset="0"/>
                          </a:rPr>
                          <m:t>𝐿𝑖</m:t>
                        </m:r>
                      </m:sub>
                    </m:sSub>
                    <m:r>
                      <a:rPr kumimoji="1" lang="en-US" altLang="ko-Kore-KR" b="0" i="1" smtClean="0">
                        <a:latin typeface="Cambria Math" panose="02040503050406030204" pitchFamily="18" charset="0"/>
                      </a:rPr>
                      <m:t>=</m:t>
                    </m:r>
                    <m:sSub>
                      <m:sSubPr>
                        <m:ctrlPr>
                          <a:rPr kumimoji="1" lang="en-US" altLang="ko-Kore-KR" i="1">
                            <a:latin typeface="Cambria Math" panose="02040503050406030204" pitchFamily="18" charset="0"/>
                          </a:rPr>
                        </m:ctrlPr>
                      </m:sSubPr>
                      <m:e>
                        <m:r>
                          <a:rPr kumimoji="1" lang="en-US" altLang="ko-Kore-KR" i="1">
                            <a:latin typeface="Cambria Math" panose="02040503050406030204" pitchFamily="18" charset="0"/>
                            <a:ea typeface="Cambria Math" panose="02040503050406030204" pitchFamily="18" charset="0"/>
                          </a:rPr>
                          <m:t>𝜀</m:t>
                        </m:r>
                      </m:e>
                      <m:sub>
                        <m:r>
                          <a:rPr kumimoji="1" lang="en-US" altLang="ko-Kore-KR" i="1">
                            <a:latin typeface="Cambria Math" panose="02040503050406030204" pitchFamily="18" charset="0"/>
                          </a:rPr>
                          <m:t>𝑝</m:t>
                        </m:r>
                      </m:sub>
                    </m:sSub>
                    <m:sSub>
                      <m:sSubPr>
                        <m:ctrlPr>
                          <a:rPr kumimoji="1" lang="en-US" altLang="ko-Kore-KR" i="1">
                            <a:latin typeface="Cambria Math" panose="02040503050406030204" pitchFamily="18" charset="0"/>
                          </a:rPr>
                        </m:ctrlPr>
                      </m:sSubPr>
                      <m:e>
                        <m:r>
                          <a:rPr kumimoji="1" lang="en-US" altLang="ko-Kore-KR" i="1">
                            <a:latin typeface="Cambria Math" panose="02040503050406030204" pitchFamily="18" charset="0"/>
                          </a:rPr>
                          <m:t>𝐿</m:t>
                        </m:r>
                      </m:e>
                      <m:sub>
                        <m:r>
                          <a:rPr kumimoji="1" lang="en-US" altLang="ko-Kore-KR" i="1">
                            <a:latin typeface="Cambria Math" panose="02040503050406030204" pitchFamily="18" charset="0"/>
                          </a:rPr>
                          <m:t>𝑝</m:t>
                        </m:r>
                      </m:sub>
                    </m:sSub>
                    <m:sSub>
                      <m:sSubPr>
                        <m:ctrlPr>
                          <a:rPr kumimoji="1" lang="en-US" altLang="ko-Kore-KR" i="1">
                            <a:latin typeface="Cambria Math" panose="02040503050406030204" pitchFamily="18" charset="0"/>
                          </a:rPr>
                        </m:ctrlPr>
                      </m:sSubPr>
                      <m:e>
                        <m:r>
                          <a:rPr kumimoji="1" lang="en-US" altLang="ko-Kore-KR" i="1">
                            <a:latin typeface="Cambria Math" panose="02040503050406030204" pitchFamily="18" charset="0"/>
                          </a:rPr>
                          <m:t>𝐴</m:t>
                        </m:r>
                      </m:e>
                      <m:sub>
                        <m:r>
                          <a:rPr kumimoji="1" lang="en-US" altLang="ko-Kore-KR" i="1">
                            <a:latin typeface="Cambria Math" panose="02040503050406030204" pitchFamily="18" charset="0"/>
                          </a:rPr>
                          <m:t>𝑝</m:t>
                        </m:r>
                      </m:sub>
                    </m:sSub>
                  </m:oMath>
                </a14:m>
                <a:r>
                  <a:rPr kumimoji="1" lang="en-US" altLang="ko-Kore-KR" dirty="0"/>
                  <a:t> </a:t>
                </a:r>
                <a14:m>
                  <m:oMath xmlns:m="http://schemas.openxmlformats.org/officeDocument/2006/math">
                    <m:sSub>
                      <m:sSubPr>
                        <m:ctrlPr>
                          <a:rPr kumimoji="1" lang="en-US" altLang="ko-Kore-KR" i="1">
                            <a:latin typeface="Cambria Math" panose="02040503050406030204" pitchFamily="18" charset="0"/>
                          </a:rPr>
                        </m:ctrlPr>
                      </m:sSubPr>
                      <m:e>
                        <m:acc>
                          <m:accPr>
                            <m:chr m:val="̅"/>
                            <m:ctrlPr>
                              <a:rPr kumimoji="1" lang="en-US" altLang="ko-Kore-KR" i="1">
                                <a:latin typeface="Cambria Math" panose="02040503050406030204" pitchFamily="18" charset="0"/>
                              </a:rPr>
                            </m:ctrlPr>
                          </m:accPr>
                          <m:e>
                            <m:r>
                              <a:rPr kumimoji="1" lang="en-US" altLang="ko-Kore-KR" i="1">
                                <a:latin typeface="Cambria Math" panose="02040503050406030204" pitchFamily="18" charset="0"/>
                              </a:rPr>
                              <m:t>𝑐</m:t>
                            </m:r>
                          </m:e>
                        </m:acc>
                      </m:e>
                      <m:sub>
                        <m:r>
                          <a:rPr kumimoji="1" lang="en-US" altLang="ko-Kore-KR" i="1">
                            <a:latin typeface="Cambria Math" panose="02040503050406030204" pitchFamily="18" charset="0"/>
                          </a:rPr>
                          <m:t>𝑝</m:t>
                        </m:r>
                      </m:sub>
                    </m:sSub>
                  </m:oMath>
                </a14:m>
                <a:r>
                  <a:rPr kumimoji="1" lang="en-US" altLang="ko-Kore-KR" dirty="0"/>
                  <a:t>+ </a:t>
                </a:r>
                <a14:m>
                  <m:oMath xmlns:m="http://schemas.openxmlformats.org/officeDocument/2006/math">
                    <m:sSub>
                      <m:sSubPr>
                        <m:ctrlPr>
                          <a:rPr kumimoji="1" lang="en-US" altLang="ko-Kore-KR" i="1">
                            <a:latin typeface="Cambria Math" panose="02040503050406030204" pitchFamily="18" charset="0"/>
                          </a:rPr>
                        </m:ctrlPr>
                      </m:sSubPr>
                      <m:e>
                        <m:r>
                          <a:rPr kumimoji="1" lang="en-US" altLang="ko-Kore-KR" i="1">
                            <a:latin typeface="Cambria Math" panose="02040503050406030204" pitchFamily="18" charset="0"/>
                            <a:ea typeface="Cambria Math" panose="02040503050406030204" pitchFamily="18" charset="0"/>
                          </a:rPr>
                          <m:t>𝜀</m:t>
                        </m:r>
                      </m:e>
                      <m:sub>
                        <m:r>
                          <a:rPr kumimoji="1" lang="en-US" altLang="ko-Kore-KR" b="0" i="1" smtClean="0">
                            <a:latin typeface="Cambria Math" panose="02040503050406030204" pitchFamily="18" charset="0"/>
                            <a:ea typeface="Cambria Math" panose="02040503050406030204" pitchFamily="18" charset="0"/>
                          </a:rPr>
                          <m:t>𝑛</m:t>
                        </m:r>
                      </m:sub>
                    </m:sSub>
                    <m:sSub>
                      <m:sSubPr>
                        <m:ctrlPr>
                          <a:rPr kumimoji="1" lang="en-US" altLang="ko-Kore-KR" i="1">
                            <a:latin typeface="Cambria Math" panose="02040503050406030204" pitchFamily="18" charset="0"/>
                          </a:rPr>
                        </m:ctrlPr>
                      </m:sSubPr>
                      <m:e>
                        <m:r>
                          <a:rPr kumimoji="1" lang="en-US" altLang="ko-Kore-KR" i="1">
                            <a:latin typeface="Cambria Math" panose="02040503050406030204" pitchFamily="18" charset="0"/>
                          </a:rPr>
                          <m:t>𝐿</m:t>
                        </m:r>
                      </m:e>
                      <m:sub>
                        <m:r>
                          <a:rPr kumimoji="1" lang="en-US" altLang="ko-Kore-KR" b="0" i="1" smtClean="0">
                            <a:latin typeface="Cambria Math" panose="02040503050406030204" pitchFamily="18" charset="0"/>
                          </a:rPr>
                          <m:t>𝑛</m:t>
                        </m:r>
                      </m:sub>
                    </m:sSub>
                    <m:sSub>
                      <m:sSubPr>
                        <m:ctrlPr>
                          <a:rPr kumimoji="1" lang="en-US" altLang="ko-Kore-KR" i="1">
                            <a:latin typeface="Cambria Math" panose="02040503050406030204" pitchFamily="18" charset="0"/>
                          </a:rPr>
                        </m:ctrlPr>
                      </m:sSubPr>
                      <m:e>
                        <m:r>
                          <a:rPr kumimoji="1" lang="en-US" altLang="ko-Kore-KR" i="1">
                            <a:latin typeface="Cambria Math" panose="02040503050406030204" pitchFamily="18" charset="0"/>
                          </a:rPr>
                          <m:t>𝐴</m:t>
                        </m:r>
                      </m:e>
                      <m:sub>
                        <m:r>
                          <a:rPr kumimoji="1" lang="en-US" altLang="ko-Kore-KR" b="0" i="1" smtClean="0">
                            <a:latin typeface="Cambria Math" panose="02040503050406030204" pitchFamily="18" charset="0"/>
                          </a:rPr>
                          <m:t>𝑛</m:t>
                        </m:r>
                      </m:sub>
                    </m:sSub>
                  </m:oMath>
                </a14:m>
                <a:r>
                  <a:rPr kumimoji="1" lang="en-US" altLang="ko-Kore-KR" dirty="0"/>
                  <a:t> </a:t>
                </a:r>
                <a14:m>
                  <m:oMath xmlns:m="http://schemas.openxmlformats.org/officeDocument/2006/math">
                    <m:sSub>
                      <m:sSubPr>
                        <m:ctrlPr>
                          <a:rPr kumimoji="1" lang="en-US" altLang="ko-Kore-KR" i="1">
                            <a:latin typeface="Cambria Math" panose="02040503050406030204" pitchFamily="18" charset="0"/>
                          </a:rPr>
                        </m:ctrlPr>
                      </m:sSubPr>
                      <m:e>
                        <m:acc>
                          <m:accPr>
                            <m:chr m:val="̅"/>
                            <m:ctrlPr>
                              <a:rPr kumimoji="1" lang="en-US" altLang="ko-Kore-KR" i="1">
                                <a:latin typeface="Cambria Math" panose="02040503050406030204" pitchFamily="18" charset="0"/>
                              </a:rPr>
                            </m:ctrlPr>
                          </m:accPr>
                          <m:e>
                            <m:r>
                              <a:rPr kumimoji="1" lang="en-US" altLang="ko-Kore-KR" i="1">
                                <a:latin typeface="Cambria Math" panose="02040503050406030204" pitchFamily="18" charset="0"/>
                              </a:rPr>
                              <m:t>𝑐</m:t>
                            </m:r>
                          </m:e>
                        </m:acc>
                      </m:e>
                      <m:sub>
                        <m:r>
                          <a:rPr kumimoji="1" lang="en-US" altLang="ko-Kore-KR" b="0" i="1" smtClean="0">
                            <a:latin typeface="Cambria Math" panose="02040503050406030204" pitchFamily="18" charset="0"/>
                          </a:rPr>
                          <m:t>𝑛</m:t>
                        </m:r>
                      </m:sub>
                    </m:sSub>
                  </m:oMath>
                </a14:m>
                <a:r>
                  <a:rPr kumimoji="1" lang="en-US" altLang="ko-Kore-KR" dirty="0"/>
                  <a:t>          →          </a:t>
                </a:r>
                <a14:m>
                  <m:oMath xmlns:m="http://schemas.openxmlformats.org/officeDocument/2006/math">
                    <m:sSub>
                      <m:sSubPr>
                        <m:ctrlPr>
                          <a:rPr kumimoji="1" lang="en-US" altLang="ko-Kore-KR" i="1">
                            <a:latin typeface="Cambria Math" panose="02040503050406030204" pitchFamily="18" charset="0"/>
                          </a:rPr>
                        </m:ctrlPr>
                      </m:sSubPr>
                      <m:e>
                        <m:acc>
                          <m:accPr>
                            <m:chr m:val="̅"/>
                            <m:ctrlPr>
                              <a:rPr kumimoji="1" lang="en-US" altLang="ko-Kore-KR" i="1">
                                <a:latin typeface="Cambria Math" panose="02040503050406030204" pitchFamily="18" charset="0"/>
                              </a:rPr>
                            </m:ctrlPr>
                          </m:accPr>
                          <m:e>
                            <m:r>
                              <a:rPr kumimoji="1" lang="en-US" altLang="ko-Kore-KR" i="1">
                                <a:latin typeface="Cambria Math" panose="02040503050406030204" pitchFamily="18" charset="0"/>
                              </a:rPr>
                              <m:t>𝑐</m:t>
                            </m:r>
                          </m:e>
                        </m:acc>
                      </m:e>
                      <m:sub>
                        <m:r>
                          <a:rPr kumimoji="1" lang="en-US" altLang="ko-Kore-KR" i="1">
                            <a:latin typeface="Cambria Math" panose="02040503050406030204" pitchFamily="18" charset="0"/>
                          </a:rPr>
                          <m:t>𝑛</m:t>
                        </m:r>
                      </m:sub>
                    </m:sSub>
                  </m:oMath>
                </a14:m>
                <a:r>
                  <a:rPr kumimoji="1" lang="en-US" altLang="ko-Kore-KR" dirty="0"/>
                  <a:t>= </a:t>
                </a:r>
                <a14:m>
                  <m:oMath xmlns:m="http://schemas.openxmlformats.org/officeDocument/2006/math">
                    <m:f>
                      <m:fPr>
                        <m:ctrlPr>
                          <a:rPr kumimoji="1" lang="en-US" altLang="ko-Kore-KR" i="1">
                            <a:latin typeface="Cambria Math" panose="02040503050406030204" pitchFamily="18" charset="0"/>
                          </a:rPr>
                        </m:ctrlPr>
                      </m:fPr>
                      <m:num>
                        <m:r>
                          <a:rPr kumimoji="1" lang="en-US" altLang="ko-Kore-KR" i="1">
                            <a:latin typeface="Cambria Math" panose="02040503050406030204" pitchFamily="18" charset="0"/>
                          </a:rPr>
                          <m:t>1</m:t>
                        </m:r>
                      </m:num>
                      <m:den>
                        <m:sSub>
                          <m:sSubPr>
                            <m:ctrlPr>
                              <a:rPr kumimoji="1" lang="en-US" altLang="ko-Kore-KR" i="1">
                                <a:latin typeface="Cambria Math" panose="02040503050406030204" pitchFamily="18" charset="0"/>
                              </a:rPr>
                            </m:ctrlPr>
                          </m:sSubPr>
                          <m:e>
                            <m:r>
                              <a:rPr kumimoji="1" lang="en-US" altLang="ko-Kore-KR" i="1">
                                <a:latin typeface="Cambria Math" panose="02040503050406030204" pitchFamily="18" charset="0"/>
                                <a:ea typeface="Cambria Math" panose="02040503050406030204" pitchFamily="18" charset="0"/>
                              </a:rPr>
                              <m:t>𝜀</m:t>
                            </m:r>
                          </m:e>
                          <m:sub>
                            <m:r>
                              <a:rPr kumimoji="1" lang="en-US" altLang="ko-Kore-KR" b="0" i="1" smtClean="0">
                                <a:latin typeface="Cambria Math" panose="02040503050406030204" pitchFamily="18" charset="0"/>
                                <a:ea typeface="Cambria Math" panose="02040503050406030204" pitchFamily="18" charset="0"/>
                              </a:rPr>
                              <m:t>𝑛</m:t>
                            </m:r>
                          </m:sub>
                        </m:sSub>
                        <m:sSub>
                          <m:sSubPr>
                            <m:ctrlPr>
                              <a:rPr kumimoji="1" lang="en-US" altLang="ko-Kore-KR" i="1">
                                <a:latin typeface="Cambria Math" panose="02040503050406030204" pitchFamily="18" charset="0"/>
                              </a:rPr>
                            </m:ctrlPr>
                          </m:sSubPr>
                          <m:e>
                            <m:r>
                              <a:rPr kumimoji="1" lang="en-US" altLang="ko-Kore-KR" i="1">
                                <a:latin typeface="Cambria Math" panose="02040503050406030204" pitchFamily="18" charset="0"/>
                              </a:rPr>
                              <m:t>𝐿</m:t>
                            </m:r>
                          </m:e>
                          <m:sub>
                            <m:r>
                              <a:rPr kumimoji="1" lang="en-US" altLang="ko-Kore-KR" b="0" i="1" smtClean="0">
                                <a:latin typeface="Cambria Math" panose="02040503050406030204" pitchFamily="18" charset="0"/>
                              </a:rPr>
                              <m:t>𝑛</m:t>
                            </m:r>
                          </m:sub>
                        </m:sSub>
                        <m:sSub>
                          <m:sSubPr>
                            <m:ctrlPr>
                              <a:rPr kumimoji="1" lang="en-US" altLang="ko-Kore-KR" i="1">
                                <a:latin typeface="Cambria Math" panose="02040503050406030204" pitchFamily="18" charset="0"/>
                              </a:rPr>
                            </m:ctrlPr>
                          </m:sSubPr>
                          <m:e>
                            <m:r>
                              <a:rPr kumimoji="1" lang="en-US" altLang="ko-Kore-KR" i="1">
                                <a:latin typeface="Cambria Math" panose="02040503050406030204" pitchFamily="18" charset="0"/>
                              </a:rPr>
                              <m:t>𝐴</m:t>
                            </m:r>
                          </m:e>
                          <m:sub>
                            <m:r>
                              <a:rPr kumimoji="1" lang="en-US" altLang="ko-Kore-KR" b="0" i="1" smtClean="0">
                                <a:latin typeface="Cambria Math" panose="02040503050406030204" pitchFamily="18" charset="0"/>
                              </a:rPr>
                              <m:t>𝑛</m:t>
                            </m:r>
                          </m:sub>
                        </m:sSub>
                      </m:den>
                    </m:f>
                    <m:r>
                      <a:rPr kumimoji="1" lang="en-US" altLang="ko-Kore-KR" b="0" i="1" smtClean="0">
                        <a:latin typeface="Cambria Math" panose="02040503050406030204" pitchFamily="18" charset="0"/>
                      </a:rPr>
                      <m:t>(</m:t>
                    </m:r>
                    <m:sSub>
                      <m:sSubPr>
                        <m:ctrlPr>
                          <a:rPr kumimoji="1" lang="en-US" altLang="ko-Kore-KR" i="1">
                            <a:latin typeface="Cambria Math" panose="02040503050406030204" pitchFamily="18" charset="0"/>
                          </a:rPr>
                        </m:ctrlPr>
                      </m:sSubPr>
                      <m:e>
                        <m:r>
                          <a:rPr kumimoji="1" lang="en-US" altLang="ko-Kore-KR" i="1">
                            <a:latin typeface="Cambria Math" panose="02040503050406030204" pitchFamily="18" charset="0"/>
                          </a:rPr>
                          <m:t>𝑛</m:t>
                        </m:r>
                      </m:e>
                      <m:sub>
                        <m:r>
                          <a:rPr kumimoji="1" lang="en-US" altLang="ko-Kore-KR" i="1">
                            <a:latin typeface="Cambria Math" panose="02040503050406030204" pitchFamily="18" charset="0"/>
                          </a:rPr>
                          <m:t>𝐿𝑖</m:t>
                        </m:r>
                      </m:sub>
                    </m:sSub>
                    <m:r>
                      <a:rPr kumimoji="1" lang="en-US" altLang="ko-Kore-KR" b="0" i="1" smtClean="0">
                        <a:latin typeface="Cambria Math" panose="02040503050406030204" pitchFamily="18" charset="0"/>
                      </a:rPr>
                      <m:t>−</m:t>
                    </m:r>
                    <m:sSub>
                      <m:sSubPr>
                        <m:ctrlPr>
                          <a:rPr kumimoji="1" lang="en-US" altLang="ko-Kore-KR" i="1">
                            <a:latin typeface="Cambria Math" panose="02040503050406030204" pitchFamily="18" charset="0"/>
                          </a:rPr>
                        </m:ctrlPr>
                      </m:sSubPr>
                      <m:e>
                        <m:r>
                          <a:rPr kumimoji="1" lang="en-US" altLang="ko-Kore-KR" i="1">
                            <a:latin typeface="Cambria Math" panose="02040503050406030204" pitchFamily="18" charset="0"/>
                            <a:ea typeface="Cambria Math" panose="02040503050406030204" pitchFamily="18" charset="0"/>
                          </a:rPr>
                          <m:t>𝜀</m:t>
                        </m:r>
                      </m:e>
                      <m:sub>
                        <m:r>
                          <a:rPr kumimoji="1" lang="en-US" altLang="ko-Kore-KR" i="1">
                            <a:latin typeface="Cambria Math" panose="02040503050406030204" pitchFamily="18" charset="0"/>
                          </a:rPr>
                          <m:t>𝑝</m:t>
                        </m:r>
                      </m:sub>
                    </m:sSub>
                    <m:sSub>
                      <m:sSubPr>
                        <m:ctrlPr>
                          <a:rPr kumimoji="1" lang="en-US" altLang="ko-Kore-KR" i="1">
                            <a:latin typeface="Cambria Math" panose="02040503050406030204" pitchFamily="18" charset="0"/>
                          </a:rPr>
                        </m:ctrlPr>
                      </m:sSubPr>
                      <m:e>
                        <m:r>
                          <a:rPr kumimoji="1" lang="en-US" altLang="ko-Kore-KR" i="1">
                            <a:latin typeface="Cambria Math" panose="02040503050406030204" pitchFamily="18" charset="0"/>
                          </a:rPr>
                          <m:t>𝐿</m:t>
                        </m:r>
                      </m:e>
                      <m:sub>
                        <m:r>
                          <a:rPr kumimoji="1" lang="en-US" altLang="ko-Kore-KR" i="1">
                            <a:latin typeface="Cambria Math" panose="02040503050406030204" pitchFamily="18" charset="0"/>
                          </a:rPr>
                          <m:t>𝑝</m:t>
                        </m:r>
                      </m:sub>
                    </m:sSub>
                    <m:sSub>
                      <m:sSubPr>
                        <m:ctrlPr>
                          <a:rPr kumimoji="1" lang="en-US" altLang="ko-Kore-KR" i="1">
                            <a:latin typeface="Cambria Math" panose="02040503050406030204" pitchFamily="18" charset="0"/>
                          </a:rPr>
                        </m:ctrlPr>
                      </m:sSubPr>
                      <m:e>
                        <m:r>
                          <a:rPr kumimoji="1" lang="en-US" altLang="ko-Kore-KR" i="1">
                            <a:latin typeface="Cambria Math" panose="02040503050406030204" pitchFamily="18" charset="0"/>
                          </a:rPr>
                          <m:t>𝐴</m:t>
                        </m:r>
                      </m:e>
                      <m:sub>
                        <m:r>
                          <a:rPr kumimoji="1" lang="en-US" altLang="ko-Kore-KR" i="1">
                            <a:latin typeface="Cambria Math" panose="02040503050406030204" pitchFamily="18" charset="0"/>
                          </a:rPr>
                          <m:t>𝑝</m:t>
                        </m:r>
                      </m:sub>
                    </m:sSub>
                    <m:r>
                      <m:rPr>
                        <m:nor/>
                      </m:rPr>
                      <a:rPr kumimoji="1" lang="en-US" altLang="ko-Kore-KR" dirty="0"/>
                      <m:t> </m:t>
                    </m:r>
                    <m:sSub>
                      <m:sSubPr>
                        <m:ctrlPr>
                          <a:rPr kumimoji="1" lang="en-US" altLang="ko-Kore-KR" i="1">
                            <a:latin typeface="Cambria Math" panose="02040503050406030204" pitchFamily="18" charset="0"/>
                          </a:rPr>
                        </m:ctrlPr>
                      </m:sSubPr>
                      <m:e>
                        <m:acc>
                          <m:accPr>
                            <m:chr m:val="̅"/>
                            <m:ctrlPr>
                              <a:rPr kumimoji="1" lang="en-US" altLang="ko-Kore-KR" i="1">
                                <a:latin typeface="Cambria Math" panose="02040503050406030204" pitchFamily="18" charset="0"/>
                              </a:rPr>
                            </m:ctrlPr>
                          </m:accPr>
                          <m:e>
                            <m:r>
                              <a:rPr kumimoji="1" lang="en-US" altLang="ko-Kore-KR" i="1">
                                <a:latin typeface="Cambria Math" panose="02040503050406030204" pitchFamily="18" charset="0"/>
                              </a:rPr>
                              <m:t>𝑐</m:t>
                            </m:r>
                          </m:e>
                        </m:acc>
                      </m:e>
                      <m:sub>
                        <m:r>
                          <a:rPr kumimoji="1" lang="en-US" altLang="ko-Kore-KR" i="1">
                            <a:latin typeface="Cambria Math" panose="02040503050406030204" pitchFamily="18" charset="0"/>
                          </a:rPr>
                          <m:t>𝑝</m:t>
                        </m:r>
                      </m:sub>
                    </m:sSub>
                  </m:oMath>
                </a14:m>
                <a:r>
                  <a:rPr kumimoji="1" lang="en-US" altLang="ko-Kore-KR" dirty="0"/>
                  <a:t>)</a:t>
                </a:r>
                <a:endParaRPr kumimoji="1" lang="ko-Kore-KR" altLang="en-US" dirty="0"/>
              </a:p>
            </p:txBody>
          </p:sp>
        </mc:Choice>
        <mc:Fallback xmlns="">
          <p:sp>
            <p:nvSpPr>
              <p:cNvPr id="11" name="TextBox 10">
                <a:extLst>
                  <a:ext uri="{FF2B5EF4-FFF2-40B4-BE49-F238E27FC236}">
                    <a16:creationId xmlns:a16="http://schemas.microsoft.com/office/drawing/2014/main" id="{6E194FFB-B973-C041-BCE1-401C0016330B}"/>
                  </a:ext>
                </a:extLst>
              </p:cNvPr>
              <p:cNvSpPr txBox="1">
                <a:spLocks noRot="1" noChangeAspect="1" noMove="1" noResize="1" noEditPoints="1" noAdjustHandles="1" noChangeArrowheads="1" noChangeShapeType="1" noTextEdit="1"/>
              </p:cNvSpPr>
              <p:nvPr/>
            </p:nvSpPr>
            <p:spPr>
              <a:xfrm>
                <a:off x="1075444" y="4442683"/>
                <a:ext cx="6985267" cy="519181"/>
              </a:xfrm>
              <a:prstGeom prst="rect">
                <a:avLst/>
              </a:prstGeom>
              <a:blipFill>
                <a:blip r:embed="rId5"/>
                <a:stretch>
                  <a:fillRect/>
                </a:stretch>
              </a:blipFill>
            </p:spPr>
            <p:txBody>
              <a:bodyPr/>
              <a:lstStyle/>
              <a:p>
                <a:r>
                  <a:rPr lang="ko-Kore-KR" altLang="en-US">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49EF8C2F-B01D-914F-AD3E-4D77CD9A5CED}"/>
                  </a:ext>
                </a:extLst>
              </p:cNvPr>
              <p:cNvSpPr txBox="1"/>
              <p:nvPr/>
            </p:nvSpPr>
            <p:spPr>
              <a:xfrm>
                <a:off x="1277951" y="4113058"/>
                <a:ext cx="6588098" cy="276999"/>
              </a:xfrm>
              <a:prstGeom prst="rect">
                <a:avLst/>
              </a:prstGeom>
              <a:noFill/>
            </p:spPr>
            <p:txBody>
              <a:bodyPr wrap="square" rtlCol="0">
                <a:spAutoFit/>
              </a:bodyPr>
              <a:lstStyle/>
              <a:p>
                <a:pPr algn="ctr"/>
                <a:r>
                  <a:rPr kumimoji="1" lang="en-US" altLang="ko-Kore-KR" sz="1200" dirty="0"/>
                  <a:t>→ Easily calculated using the electrode stoichiometries of a healthy cell at 0% SOC (Assume </a:t>
                </a:r>
                <a14:m>
                  <m:oMath xmlns:m="http://schemas.openxmlformats.org/officeDocument/2006/math">
                    <m:sSub>
                      <m:sSubPr>
                        <m:ctrlPr>
                          <a:rPr kumimoji="1" lang="en-US" altLang="ko-Kore-KR" sz="1200" i="1" smtClean="0">
                            <a:latin typeface="Cambria Math" panose="02040503050406030204" pitchFamily="18" charset="0"/>
                          </a:rPr>
                        </m:ctrlPr>
                      </m:sSubPr>
                      <m:e>
                        <m:r>
                          <a:rPr kumimoji="1" lang="en-US" altLang="ko-Kore-KR" sz="1200" b="0" i="1" smtClean="0">
                            <a:latin typeface="Cambria Math" panose="02040503050406030204" pitchFamily="18" charset="0"/>
                          </a:rPr>
                          <m:t>𝑄</m:t>
                        </m:r>
                      </m:e>
                      <m:sub>
                        <m:r>
                          <a:rPr kumimoji="1" lang="en-US" altLang="ko-Kore-KR" sz="1200" b="0" i="1" smtClean="0">
                            <a:latin typeface="Cambria Math" panose="02040503050406030204" pitchFamily="18" charset="0"/>
                          </a:rPr>
                          <m:t>𝑙𝑜𝑠𝑠</m:t>
                        </m:r>
                      </m:sub>
                    </m:sSub>
                    <m:r>
                      <a:rPr kumimoji="1" lang="en-US" altLang="ko-Kore-KR" sz="1200" b="0" i="1" smtClean="0">
                        <a:latin typeface="Cambria Math" panose="02040503050406030204" pitchFamily="18" charset="0"/>
                      </a:rPr>
                      <m:t>=0)</m:t>
                    </m:r>
                  </m:oMath>
                </a14:m>
                <a:endParaRPr kumimoji="1" lang="ko-Kore-KR" altLang="en-US" sz="1200" dirty="0"/>
              </a:p>
            </p:txBody>
          </p:sp>
        </mc:Choice>
        <mc:Fallback xmlns="">
          <p:sp>
            <p:nvSpPr>
              <p:cNvPr id="20" name="TextBox 19">
                <a:extLst>
                  <a:ext uri="{FF2B5EF4-FFF2-40B4-BE49-F238E27FC236}">
                    <a16:creationId xmlns:a16="http://schemas.microsoft.com/office/drawing/2014/main" id="{49EF8C2F-B01D-914F-AD3E-4D77CD9A5CED}"/>
                  </a:ext>
                </a:extLst>
              </p:cNvPr>
              <p:cNvSpPr txBox="1">
                <a:spLocks noRot="1" noChangeAspect="1" noMove="1" noResize="1" noEditPoints="1" noAdjustHandles="1" noChangeArrowheads="1" noChangeShapeType="1" noTextEdit="1"/>
              </p:cNvSpPr>
              <p:nvPr/>
            </p:nvSpPr>
            <p:spPr>
              <a:xfrm>
                <a:off x="1277951" y="4113058"/>
                <a:ext cx="6588098" cy="276999"/>
              </a:xfrm>
              <a:prstGeom prst="rect">
                <a:avLst/>
              </a:prstGeom>
              <a:blipFill>
                <a:blip r:embed="rId6"/>
                <a:stretch>
                  <a:fillRect t="-4762" b="-14286"/>
                </a:stretch>
              </a:blipFill>
            </p:spPr>
            <p:txBody>
              <a:bodyPr/>
              <a:lstStyle/>
              <a:p>
                <a:r>
                  <a:rPr lang="ko-Kore-KR" altLang="en-US">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A6B2C83C-7F2F-BD4C-AAA3-FE8EB6245BBE}"/>
                  </a:ext>
                </a:extLst>
              </p:cNvPr>
              <p:cNvSpPr txBox="1"/>
              <p:nvPr/>
            </p:nvSpPr>
            <p:spPr>
              <a:xfrm>
                <a:off x="2920253" y="4961864"/>
                <a:ext cx="3295651" cy="823495"/>
              </a:xfrm>
              <a:prstGeom prst="rect">
                <a:avLst/>
              </a:prstGeom>
              <a:noFill/>
            </p:spPr>
            <p:txBody>
              <a:bodyPr wrap="square" rtlCol="0">
                <a:spAutoFit/>
              </a:bodyPr>
              <a:lstStyle/>
              <a:p>
                <a:pPr algn="ctr"/>
                <a14:m>
                  <m:oMath xmlns:m="http://schemas.openxmlformats.org/officeDocument/2006/math">
                    <m:sSub>
                      <m:sSubPr>
                        <m:ctrlPr>
                          <a:rPr kumimoji="1" lang="en-US" altLang="ko-Kore-KR" i="1" smtClean="0">
                            <a:latin typeface="Cambria Math" panose="02040503050406030204" pitchFamily="18" charset="0"/>
                          </a:rPr>
                        </m:ctrlPr>
                      </m:sSubPr>
                      <m:e>
                        <m:acc>
                          <m:accPr>
                            <m:chr m:val="̅"/>
                            <m:ctrlPr>
                              <a:rPr kumimoji="1" lang="en-US" altLang="ko-Kore-KR" i="1" smtClean="0">
                                <a:latin typeface="Cambria Math" panose="02040503050406030204" pitchFamily="18" charset="0"/>
                              </a:rPr>
                            </m:ctrlPr>
                          </m:accPr>
                          <m:e>
                            <m:r>
                              <a:rPr kumimoji="1" lang="en-US" altLang="ko-Kore-KR" b="0" i="1" smtClean="0">
                                <a:latin typeface="Cambria Math" panose="02040503050406030204" pitchFamily="18" charset="0"/>
                              </a:rPr>
                              <m:t>𝑐</m:t>
                            </m:r>
                          </m:e>
                        </m:acc>
                      </m:e>
                      <m:sub>
                        <m:r>
                          <a:rPr kumimoji="1" lang="en-US" altLang="ko-Kore-KR" b="0" i="1" smtClean="0">
                            <a:latin typeface="Cambria Math" panose="02040503050406030204" pitchFamily="18" charset="0"/>
                          </a:rPr>
                          <m:t>𝑝</m:t>
                        </m:r>
                      </m:sub>
                    </m:sSub>
                    <m:r>
                      <a:rPr kumimoji="1" lang="en-US" altLang="ko-Kore-KR" b="0" i="1" smtClean="0">
                        <a:latin typeface="Cambria Math" panose="02040503050406030204" pitchFamily="18" charset="0"/>
                      </a:rPr>
                      <m:t>=−</m:t>
                    </m:r>
                    <m:f>
                      <m:fPr>
                        <m:ctrlPr>
                          <a:rPr kumimoji="1" lang="en-US" altLang="ko-Kore-KR" b="0" i="1" smtClean="0">
                            <a:latin typeface="Cambria Math" panose="02040503050406030204" pitchFamily="18" charset="0"/>
                          </a:rPr>
                        </m:ctrlPr>
                      </m:fPr>
                      <m:num>
                        <m:r>
                          <a:rPr kumimoji="1" lang="en-US" altLang="ko-Kore-KR" b="0" i="1" smtClean="0">
                            <a:latin typeface="Cambria Math" panose="02040503050406030204" pitchFamily="18" charset="0"/>
                          </a:rPr>
                          <m:t>1</m:t>
                        </m:r>
                      </m:num>
                      <m:den>
                        <m:r>
                          <a:rPr kumimoji="1" lang="en-US" altLang="ko-Kore-KR" b="0" i="1" smtClean="0">
                            <a:latin typeface="Cambria Math" panose="02040503050406030204" pitchFamily="18" charset="0"/>
                          </a:rPr>
                          <m:t>𝐹</m:t>
                        </m:r>
                        <m:sSub>
                          <m:sSubPr>
                            <m:ctrlPr>
                              <a:rPr kumimoji="1" lang="en-US" altLang="ko-Kore-KR" b="0" i="1" smtClean="0">
                                <a:latin typeface="Cambria Math" panose="02040503050406030204" pitchFamily="18" charset="0"/>
                              </a:rPr>
                            </m:ctrlPr>
                          </m:sSubPr>
                          <m:e>
                            <m:r>
                              <a:rPr kumimoji="1" lang="en-US" altLang="ko-Kore-KR" b="0" i="1" smtClean="0">
                                <a:latin typeface="Cambria Math" panose="02040503050406030204" pitchFamily="18" charset="0"/>
                                <a:ea typeface="Cambria Math" panose="02040503050406030204" pitchFamily="18" charset="0"/>
                              </a:rPr>
                              <m:t>𝜀</m:t>
                            </m:r>
                          </m:e>
                          <m:sub>
                            <m:r>
                              <a:rPr kumimoji="1" lang="en-US" altLang="ko-Kore-KR" b="0" i="1" smtClean="0">
                                <a:latin typeface="Cambria Math" panose="02040503050406030204" pitchFamily="18" charset="0"/>
                              </a:rPr>
                              <m:t>𝑝</m:t>
                            </m:r>
                          </m:sub>
                        </m:sSub>
                        <m:sSub>
                          <m:sSubPr>
                            <m:ctrlPr>
                              <a:rPr kumimoji="1" lang="en-US" altLang="ko-Kore-KR" b="0" i="1" smtClean="0">
                                <a:latin typeface="Cambria Math" panose="02040503050406030204" pitchFamily="18" charset="0"/>
                              </a:rPr>
                            </m:ctrlPr>
                          </m:sSubPr>
                          <m:e>
                            <m:r>
                              <a:rPr kumimoji="1" lang="en-US" altLang="ko-Kore-KR" b="0" i="1" smtClean="0">
                                <a:latin typeface="Cambria Math" panose="02040503050406030204" pitchFamily="18" charset="0"/>
                              </a:rPr>
                              <m:t>𝐿</m:t>
                            </m:r>
                          </m:e>
                          <m:sub>
                            <m:r>
                              <a:rPr kumimoji="1" lang="en-US" altLang="ko-Kore-KR" b="0" i="1" smtClean="0">
                                <a:latin typeface="Cambria Math" panose="02040503050406030204" pitchFamily="18" charset="0"/>
                              </a:rPr>
                              <m:t>𝑝</m:t>
                            </m:r>
                          </m:sub>
                        </m:sSub>
                        <m:sSub>
                          <m:sSubPr>
                            <m:ctrlPr>
                              <a:rPr kumimoji="1" lang="en-US" altLang="ko-Kore-KR" b="0" i="1" smtClean="0">
                                <a:latin typeface="Cambria Math" panose="02040503050406030204" pitchFamily="18" charset="0"/>
                              </a:rPr>
                            </m:ctrlPr>
                          </m:sSubPr>
                          <m:e>
                            <m:r>
                              <a:rPr kumimoji="1" lang="en-US" altLang="ko-Kore-KR" b="0" i="1" smtClean="0">
                                <a:latin typeface="Cambria Math" panose="02040503050406030204" pitchFamily="18" charset="0"/>
                              </a:rPr>
                              <m:t>𝐴</m:t>
                            </m:r>
                          </m:e>
                          <m:sub>
                            <m:r>
                              <a:rPr kumimoji="1" lang="en-US" altLang="ko-Kore-KR" b="0" i="1" smtClean="0">
                                <a:latin typeface="Cambria Math" panose="02040503050406030204" pitchFamily="18" charset="0"/>
                              </a:rPr>
                              <m:t>𝑝</m:t>
                            </m:r>
                          </m:sub>
                        </m:sSub>
                      </m:den>
                    </m:f>
                    <m:r>
                      <a:rPr kumimoji="1" lang="en-US" altLang="ko-Kore-KR" b="0" i="1" smtClean="0">
                        <a:latin typeface="Cambria Math" panose="02040503050406030204" pitchFamily="18" charset="0"/>
                      </a:rPr>
                      <m:t>𝑥</m:t>
                    </m:r>
                    <m:r>
                      <a:rPr kumimoji="1" lang="en-US" altLang="ko-Kore-KR" b="0" i="1" smtClean="0">
                        <a:latin typeface="Cambria Math" panose="02040503050406030204" pitchFamily="18" charset="0"/>
                      </a:rPr>
                      <m:t>+</m:t>
                    </m:r>
                    <m:sSub>
                      <m:sSubPr>
                        <m:ctrlPr>
                          <a:rPr kumimoji="1" lang="en-US" altLang="ko-Kore-KR" b="0" i="1" smtClean="0">
                            <a:latin typeface="Cambria Math" panose="02040503050406030204" pitchFamily="18" charset="0"/>
                          </a:rPr>
                        </m:ctrlPr>
                      </m:sSubPr>
                      <m:e>
                        <m:r>
                          <a:rPr kumimoji="1" lang="en-US" altLang="ko-Kore-KR" b="0" i="1" smtClean="0">
                            <a:latin typeface="Cambria Math" panose="02040503050406030204" pitchFamily="18" charset="0"/>
                            <a:ea typeface="Cambria Math" panose="02040503050406030204" pitchFamily="18" charset="0"/>
                          </a:rPr>
                          <m:t>𝜃</m:t>
                        </m:r>
                      </m:e>
                      <m:sub>
                        <m:r>
                          <a:rPr kumimoji="1" lang="en-US" altLang="ko-Kore-KR" b="0" i="1" smtClean="0">
                            <a:latin typeface="Cambria Math" panose="02040503050406030204" pitchFamily="18" charset="0"/>
                          </a:rPr>
                          <m:t>0%.</m:t>
                        </m:r>
                        <m:r>
                          <a:rPr kumimoji="1" lang="en-US" altLang="ko-Kore-KR" b="0" i="1" smtClean="0">
                            <a:latin typeface="Cambria Math" panose="02040503050406030204" pitchFamily="18" charset="0"/>
                          </a:rPr>
                          <m:t>𝑝</m:t>
                        </m:r>
                      </m:sub>
                    </m:sSub>
                    <m:sSub>
                      <m:sSubPr>
                        <m:ctrlPr>
                          <a:rPr kumimoji="1" lang="en-US" altLang="ko-Kore-KR" b="0" i="1" smtClean="0">
                            <a:latin typeface="Cambria Math" panose="02040503050406030204" pitchFamily="18" charset="0"/>
                          </a:rPr>
                        </m:ctrlPr>
                      </m:sSubPr>
                      <m:e>
                        <m:r>
                          <a:rPr kumimoji="1" lang="en-US" altLang="ko-Kore-KR" b="0" i="1" smtClean="0">
                            <a:latin typeface="Cambria Math" panose="02040503050406030204" pitchFamily="18" charset="0"/>
                          </a:rPr>
                          <m:t>𝑐</m:t>
                        </m:r>
                      </m:e>
                      <m:sub>
                        <m:r>
                          <a:rPr kumimoji="1" lang="en-US" altLang="ko-Kore-KR" b="0" i="1" smtClean="0">
                            <a:latin typeface="Cambria Math" panose="02040503050406030204" pitchFamily="18" charset="0"/>
                          </a:rPr>
                          <m:t>𝑚𝑎𝑥</m:t>
                        </m:r>
                        <m:r>
                          <a:rPr kumimoji="1" lang="en-US" altLang="ko-Kore-KR" b="0" i="1" smtClean="0">
                            <a:latin typeface="Cambria Math" panose="02040503050406030204" pitchFamily="18" charset="0"/>
                          </a:rPr>
                          <m:t>.</m:t>
                        </m:r>
                        <m:r>
                          <a:rPr kumimoji="1" lang="en-US" altLang="ko-Kore-KR" b="0" i="1" smtClean="0">
                            <a:latin typeface="Cambria Math" panose="02040503050406030204" pitchFamily="18" charset="0"/>
                          </a:rPr>
                          <m:t>𝑝</m:t>
                        </m:r>
                      </m:sub>
                    </m:sSub>
                  </m:oMath>
                </a14:m>
                <a:r>
                  <a:rPr kumimoji="1" lang="en-US" altLang="ko-Kore-KR" dirty="0"/>
                  <a:t>  </a:t>
                </a:r>
              </a:p>
              <a:p>
                <a:pPr algn="ctr"/>
                <a:endParaRPr kumimoji="1" lang="ko-Kore-KR" altLang="en-US" dirty="0"/>
              </a:p>
            </p:txBody>
          </p:sp>
        </mc:Choice>
        <mc:Fallback xmlns="">
          <p:sp>
            <p:nvSpPr>
              <p:cNvPr id="21" name="TextBox 20">
                <a:extLst>
                  <a:ext uri="{FF2B5EF4-FFF2-40B4-BE49-F238E27FC236}">
                    <a16:creationId xmlns:a16="http://schemas.microsoft.com/office/drawing/2014/main" id="{A6B2C83C-7F2F-BD4C-AAA3-FE8EB6245BBE}"/>
                  </a:ext>
                </a:extLst>
              </p:cNvPr>
              <p:cNvSpPr txBox="1">
                <a:spLocks noRot="1" noChangeAspect="1" noMove="1" noResize="1" noEditPoints="1" noAdjustHandles="1" noChangeArrowheads="1" noChangeShapeType="1" noTextEdit="1"/>
              </p:cNvSpPr>
              <p:nvPr/>
            </p:nvSpPr>
            <p:spPr>
              <a:xfrm>
                <a:off x="2920253" y="4961864"/>
                <a:ext cx="3295651" cy="823495"/>
              </a:xfrm>
              <a:prstGeom prst="rect">
                <a:avLst/>
              </a:prstGeom>
              <a:blipFill>
                <a:blip r:embed="rId7"/>
                <a:stretch>
                  <a:fillRect/>
                </a:stretch>
              </a:blipFill>
            </p:spPr>
            <p:txBody>
              <a:bodyPr/>
              <a:lstStyle/>
              <a:p>
                <a:r>
                  <a:rPr lang="ko-Kore-KR" altLang="en-US">
                    <a:noFill/>
                  </a:rPr>
                  <a:t> </a:t>
                </a:r>
              </a:p>
            </p:txBody>
          </p:sp>
        </mc:Fallback>
      </mc:AlternateContent>
      <p:sp>
        <p:nvSpPr>
          <p:cNvPr id="16" name="TextBox 15">
            <a:extLst>
              <a:ext uri="{FF2B5EF4-FFF2-40B4-BE49-F238E27FC236}">
                <a16:creationId xmlns:a16="http://schemas.microsoft.com/office/drawing/2014/main" id="{15C1D578-7FFF-564A-933E-4D926ED50F79}"/>
              </a:ext>
            </a:extLst>
          </p:cNvPr>
          <p:cNvSpPr txBox="1"/>
          <p:nvPr/>
        </p:nvSpPr>
        <p:spPr>
          <a:xfrm>
            <a:off x="1531203" y="5509483"/>
            <a:ext cx="6090557" cy="584775"/>
          </a:xfrm>
          <a:prstGeom prst="rect">
            <a:avLst/>
          </a:prstGeom>
          <a:noFill/>
        </p:spPr>
        <p:txBody>
          <a:bodyPr wrap="square" rtlCol="0">
            <a:spAutoFit/>
          </a:bodyPr>
          <a:lstStyle/>
          <a:p>
            <a:pPr algn="ctr"/>
            <a:r>
              <a:rPr kumimoji="1" lang="en-US" altLang="ko-Kore-KR" sz="1600" dirty="0"/>
              <a:t>→ The average concentrations of lithium ions in the spherical particles which is related to a </a:t>
            </a:r>
            <a:r>
              <a:rPr kumimoji="1" lang="en-US" altLang="ko-Kore-KR" sz="1600" b="1" dirty="0"/>
              <a:t>charge level (x) </a:t>
            </a:r>
            <a:r>
              <a:rPr kumimoji="1" lang="en-US" altLang="ko-Kore-KR" sz="1600" dirty="0"/>
              <a:t>of the cell</a:t>
            </a:r>
          </a:p>
        </p:txBody>
      </p:sp>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95C30AB2-8510-5648-AF80-E22170719060}"/>
                  </a:ext>
                </a:extLst>
              </p:cNvPr>
              <p:cNvSpPr txBox="1"/>
              <p:nvPr/>
            </p:nvSpPr>
            <p:spPr>
              <a:xfrm>
                <a:off x="2920253" y="1932975"/>
                <a:ext cx="3473584" cy="381515"/>
              </a:xfrm>
              <a:prstGeom prst="rect">
                <a:avLst/>
              </a:prstGeom>
              <a:noFill/>
            </p:spPr>
            <p:txBody>
              <a:bodyPr wrap="square" rtlCol="0">
                <a:spAutoFit/>
              </a:bodyPr>
              <a:lstStyle/>
              <a:p>
                <a:pPr algn="ctr"/>
                <a:r>
                  <a:rPr kumimoji="1" lang="en-US" altLang="ko-Kore-KR" dirty="0"/>
                  <a:t> </a:t>
                </a:r>
                <a14:m>
                  <m:oMath xmlns:m="http://schemas.openxmlformats.org/officeDocument/2006/math">
                    <m:sSub>
                      <m:sSubPr>
                        <m:ctrlPr>
                          <a:rPr kumimoji="1" lang="en-US" altLang="ko-Kore-KR" i="1">
                            <a:latin typeface="Cambria Math" panose="02040503050406030204" pitchFamily="18" charset="0"/>
                          </a:rPr>
                        </m:ctrlPr>
                      </m:sSubPr>
                      <m:e>
                        <m:acc>
                          <m:accPr>
                            <m:chr m:val="̅"/>
                            <m:ctrlPr>
                              <a:rPr kumimoji="1" lang="en-US" altLang="ko-Kore-KR" i="1">
                                <a:latin typeface="Cambria Math" panose="02040503050406030204" pitchFamily="18" charset="0"/>
                              </a:rPr>
                            </m:ctrlPr>
                          </m:accPr>
                          <m:e>
                            <m:r>
                              <a:rPr kumimoji="1" lang="en-US" altLang="ko-Kore-KR" i="1">
                                <a:latin typeface="Cambria Math" panose="02040503050406030204" pitchFamily="18" charset="0"/>
                              </a:rPr>
                              <m:t>𝑐</m:t>
                            </m:r>
                          </m:e>
                        </m:acc>
                      </m:e>
                      <m:sub>
                        <m:r>
                          <a:rPr kumimoji="1" lang="en-US" altLang="ko-Kore-KR" i="1">
                            <a:latin typeface="Cambria Math" panose="02040503050406030204" pitchFamily="18" charset="0"/>
                          </a:rPr>
                          <m:t>𝑖</m:t>
                        </m:r>
                      </m:sub>
                    </m:sSub>
                    <m:r>
                      <a:rPr kumimoji="1" lang="en-US" altLang="ko-Kore-KR">
                        <a:latin typeface="Cambria Math" panose="02040503050406030204" pitchFamily="18" charset="0"/>
                      </a:rPr>
                      <m:t>=</m:t>
                    </m:r>
                    <m:sSub>
                      <m:sSubPr>
                        <m:ctrlPr>
                          <a:rPr kumimoji="1" lang="en-US" altLang="ko-Kore-KR" i="1">
                            <a:latin typeface="Cambria Math" panose="02040503050406030204" pitchFamily="18" charset="0"/>
                          </a:rPr>
                        </m:ctrlPr>
                      </m:sSubPr>
                      <m:e>
                        <m:r>
                          <a:rPr kumimoji="1" lang="en-US" altLang="ko-Kore-KR" i="1">
                            <a:latin typeface="Cambria Math" panose="02040503050406030204" pitchFamily="18" charset="0"/>
                            <a:ea typeface="Cambria Math" panose="02040503050406030204" pitchFamily="18" charset="0"/>
                          </a:rPr>
                          <m:t>𝛽</m:t>
                        </m:r>
                      </m:e>
                      <m:sub>
                        <m:r>
                          <a:rPr kumimoji="1" lang="en-US" altLang="ko-Kore-KR" i="1">
                            <a:latin typeface="Cambria Math" panose="02040503050406030204" pitchFamily="18" charset="0"/>
                          </a:rPr>
                          <m:t>𝑖</m:t>
                        </m:r>
                        <m:r>
                          <a:rPr kumimoji="1" lang="en-US" altLang="ko-Kore-KR" b="0" i="1" smtClean="0">
                            <a:latin typeface="Cambria Math" panose="02040503050406030204" pitchFamily="18" charset="0"/>
                          </a:rPr>
                          <m:t>,</m:t>
                        </m:r>
                        <m:r>
                          <a:rPr kumimoji="1" lang="en-US" altLang="ko-Kore-KR" i="1">
                            <a:latin typeface="Cambria Math" panose="02040503050406030204" pitchFamily="18" charset="0"/>
                          </a:rPr>
                          <m:t>1</m:t>
                        </m:r>
                      </m:sub>
                    </m:sSub>
                    <m:sSub>
                      <m:sSubPr>
                        <m:ctrlPr>
                          <a:rPr kumimoji="1" lang="en-US" altLang="ko-Kore-KR" i="1">
                            <a:latin typeface="Cambria Math" panose="02040503050406030204" pitchFamily="18" charset="0"/>
                          </a:rPr>
                        </m:ctrlPr>
                      </m:sSubPr>
                      <m:e>
                        <m:r>
                          <a:rPr kumimoji="1" lang="en-US" altLang="ko-Kore-KR" i="1">
                            <a:latin typeface="Cambria Math" panose="02040503050406030204" pitchFamily="18" charset="0"/>
                          </a:rPr>
                          <m:t>𝑋</m:t>
                        </m:r>
                      </m:e>
                      <m:sub>
                        <m:r>
                          <a:rPr kumimoji="1" lang="en-US" altLang="ko-Kore-KR" i="1">
                            <a:latin typeface="Cambria Math" panose="02040503050406030204" pitchFamily="18" charset="0"/>
                          </a:rPr>
                          <m:t>𝑖</m:t>
                        </m:r>
                        <m:r>
                          <a:rPr kumimoji="1" lang="en-US" altLang="ko-Kore-KR" b="0" i="1" smtClean="0">
                            <a:latin typeface="Cambria Math" panose="02040503050406030204" pitchFamily="18" charset="0"/>
                          </a:rPr>
                          <m:t>,</m:t>
                        </m:r>
                        <m:r>
                          <a:rPr kumimoji="1" lang="en-US" altLang="ko-Kore-KR" i="1">
                            <a:latin typeface="Cambria Math" panose="02040503050406030204" pitchFamily="18" charset="0"/>
                          </a:rPr>
                          <m:t>1</m:t>
                        </m:r>
                      </m:sub>
                    </m:sSub>
                  </m:oMath>
                </a14:m>
                <a:r>
                  <a:rPr kumimoji="1" lang="en-US" altLang="ko-Kore-KR" dirty="0"/>
                  <a:t>                </a:t>
                </a:r>
              </a:p>
            </p:txBody>
          </p:sp>
        </mc:Choice>
        <mc:Fallback xmlns="">
          <p:sp>
            <p:nvSpPr>
              <p:cNvPr id="23" name="TextBox 22">
                <a:extLst>
                  <a:ext uri="{FF2B5EF4-FFF2-40B4-BE49-F238E27FC236}">
                    <a16:creationId xmlns:a16="http://schemas.microsoft.com/office/drawing/2014/main" id="{95C30AB2-8510-5648-AF80-E22170719060}"/>
                  </a:ext>
                </a:extLst>
              </p:cNvPr>
              <p:cNvSpPr txBox="1">
                <a:spLocks noRot="1" noChangeAspect="1" noMove="1" noResize="1" noEditPoints="1" noAdjustHandles="1" noChangeArrowheads="1" noChangeShapeType="1" noTextEdit="1"/>
              </p:cNvSpPr>
              <p:nvPr/>
            </p:nvSpPr>
            <p:spPr>
              <a:xfrm>
                <a:off x="2920253" y="1932975"/>
                <a:ext cx="3473584" cy="381515"/>
              </a:xfrm>
              <a:prstGeom prst="rect">
                <a:avLst/>
              </a:prstGeom>
              <a:blipFill>
                <a:blip r:embed="rId8"/>
                <a:stretch>
                  <a:fillRect b="-10000"/>
                </a:stretch>
              </a:blipFill>
            </p:spPr>
            <p:txBody>
              <a:bodyPr/>
              <a:lstStyle/>
              <a:p>
                <a:r>
                  <a:rPr lang="ko-Kore-KR" altLang="en-US">
                    <a:noFill/>
                  </a:rPr>
                  <a:t> </a:t>
                </a:r>
              </a:p>
            </p:txBody>
          </p:sp>
        </mc:Fallback>
      </mc:AlternateContent>
      <p:sp>
        <p:nvSpPr>
          <p:cNvPr id="27" name="직사각형 26">
            <a:extLst>
              <a:ext uri="{FF2B5EF4-FFF2-40B4-BE49-F238E27FC236}">
                <a16:creationId xmlns:a16="http://schemas.microsoft.com/office/drawing/2014/main" id="{E7B9DC5E-62A8-DC44-87CF-641257D052D2}"/>
              </a:ext>
            </a:extLst>
          </p:cNvPr>
          <p:cNvSpPr/>
          <p:nvPr/>
        </p:nvSpPr>
        <p:spPr>
          <a:xfrm>
            <a:off x="840785" y="1657434"/>
            <a:ext cx="7555516" cy="1651112"/>
          </a:xfrm>
          <a:prstGeom prst="rect">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sp>
        <p:nvSpPr>
          <p:cNvPr id="28" name="직사각형 27">
            <a:extLst>
              <a:ext uri="{FF2B5EF4-FFF2-40B4-BE49-F238E27FC236}">
                <a16:creationId xmlns:a16="http://schemas.microsoft.com/office/drawing/2014/main" id="{C148086A-3EA2-9842-8B3D-169C2430FD21}"/>
              </a:ext>
            </a:extLst>
          </p:cNvPr>
          <p:cNvSpPr/>
          <p:nvPr/>
        </p:nvSpPr>
        <p:spPr>
          <a:xfrm>
            <a:off x="479968" y="3494945"/>
            <a:ext cx="8206832" cy="2601055"/>
          </a:xfrm>
          <a:prstGeom prst="rect">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94760F8E-3DD0-C14F-9E5F-93A0C9FC902D}"/>
                  </a:ext>
                </a:extLst>
              </p:cNvPr>
              <p:cNvSpPr txBox="1"/>
              <p:nvPr/>
            </p:nvSpPr>
            <p:spPr>
              <a:xfrm>
                <a:off x="2432475" y="2781248"/>
                <a:ext cx="4449137" cy="381515"/>
              </a:xfrm>
              <a:prstGeom prst="rect">
                <a:avLst/>
              </a:prstGeom>
              <a:noFill/>
              <a:ln>
                <a:noFill/>
              </a:ln>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ko-Kore-KR" i="1" smtClean="0">
                              <a:latin typeface="Cambria Math" panose="02040503050406030204" pitchFamily="18" charset="0"/>
                            </a:rPr>
                          </m:ctrlPr>
                        </m:sSubPr>
                        <m:e>
                          <m:r>
                            <a:rPr kumimoji="1" lang="en-US" altLang="ko-Kore-KR" b="0" i="1" smtClean="0">
                              <a:latin typeface="Cambria Math" panose="02040503050406030204" pitchFamily="18" charset="0"/>
                            </a:rPr>
                            <m:t>𝑐</m:t>
                          </m:r>
                        </m:e>
                        <m:sub>
                          <m:r>
                            <a:rPr kumimoji="1" lang="en-US" altLang="ko-Kore-KR" b="0" i="1" smtClean="0">
                              <a:latin typeface="Cambria Math" panose="02040503050406030204" pitchFamily="18" charset="0"/>
                            </a:rPr>
                            <m:t>𝑠</m:t>
                          </m:r>
                          <m:r>
                            <a:rPr kumimoji="1" lang="en-US" altLang="ko-Kore-KR" b="0" i="1" smtClean="0">
                              <a:latin typeface="Cambria Math" panose="02040503050406030204" pitchFamily="18" charset="0"/>
                            </a:rPr>
                            <m:t>,</m:t>
                          </m:r>
                          <m:r>
                            <a:rPr kumimoji="1" lang="en-US" altLang="ko-Kore-KR" b="0" i="1" smtClean="0">
                              <a:latin typeface="Cambria Math" panose="02040503050406030204" pitchFamily="18" charset="0"/>
                            </a:rPr>
                            <m:t>𝑖</m:t>
                          </m:r>
                        </m:sub>
                      </m:sSub>
                      <m:r>
                        <a:rPr kumimoji="1" lang="en-US" altLang="ko-Kore-KR" b="0" i="1" smtClean="0">
                          <a:latin typeface="Cambria Math" panose="02040503050406030204" pitchFamily="18" charset="0"/>
                        </a:rPr>
                        <m:t>=</m:t>
                      </m:r>
                      <m:sSub>
                        <m:sSubPr>
                          <m:ctrlPr>
                            <a:rPr kumimoji="1" lang="en-US" altLang="ko-Kore-KR" b="0" i="1" smtClean="0">
                              <a:latin typeface="Cambria Math" panose="02040503050406030204" pitchFamily="18" charset="0"/>
                            </a:rPr>
                          </m:ctrlPr>
                        </m:sSubPr>
                        <m:e>
                          <m:acc>
                            <m:accPr>
                              <m:chr m:val="̅"/>
                              <m:ctrlPr>
                                <a:rPr kumimoji="1" lang="en-US" altLang="ko-Kore-KR" b="0" i="1" smtClean="0">
                                  <a:latin typeface="Cambria Math" panose="02040503050406030204" pitchFamily="18" charset="0"/>
                                </a:rPr>
                              </m:ctrlPr>
                            </m:accPr>
                            <m:e>
                              <m:r>
                                <a:rPr kumimoji="1" lang="en-US" altLang="ko-Kore-KR" b="0" i="1" smtClean="0">
                                  <a:latin typeface="Cambria Math" panose="02040503050406030204" pitchFamily="18" charset="0"/>
                                </a:rPr>
                                <m:t>𝑐</m:t>
                              </m:r>
                            </m:e>
                          </m:acc>
                        </m:e>
                        <m:sub>
                          <m:r>
                            <a:rPr kumimoji="1" lang="en-US" altLang="ko-Kore-KR" b="0" i="1" smtClean="0">
                              <a:latin typeface="Cambria Math" panose="02040503050406030204" pitchFamily="18" charset="0"/>
                            </a:rPr>
                            <m:t>𝑖</m:t>
                          </m:r>
                        </m:sub>
                      </m:sSub>
                      <m:r>
                        <a:rPr kumimoji="1" lang="en-US" altLang="ko-Kore-KR" b="0" i="1" smtClean="0">
                          <a:latin typeface="Cambria Math" panose="02040503050406030204" pitchFamily="18" charset="0"/>
                        </a:rPr>
                        <m:t>+</m:t>
                      </m:r>
                      <m:sSub>
                        <m:sSubPr>
                          <m:ctrlPr>
                            <a:rPr kumimoji="1" lang="en-US" altLang="ko-Kore-KR" i="1">
                              <a:latin typeface="Cambria Math" panose="02040503050406030204" pitchFamily="18" charset="0"/>
                            </a:rPr>
                          </m:ctrlPr>
                        </m:sSubPr>
                        <m:e>
                          <m:r>
                            <a:rPr kumimoji="1" lang="en-US" altLang="ko-Kore-KR" i="1">
                              <a:latin typeface="Cambria Math" panose="02040503050406030204" pitchFamily="18" charset="0"/>
                              <a:ea typeface="Cambria Math" panose="02040503050406030204" pitchFamily="18" charset="0"/>
                            </a:rPr>
                            <m:t>𝛽</m:t>
                          </m:r>
                        </m:e>
                        <m:sub>
                          <m:r>
                            <a:rPr kumimoji="1" lang="en-US" altLang="ko-Kore-KR" i="1">
                              <a:latin typeface="Cambria Math" panose="02040503050406030204" pitchFamily="18" charset="0"/>
                            </a:rPr>
                            <m:t>𝑖</m:t>
                          </m:r>
                          <m:r>
                            <a:rPr kumimoji="1" lang="en-US" altLang="ko-Kore-KR" b="0" i="1" smtClean="0">
                              <a:latin typeface="Cambria Math" panose="02040503050406030204" pitchFamily="18" charset="0"/>
                            </a:rPr>
                            <m:t>,2</m:t>
                          </m:r>
                        </m:sub>
                      </m:sSub>
                      <m:sSub>
                        <m:sSubPr>
                          <m:ctrlPr>
                            <a:rPr kumimoji="1" lang="en-US" altLang="ko-Kore-KR" i="1">
                              <a:latin typeface="Cambria Math" panose="02040503050406030204" pitchFamily="18" charset="0"/>
                            </a:rPr>
                          </m:ctrlPr>
                        </m:sSubPr>
                        <m:e>
                          <m:r>
                            <a:rPr kumimoji="1" lang="en-US" altLang="ko-Kore-KR" i="1">
                              <a:latin typeface="Cambria Math" panose="02040503050406030204" pitchFamily="18" charset="0"/>
                            </a:rPr>
                            <m:t>𝑋</m:t>
                          </m:r>
                        </m:e>
                        <m:sub>
                          <m:r>
                            <a:rPr kumimoji="1" lang="en-US" altLang="ko-Kore-KR" i="1">
                              <a:latin typeface="Cambria Math" panose="02040503050406030204" pitchFamily="18" charset="0"/>
                            </a:rPr>
                            <m:t>𝑖</m:t>
                          </m:r>
                          <m:r>
                            <a:rPr kumimoji="1" lang="en-US" altLang="ko-Kore-KR" b="0" i="1" smtClean="0">
                              <a:latin typeface="Cambria Math" panose="02040503050406030204" pitchFamily="18" charset="0"/>
                            </a:rPr>
                            <m:t>,2</m:t>
                          </m:r>
                        </m:sub>
                      </m:sSub>
                      <m:r>
                        <a:rPr kumimoji="1" lang="en-US" altLang="ko-Kore-KR" b="0" i="1" smtClean="0">
                          <a:latin typeface="Cambria Math" panose="02040503050406030204" pitchFamily="18" charset="0"/>
                        </a:rPr>
                        <m:t>+…+</m:t>
                      </m:r>
                      <m:sSub>
                        <m:sSubPr>
                          <m:ctrlPr>
                            <a:rPr kumimoji="1" lang="en-US" altLang="ko-Kore-KR" i="1">
                              <a:latin typeface="Cambria Math" panose="02040503050406030204" pitchFamily="18" charset="0"/>
                            </a:rPr>
                          </m:ctrlPr>
                        </m:sSubPr>
                        <m:e>
                          <m:r>
                            <a:rPr kumimoji="1" lang="en-US" altLang="ko-Kore-KR" i="1">
                              <a:latin typeface="Cambria Math" panose="02040503050406030204" pitchFamily="18" charset="0"/>
                              <a:ea typeface="Cambria Math" panose="02040503050406030204" pitchFamily="18" charset="0"/>
                            </a:rPr>
                            <m:t>𝛽</m:t>
                          </m:r>
                        </m:e>
                        <m:sub>
                          <m:r>
                            <a:rPr kumimoji="1" lang="en-US" altLang="ko-Kore-KR" i="1">
                              <a:latin typeface="Cambria Math" panose="02040503050406030204" pitchFamily="18" charset="0"/>
                            </a:rPr>
                            <m:t>𝑖</m:t>
                          </m:r>
                          <m:r>
                            <a:rPr kumimoji="1" lang="en-US" altLang="ko-Kore-KR" b="0" i="1" smtClean="0">
                              <a:latin typeface="Cambria Math" panose="02040503050406030204" pitchFamily="18" charset="0"/>
                            </a:rPr>
                            <m:t>,</m:t>
                          </m:r>
                          <m:r>
                            <a:rPr kumimoji="1" lang="en-US" altLang="ko-Kore-KR" b="0" i="1" smtClean="0">
                              <a:latin typeface="Cambria Math" panose="02040503050406030204" pitchFamily="18" charset="0"/>
                            </a:rPr>
                            <m:t>𝑁</m:t>
                          </m:r>
                        </m:sub>
                      </m:sSub>
                      <m:sSub>
                        <m:sSubPr>
                          <m:ctrlPr>
                            <a:rPr kumimoji="1" lang="en-US" altLang="ko-Kore-KR" i="1">
                              <a:latin typeface="Cambria Math" panose="02040503050406030204" pitchFamily="18" charset="0"/>
                            </a:rPr>
                          </m:ctrlPr>
                        </m:sSubPr>
                        <m:e>
                          <m:r>
                            <a:rPr kumimoji="1" lang="en-US" altLang="ko-Kore-KR" i="1">
                              <a:latin typeface="Cambria Math" panose="02040503050406030204" pitchFamily="18" charset="0"/>
                            </a:rPr>
                            <m:t>𝑋</m:t>
                          </m:r>
                        </m:e>
                        <m:sub>
                          <m:r>
                            <a:rPr kumimoji="1" lang="en-US" altLang="ko-Kore-KR" i="1">
                              <a:latin typeface="Cambria Math" panose="02040503050406030204" pitchFamily="18" charset="0"/>
                            </a:rPr>
                            <m:t>𝑖</m:t>
                          </m:r>
                          <m:r>
                            <a:rPr kumimoji="1" lang="en-US" altLang="ko-Kore-KR" b="0" i="1" smtClean="0">
                              <a:latin typeface="Cambria Math" panose="02040503050406030204" pitchFamily="18" charset="0"/>
                            </a:rPr>
                            <m:t>,</m:t>
                          </m:r>
                          <m:r>
                            <a:rPr kumimoji="1" lang="en-US" altLang="ko-Kore-KR" b="0" i="1" smtClean="0">
                              <a:latin typeface="Cambria Math" panose="02040503050406030204" pitchFamily="18" charset="0"/>
                            </a:rPr>
                            <m:t>𝑁</m:t>
                          </m:r>
                        </m:sub>
                      </m:sSub>
                    </m:oMath>
                  </m:oMathPara>
                </a14:m>
                <a:endParaRPr kumimoji="1" lang="ko-Kore-KR" altLang="en-US" dirty="0"/>
              </a:p>
            </p:txBody>
          </p:sp>
        </mc:Choice>
        <mc:Fallback xmlns="">
          <p:sp>
            <p:nvSpPr>
              <p:cNvPr id="30" name="TextBox 29">
                <a:extLst>
                  <a:ext uri="{FF2B5EF4-FFF2-40B4-BE49-F238E27FC236}">
                    <a16:creationId xmlns:a16="http://schemas.microsoft.com/office/drawing/2014/main" id="{94760F8E-3DD0-C14F-9E5F-93A0C9FC902D}"/>
                  </a:ext>
                </a:extLst>
              </p:cNvPr>
              <p:cNvSpPr txBox="1">
                <a:spLocks noRot="1" noChangeAspect="1" noMove="1" noResize="1" noEditPoints="1" noAdjustHandles="1" noChangeArrowheads="1" noChangeShapeType="1" noTextEdit="1"/>
              </p:cNvSpPr>
              <p:nvPr/>
            </p:nvSpPr>
            <p:spPr>
              <a:xfrm>
                <a:off x="2432475" y="2781248"/>
                <a:ext cx="4449137" cy="381515"/>
              </a:xfrm>
              <a:prstGeom prst="rect">
                <a:avLst/>
              </a:prstGeom>
              <a:blipFill>
                <a:blip r:embed="rId9"/>
                <a:stretch>
                  <a:fillRect b="-9677"/>
                </a:stretch>
              </a:blipFill>
              <a:ln>
                <a:noFill/>
              </a:ln>
            </p:spPr>
            <p:txBody>
              <a:bodyPr/>
              <a:lstStyle/>
              <a:p>
                <a:r>
                  <a:rPr lang="ko-Kore-KR" altLang="en-US">
                    <a:noFill/>
                  </a:rPr>
                  <a:t> </a:t>
                </a:r>
              </a:p>
            </p:txBody>
          </p:sp>
        </mc:Fallback>
      </mc:AlternateContent>
      <p:sp>
        <p:nvSpPr>
          <p:cNvPr id="15" name="TextBox 14">
            <a:extLst>
              <a:ext uri="{FF2B5EF4-FFF2-40B4-BE49-F238E27FC236}">
                <a16:creationId xmlns:a16="http://schemas.microsoft.com/office/drawing/2014/main" id="{4ABBDA5B-298A-1348-A849-CCBCD4E089BC}"/>
              </a:ext>
            </a:extLst>
          </p:cNvPr>
          <p:cNvSpPr txBox="1"/>
          <p:nvPr/>
        </p:nvSpPr>
        <p:spPr>
          <a:xfrm>
            <a:off x="3290250" y="1669100"/>
            <a:ext cx="2733589" cy="338554"/>
          </a:xfrm>
          <a:prstGeom prst="rect">
            <a:avLst/>
          </a:prstGeom>
          <a:noFill/>
        </p:spPr>
        <p:txBody>
          <a:bodyPr wrap="square" rtlCol="0">
            <a:spAutoFit/>
          </a:bodyPr>
          <a:lstStyle/>
          <a:p>
            <a:pPr algn="ctr"/>
            <a:r>
              <a:rPr kumimoji="1" lang="en-US" altLang="ko-Kore-KR" sz="1600" dirty="0"/>
              <a:t>Average concentration</a:t>
            </a:r>
            <a:endParaRPr kumimoji="1" lang="ko-Kore-KR" altLang="en-US" sz="1600" dirty="0"/>
          </a:p>
        </p:txBody>
      </p:sp>
      <p:sp>
        <p:nvSpPr>
          <p:cNvPr id="18" name="TextBox 17">
            <a:extLst>
              <a:ext uri="{FF2B5EF4-FFF2-40B4-BE49-F238E27FC236}">
                <a16:creationId xmlns:a16="http://schemas.microsoft.com/office/drawing/2014/main" id="{85AE6CC4-A7EF-8243-A25C-67F19E5D00A2}"/>
              </a:ext>
            </a:extLst>
          </p:cNvPr>
          <p:cNvSpPr txBox="1"/>
          <p:nvPr/>
        </p:nvSpPr>
        <p:spPr>
          <a:xfrm>
            <a:off x="2457342" y="2491294"/>
            <a:ext cx="4399401" cy="338554"/>
          </a:xfrm>
          <a:prstGeom prst="rect">
            <a:avLst/>
          </a:prstGeom>
          <a:noFill/>
        </p:spPr>
        <p:txBody>
          <a:bodyPr wrap="square" rtlCol="0">
            <a:spAutoFit/>
          </a:bodyPr>
          <a:lstStyle/>
          <a:p>
            <a:pPr algn="ctr"/>
            <a:r>
              <a:rPr kumimoji="1" lang="en-US" altLang="ko-Kore-KR" sz="1600" dirty="0"/>
              <a:t>Output of the the surface concentration equation</a:t>
            </a:r>
            <a:endParaRPr kumimoji="1" lang="ko-Kore-KR" altLang="en-US" sz="1600" dirty="0"/>
          </a:p>
        </p:txBody>
      </p:sp>
    </p:spTree>
    <p:extLst>
      <p:ext uri="{BB962C8B-B14F-4D97-AF65-F5344CB8AC3E}">
        <p14:creationId xmlns:p14="http://schemas.microsoft.com/office/powerpoint/2010/main" val="15641085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DEFE23A-4FF7-41CF-9D67-A1A984F1DA76}" type="slidenum">
              <a:rPr lang="en-US" smtClean="0"/>
              <a:pPr/>
              <a:t>15</a:t>
            </a:fld>
            <a:endParaRPr lang="en-US" dirty="0"/>
          </a:p>
        </p:txBody>
      </p:sp>
      <mc:AlternateContent xmlns:mc="http://schemas.openxmlformats.org/markup-compatibility/2006" xmlns:a14="http://schemas.microsoft.com/office/drawing/2010/main">
        <mc:Choice Requires="a14">
          <p:sp>
            <p:nvSpPr>
              <p:cNvPr id="14" name="Content Placeholder 2">
                <a:extLst>
                  <a:ext uri="{FF2B5EF4-FFF2-40B4-BE49-F238E27FC236}">
                    <a16:creationId xmlns:a16="http://schemas.microsoft.com/office/drawing/2014/main" id="{3C5D1340-34C0-284E-AB96-D40B71044721}"/>
                  </a:ext>
                </a:extLst>
              </p:cNvPr>
              <p:cNvSpPr txBox="1">
                <a:spLocks/>
              </p:cNvSpPr>
              <p:nvPr/>
            </p:nvSpPr>
            <p:spPr>
              <a:xfrm>
                <a:off x="304800" y="990600"/>
                <a:ext cx="5257800" cy="40949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lvl="1"/>
                <a:r>
                  <a:rPr kumimoji="1" lang="en-US" altLang="ko-Kore-KR" sz="2000" dirty="0"/>
                  <a:t>Reduced Order Battery Model </a:t>
                </a:r>
                <a14:m>
                  <m:oMath xmlns:m="http://schemas.openxmlformats.org/officeDocument/2006/math">
                    <m:r>
                      <a:rPr kumimoji="1" lang="en-US" altLang="ko-KR" sz="2000" i="1">
                        <a:latin typeface="Cambria Math" panose="02040503050406030204" pitchFamily="18" charset="0"/>
                      </a:rPr>
                      <m:t>(</m:t>
                    </m:r>
                    <m:r>
                      <a:rPr kumimoji="1" lang="en-US" altLang="ko-KR" sz="2000" i="1">
                        <a:latin typeface="Cambria Math" panose="02040503050406030204" pitchFamily="18" charset="0"/>
                      </a:rPr>
                      <m:t>𝐶𝑜𝑛𝑡</m:t>
                    </m:r>
                    <m:r>
                      <a:rPr kumimoji="1" lang="en-US" altLang="ko-KR" sz="2000" i="1">
                        <a:latin typeface="Cambria Math" panose="02040503050406030204" pitchFamily="18" charset="0"/>
                      </a:rPr>
                      <m:t>.)</m:t>
                    </m:r>
                  </m:oMath>
                </a14:m>
                <a:r>
                  <a:rPr kumimoji="1" lang="en-US" altLang="ko-Kore-KR" sz="2000" dirty="0"/>
                  <a:t> </a:t>
                </a:r>
              </a:p>
            </p:txBody>
          </p:sp>
        </mc:Choice>
        <mc:Fallback xmlns="">
          <p:sp>
            <p:nvSpPr>
              <p:cNvPr id="14" name="Content Placeholder 2">
                <a:extLst>
                  <a:ext uri="{FF2B5EF4-FFF2-40B4-BE49-F238E27FC236}">
                    <a16:creationId xmlns:a16="http://schemas.microsoft.com/office/drawing/2014/main" id="{3C5D1340-34C0-284E-AB96-D40B71044721}"/>
                  </a:ext>
                </a:extLst>
              </p:cNvPr>
              <p:cNvSpPr txBox="1">
                <a:spLocks noRot="1" noChangeAspect="1" noMove="1" noResize="1" noEditPoints="1" noAdjustHandles="1" noChangeArrowheads="1" noChangeShapeType="1" noTextEdit="1"/>
              </p:cNvSpPr>
              <p:nvPr/>
            </p:nvSpPr>
            <p:spPr>
              <a:xfrm>
                <a:off x="304800" y="990600"/>
                <a:ext cx="5257800" cy="409490"/>
              </a:xfrm>
              <a:prstGeom prst="rect">
                <a:avLst/>
              </a:prstGeom>
              <a:blipFill>
                <a:blip r:embed="rId3"/>
                <a:stretch>
                  <a:fillRect t="-9375" b="-21875"/>
                </a:stretch>
              </a:blipFill>
            </p:spPr>
            <p:txBody>
              <a:bodyPr/>
              <a:lstStyle/>
              <a:p>
                <a:r>
                  <a:rPr lang="ko-Kore-KR" altLang="en-US">
                    <a:noFill/>
                  </a:rPr>
                  <a:t> </a:t>
                </a:r>
              </a:p>
            </p:txBody>
          </p:sp>
        </mc:Fallback>
      </mc:AlternateContent>
      <p:sp>
        <p:nvSpPr>
          <p:cNvPr id="17" name="Title 1">
            <a:extLst>
              <a:ext uri="{FF2B5EF4-FFF2-40B4-BE49-F238E27FC236}">
                <a16:creationId xmlns:a16="http://schemas.microsoft.com/office/drawing/2014/main" id="{C6C2D240-1DFC-E944-9E82-D1B01238A97E}"/>
              </a:ext>
            </a:extLst>
          </p:cNvPr>
          <p:cNvSpPr>
            <a:spLocks noGrp="1"/>
          </p:cNvSpPr>
          <p:nvPr>
            <p:ph type="title"/>
          </p:nvPr>
        </p:nvSpPr>
        <p:spPr>
          <a:xfrm>
            <a:off x="457200" y="76200"/>
            <a:ext cx="8229600" cy="1143000"/>
          </a:xfrm>
        </p:spPr>
        <p:txBody>
          <a:bodyPr>
            <a:noAutofit/>
          </a:bodyPr>
          <a:lstStyle/>
          <a:p>
            <a:r>
              <a:rPr lang="en-US" sz="3200" dirty="0"/>
              <a:t>3. The Lithium-Ion Battery Model</a:t>
            </a:r>
          </a:p>
        </p:txBody>
      </p:sp>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FBA27CA3-400D-6449-A68E-D237444029C1}"/>
                  </a:ext>
                </a:extLst>
              </p:cNvPr>
              <p:cNvSpPr txBox="1"/>
              <p:nvPr/>
            </p:nvSpPr>
            <p:spPr>
              <a:xfrm>
                <a:off x="2924174" y="2177148"/>
                <a:ext cx="3295650" cy="369332"/>
              </a:xfrm>
              <a:prstGeom prst="rect">
                <a:avLst/>
              </a:prstGeom>
              <a:noFill/>
            </p:spPr>
            <p:txBody>
              <a:bodyPr wrap="square" rtlCol="0">
                <a:spAutoFit/>
              </a:bodyPr>
              <a:lstStyle/>
              <a:p>
                <a14:m>
                  <m:oMath xmlns:m="http://schemas.openxmlformats.org/officeDocument/2006/math">
                    <m:acc>
                      <m:accPr>
                        <m:chr m:val="̇"/>
                        <m:ctrlPr>
                          <a:rPr kumimoji="1" lang="ko-Kore-KR" altLang="en-US" i="1" smtClean="0">
                            <a:latin typeface="Cambria Math" panose="02040503050406030204" pitchFamily="18" charset="0"/>
                          </a:rPr>
                        </m:ctrlPr>
                      </m:accPr>
                      <m:e>
                        <m:r>
                          <a:rPr kumimoji="1" lang="en-US" altLang="ko-Kore-KR" b="0" i="1" smtClean="0">
                            <a:latin typeface="Cambria Math" panose="02040503050406030204" pitchFamily="18" charset="0"/>
                          </a:rPr>
                          <m:t>𝑥</m:t>
                        </m:r>
                      </m:e>
                    </m:acc>
                    <m:r>
                      <a:rPr kumimoji="1" lang="en-US" altLang="ko-Kore-KR" b="0" i="1" smtClean="0">
                        <a:latin typeface="Cambria Math" panose="02040503050406030204" pitchFamily="18" charset="0"/>
                      </a:rPr>
                      <m:t>=−</m:t>
                    </m:r>
                    <m:r>
                      <a:rPr kumimoji="1" lang="en-US" altLang="ko-Kore-KR" b="0" i="1" smtClean="0">
                        <a:latin typeface="Cambria Math" panose="02040503050406030204" pitchFamily="18" charset="0"/>
                      </a:rPr>
                      <m:t>𝐼</m:t>
                    </m:r>
                  </m:oMath>
                </a14:m>
                <a:r>
                  <a:rPr kumimoji="1" lang="en-US" altLang="ko-Kore-KR" dirty="0"/>
                  <a:t> (dynamic equation for x)</a:t>
                </a:r>
                <a:endParaRPr kumimoji="1" lang="ko-Kore-KR" altLang="en-US" dirty="0"/>
              </a:p>
            </p:txBody>
          </p:sp>
        </mc:Choice>
        <mc:Fallback xmlns="">
          <p:sp>
            <p:nvSpPr>
              <p:cNvPr id="24" name="TextBox 23">
                <a:extLst>
                  <a:ext uri="{FF2B5EF4-FFF2-40B4-BE49-F238E27FC236}">
                    <a16:creationId xmlns:a16="http://schemas.microsoft.com/office/drawing/2014/main" id="{FBA27CA3-400D-6449-A68E-D237444029C1}"/>
                  </a:ext>
                </a:extLst>
              </p:cNvPr>
              <p:cNvSpPr txBox="1">
                <a:spLocks noRot="1" noChangeAspect="1" noMove="1" noResize="1" noEditPoints="1" noAdjustHandles="1" noChangeArrowheads="1" noChangeShapeType="1" noTextEdit="1"/>
              </p:cNvSpPr>
              <p:nvPr/>
            </p:nvSpPr>
            <p:spPr>
              <a:xfrm>
                <a:off x="2924174" y="2177148"/>
                <a:ext cx="3295650" cy="369332"/>
              </a:xfrm>
              <a:prstGeom prst="rect">
                <a:avLst/>
              </a:prstGeom>
              <a:blipFill>
                <a:blip r:embed="rId4"/>
                <a:stretch>
                  <a:fillRect t="-6897" b="-27586"/>
                </a:stretch>
              </a:blipFill>
            </p:spPr>
            <p:txBody>
              <a:bodyPr/>
              <a:lstStyle/>
              <a:p>
                <a:r>
                  <a:rPr lang="ko-Kore-KR" altLang="en-US">
                    <a:noFill/>
                  </a:rPr>
                  <a:t> </a:t>
                </a:r>
              </a:p>
            </p:txBody>
          </p:sp>
        </mc:Fallback>
      </mc:AlternateContent>
      <p:sp>
        <p:nvSpPr>
          <p:cNvPr id="25" name="TextBox 24">
            <a:extLst>
              <a:ext uri="{FF2B5EF4-FFF2-40B4-BE49-F238E27FC236}">
                <a16:creationId xmlns:a16="http://schemas.microsoft.com/office/drawing/2014/main" id="{1064E7E0-081D-D44C-ADDE-DEF5512E739E}"/>
              </a:ext>
            </a:extLst>
          </p:cNvPr>
          <p:cNvSpPr txBox="1"/>
          <p:nvPr/>
        </p:nvSpPr>
        <p:spPr>
          <a:xfrm>
            <a:off x="840785" y="1795046"/>
            <a:ext cx="6111950" cy="338554"/>
          </a:xfrm>
          <a:prstGeom prst="rect">
            <a:avLst/>
          </a:prstGeom>
          <a:noFill/>
        </p:spPr>
        <p:txBody>
          <a:bodyPr wrap="square" rtlCol="0">
            <a:spAutoFit/>
          </a:bodyPr>
          <a:lstStyle/>
          <a:p>
            <a:pPr marL="285750" indent="-285750">
              <a:buFont typeface="Arial" panose="020B0604020202020204" pitchFamily="34" charset="0"/>
              <a:buChar char="•"/>
            </a:pPr>
            <a:r>
              <a:rPr kumimoji="1" lang="en-US" altLang="ko-Kore-KR" sz="1600" dirty="0"/>
              <a:t>Charge level (x)</a:t>
            </a:r>
            <a:endParaRPr kumimoji="1" lang="ko-Kore-KR" altLang="en-US" sz="1600" dirty="0"/>
          </a:p>
        </p:txBody>
      </p:sp>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0808ABE5-9F57-724A-98EE-C30DB956F3AE}"/>
                  </a:ext>
                </a:extLst>
              </p:cNvPr>
              <p:cNvSpPr txBox="1"/>
              <p:nvPr/>
            </p:nvSpPr>
            <p:spPr>
              <a:xfrm>
                <a:off x="613832" y="2542401"/>
                <a:ext cx="7916333" cy="276999"/>
              </a:xfrm>
              <a:prstGeom prst="rect">
                <a:avLst/>
              </a:prstGeom>
              <a:noFill/>
            </p:spPr>
            <p:txBody>
              <a:bodyPr wrap="square" rtlCol="0">
                <a:spAutoFit/>
              </a:bodyPr>
              <a:lstStyle/>
              <a:p>
                <a:pPr algn="ctr"/>
                <a:r>
                  <a:rPr kumimoji="1" lang="en-US" altLang="ko-Kore-KR" sz="1200" dirty="0"/>
                  <a:t>→ Defines the state equation for the charge level of the battery, which makes </a:t>
                </a:r>
                <a14:m>
                  <m:oMath xmlns:m="http://schemas.openxmlformats.org/officeDocument/2006/math">
                    <m:sSub>
                      <m:sSubPr>
                        <m:ctrlPr>
                          <a:rPr kumimoji="1" lang="en-US" altLang="ko-Kore-KR" sz="1200" i="1">
                            <a:latin typeface="Cambria Math" panose="02040503050406030204" pitchFamily="18" charset="0"/>
                          </a:rPr>
                        </m:ctrlPr>
                      </m:sSubPr>
                      <m:e>
                        <m:r>
                          <a:rPr kumimoji="1" lang="en-US" altLang="ko-Kore-KR" sz="1200" i="1">
                            <a:latin typeface="Cambria Math" panose="02040503050406030204" pitchFamily="18" charset="0"/>
                          </a:rPr>
                          <m:t>𝑋</m:t>
                        </m:r>
                      </m:e>
                      <m:sub>
                        <m:r>
                          <a:rPr kumimoji="1" lang="en-US" altLang="ko-Kore-KR" sz="1200" i="1">
                            <a:latin typeface="Cambria Math" panose="02040503050406030204" pitchFamily="18" charset="0"/>
                          </a:rPr>
                          <m:t>𝑖</m:t>
                        </m:r>
                        <m:r>
                          <a:rPr kumimoji="1" lang="en-US" altLang="ko-Kore-KR" sz="1200" i="1">
                            <a:latin typeface="Cambria Math" panose="02040503050406030204" pitchFamily="18" charset="0"/>
                          </a:rPr>
                          <m:t>.1</m:t>
                        </m:r>
                      </m:sub>
                    </m:sSub>
                  </m:oMath>
                </a14:m>
                <a:r>
                  <a:rPr kumimoji="1" lang="en-US" altLang="ko-Kore-KR" sz="1200" dirty="0"/>
                  <a:t> redundant </a:t>
                </a:r>
                <a:endParaRPr kumimoji="1" lang="ko-Kore-KR" altLang="en-US" sz="1200" dirty="0"/>
              </a:p>
            </p:txBody>
          </p:sp>
        </mc:Choice>
        <mc:Fallback xmlns="">
          <p:sp>
            <p:nvSpPr>
              <p:cNvPr id="26" name="TextBox 25">
                <a:extLst>
                  <a:ext uri="{FF2B5EF4-FFF2-40B4-BE49-F238E27FC236}">
                    <a16:creationId xmlns:a16="http://schemas.microsoft.com/office/drawing/2014/main" id="{0808ABE5-9F57-724A-98EE-C30DB956F3AE}"/>
                  </a:ext>
                </a:extLst>
              </p:cNvPr>
              <p:cNvSpPr txBox="1">
                <a:spLocks noRot="1" noChangeAspect="1" noMove="1" noResize="1" noEditPoints="1" noAdjustHandles="1" noChangeArrowheads="1" noChangeShapeType="1" noTextEdit="1"/>
              </p:cNvSpPr>
              <p:nvPr/>
            </p:nvSpPr>
            <p:spPr>
              <a:xfrm>
                <a:off x="613832" y="2542401"/>
                <a:ext cx="7916333" cy="276999"/>
              </a:xfrm>
              <a:prstGeom prst="rect">
                <a:avLst/>
              </a:prstGeom>
              <a:blipFill>
                <a:blip r:embed="rId5"/>
                <a:stretch>
                  <a:fillRect b="-13636"/>
                </a:stretch>
              </a:blipFill>
            </p:spPr>
            <p:txBody>
              <a:bodyPr/>
              <a:lstStyle/>
              <a:p>
                <a:r>
                  <a:rPr lang="ko-Kore-KR" altLang="en-US">
                    <a:noFill/>
                  </a:rPr>
                  <a:t> </a:t>
                </a:r>
              </a:p>
            </p:txBody>
          </p:sp>
        </mc:Fallback>
      </mc:AlternateContent>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28340DFF-52D7-144C-B7AF-8D34A72FAFDB}"/>
                  </a:ext>
                </a:extLst>
              </p:cNvPr>
              <p:cNvSpPr txBox="1"/>
              <p:nvPr/>
            </p:nvSpPr>
            <p:spPr>
              <a:xfrm>
                <a:off x="1143000" y="3226654"/>
                <a:ext cx="5439290" cy="357534"/>
              </a:xfrm>
              <a:prstGeom prst="rect">
                <a:avLst/>
              </a:prstGeom>
              <a:noFill/>
            </p:spPr>
            <p:txBody>
              <a:bodyPr wrap="square" rtlCol="0">
                <a:spAutoFit/>
              </a:bodyPr>
              <a:lstStyle/>
              <a:p>
                <a:r>
                  <a:rPr kumimoji="1" lang="en-US" altLang="ko-Kore-KR" sz="1600" dirty="0"/>
                  <a:t>Initial charge relating to initial concentration </a:t>
                </a:r>
                <a14:m>
                  <m:oMath xmlns:m="http://schemas.openxmlformats.org/officeDocument/2006/math">
                    <m:sSub>
                      <m:sSubPr>
                        <m:ctrlPr>
                          <a:rPr kumimoji="1" lang="en-US" altLang="ko-Kore-KR" sz="1600" i="1">
                            <a:latin typeface="Cambria Math" panose="02040503050406030204" pitchFamily="18" charset="0"/>
                          </a:rPr>
                        </m:ctrlPr>
                      </m:sSubPr>
                      <m:e>
                        <m:acc>
                          <m:accPr>
                            <m:chr m:val="̅"/>
                            <m:ctrlPr>
                              <a:rPr kumimoji="1" lang="en-US" altLang="ko-Kore-KR" sz="1600" i="1">
                                <a:latin typeface="Cambria Math" panose="02040503050406030204" pitchFamily="18" charset="0"/>
                              </a:rPr>
                            </m:ctrlPr>
                          </m:accPr>
                          <m:e>
                            <m:r>
                              <a:rPr kumimoji="1" lang="en-US" altLang="ko-Kore-KR" sz="1600" i="1">
                                <a:latin typeface="Cambria Math" panose="02040503050406030204" pitchFamily="18" charset="0"/>
                              </a:rPr>
                              <m:t>𝑐</m:t>
                            </m:r>
                          </m:e>
                        </m:acc>
                      </m:e>
                      <m:sub>
                        <m:r>
                          <a:rPr kumimoji="1" lang="en-US" altLang="ko-Kore-KR" sz="1600" i="1">
                            <a:latin typeface="Cambria Math" panose="02040503050406030204" pitchFamily="18" charset="0"/>
                          </a:rPr>
                          <m:t>𝑝</m:t>
                        </m:r>
                      </m:sub>
                    </m:sSub>
                  </m:oMath>
                </a14:m>
                <a:r>
                  <a:rPr kumimoji="1" lang="en-US" altLang="ko-Kore-KR" sz="1600" dirty="0"/>
                  <a:t>(0) </a:t>
                </a:r>
                <a:endParaRPr kumimoji="1" lang="ko-Kore-KR" altLang="en-US" sz="1600" dirty="0"/>
              </a:p>
            </p:txBody>
          </p:sp>
        </mc:Choice>
        <mc:Fallback xmlns="">
          <p:sp>
            <p:nvSpPr>
              <p:cNvPr id="3" name="TextBox 2">
                <a:extLst>
                  <a:ext uri="{FF2B5EF4-FFF2-40B4-BE49-F238E27FC236}">
                    <a16:creationId xmlns:a16="http://schemas.microsoft.com/office/drawing/2014/main" id="{28340DFF-52D7-144C-B7AF-8D34A72FAFDB}"/>
                  </a:ext>
                </a:extLst>
              </p:cNvPr>
              <p:cNvSpPr txBox="1">
                <a:spLocks noRot="1" noChangeAspect="1" noMove="1" noResize="1" noEditPoints="1" noAdjustHandles="1" noChangeArrowheads="1" noChangeShapeType="1" noTextEdit="1"/>
              </p:cNvSpPr>
              <p:nvPr/>
            </p:nvSpPr>
            <p:spPr>
              <a:xfrm>
                <a:off x="1143000" y="3226654"/>
                <a:ext cx="5439290" cy="357534"/>
              </a:xfrm>
              <a:prstGeom prst="rect">
                <a:avLst/>
              </a:prstGeom>
              <a:blipFill>
                <a:blip r:embed="rId6"/>
                <a:stretch>
                  <a:fillRect l="-701" t="-3448" b="-13793"/>
                </a:stretch>
              </a:blipFill>
            </p:spPr>
            <p:txBody>
              <a:bodyPr/>
              <a:lstStyle/>
              <a:p>
                <a:r>
                  <a:rPr lang="ko-Kore-KR" alt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4C24BFA2-B0B9-D54E-8D13-2C47A000C33D}"/>
                  </a:ext>
                </a:extLst>
              </p:cNvPr>
              <p:cNvSpPr txBox="1"/>
              <p:nvPr/>
            </p:nvSpPr>
            <p:spPr>
              <a:xfrm>
                <a:off x="5566861" y="3148935"/>
                <a:ext cx="2600840" cy="508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d>
                        <m:dPr>
                          <m:begChr m:val="["/>
                          <m:endChr m:val="]"/>
                          <m:ctrlPr>
                            <a:rPr kumimoji="1" lang="en-US" altLang="ko-Kore-KR" sz="1200" i="1" smtClean="0">
                              <a:latin typeface="Cambria Math" panose="02040503050406030204" pitchFamily="18" charset="0"/>
                            </a:rPr>
                          </m:ctrlPr>
                        </m:dPr>
                        <m:e>
                          <m:sSub>
                            <m:sSubPr>
                              <m:ctrlPr>
                                <a:rPr kumimoji="1" lang="en-US" altLang="ko-Kore-KR" sz="1200" i="1">
                                  <a:latin typeface="Cambria Math" panose="02040503050406030204" pitchFamily="18" charset="0"/>
                                </a:rPr>
                              </m:ctrlPr>
                            </m:sSubPr>
                            <m:e>
                              <m:acc>
                                <m:accPr>
                                  <m:chr m:val="̅"/>
                                  <m:ctrlPr>
                                    <a:rPr kumimoji="1" lang="en-US" altLang="ko-Kore-KR" sz="1200" i="1">
                                      <a:latin typeface="Cambria Math" panose="02040503050406030204" pitchFamily="18" charset="0"/>
                                    </a:rPr>
                                  </m:ctrlPr>
                                </m:accPr>
                                <m:e>
                                  <m:r>
                                    <a:rPr kumimoji="1" lang="en-US" altLang="ko-Kore-KR" sz="1200" b="0" i="1" smtClean="0">
                                      <a:latin typeface="Cambria Math" panose="02040503050406030204" pitchFamily="18" charset="0"/>
                                    </a:rPr>
                                    <m:t>𝑐</m:t>
                                  </m:r>
                                </m:e>
                              </m:acc>
                            </m:e>
                            <m:sub>
                              <m:r>
                                <a:rPr kumimoji="1" lang="en-US" altLang="ko-Kore-KR" sz="1200" i="1">
                                  <a:latin typeface="Cambria Math" panose="02040503050406030204" pitchFamily="18" charset="0"/>
                                </a:rPr>
                                <m:t>𝑝</m:t>
                              </m:r>
                            </m:sub>
                          </m:sSub>
                          <m:r>
                            <a:rPr kumimoji="1" lang="en-US" altLang="ko-Kore-KR" sz="1200" i="1">
                              <a:latin typeface="Cambria Math" panose="02040503050406030204" pitchFamily="18" charset="0"/>
                            </a:rPr>
                            <m:t>=−</m:t>
                          </m:r>
                          <m:f>
                            <m:fPr>
                              <m:ctrlPr>
                                <a:rPr kumimoji="1" lang="en-US" altLang="ko-Kore-KR" sz="1200" i="1">
                                  <a:latin typeface="Cambria Math" panose="02040503050406030204" pitchFamily="18" charset="0"/>
                                </a:rPr>
                              </m:ctrlPr>
                            </m:fPr>
                            <m:num>
                              <m:r>
                                <a:rPr kumimoji="1" lang="en-US" altLang="ko-Kore-KR" sz="1200" i="1">
                                  <a:latin typeface="Cambria Math" panose="02040503050406030204" pitchFamily="18" charset="0"/>
                                </a:rPr>
                                <m:t>1</m:t>
                              </m:r>
                            </m:num>
                            <m:den>
                              <m:r>
                                <a:rPr kumimoji="1" lang="en-US" altLang="ko-Kore-KR" sz="1200" i="1">
                                  <a:latin typeface="Cambria Math" panose="02040503050406030204" pitchFamily="18" charset="0"/>
                                </a:rPr>
                                <m:t>𝐹</m:t>
                              </m:r>
                              <m:sSub>
                                <m:sSubPr>
                                  <m:ctrlPr>
                                    <a:rPr kumimoji="1" lang="en-US" altLang="ko-Kore-KR" sz="1200" i="1">
                                      <a:latin typeface="Cambria Math" panose="02040503050406030204" pitchFamily="18" charset="0"/>
                                    </a:rPr>
                                  </m:ctrlPr>
                                </m:sSubPr>
                                <m:e>
                                  <m:r>
                                    <a:rPr kumimoji="1" lang="en-US" altLang="ko-Kore-KR" sz="1200" i="1">
                                      <a:latin typeface="Cambria Math" panose="02040503050406030204" pitchFamily="18" charset="0"/>
                                      <a:ea typeface="Cambria Math" panose="02040503050406030204" pitchFamily="18" charset="0"/>
                                    </a:rPr>
                                    <m:t>𝜀</m:t>
                                  </m:r>
                                </m:e>
                                <m:sub>
                                  <m:r>
                                    <a:rPr kumimoji="1" lang="en-US" altLang="ko-Kore-KR" sz="1200" i="1">
                                      <a:latin typeface="Cambria Math" panose="02040503050406030204" pitchFamily="18" charset="0"/>
                                    </a:rPr>
                                    <m:t>𝑝</m:t>
                                  </m:r>
                                </m:sub>
                              </m:sSub>
                              <m:sSub>
                                <m:sSubPr>
                                  <m:ctrlPr>
                                    <a:rPr kumimoji="1" lang="en-US" altLang="ko-Kore-KR" sz="1200" i="1">
                                      <a:latin typeface="Cambria Math" panose="02040503050406030204" pitchFamily="18" charset="0"/>
                                    </a:rPr>
                                  </m:ctrlPr>
                                </m:sSubPr>
                                <m:e>
                                  <m:r>
                                    <a:rPr kumimoji="1" lang="en-US" altLang="ko-Kore-KR" sz="1200" i="1">
                                      <a:latin typeface="Cambria Math" panose="02040503050406030204" pitchFamily="18" charset="0"/>
                                    </a:rPr>
                                    <m:t>𝐿</m:t>
                                  </m:r>
                                </m:e>
                                <m:sub>
                                  <m:r>
                                    <a:rPr kumimoji="1" lang="en-US" altLang="ko-Kore-KR" sz="1200" i="1">
                                      <a:latin typeface="Cambria Math" panose="02040503050406030204" pitchFamily="18" charset="0"/>
                                    </a:rPr>
                                    <m:t>𝑝</m:t>
                                  </m:r>
                                </m:sub>
                              </m:sSub>
                              <m:sSub>
                                <m:sSubPr>
                                  <m:ctrlPr>
                                    <a:rPr kumimoji="1" lang="en-US" altLang="ko-Kore-KR" sz="1200" i="1">
                                      <a:latin typeface="Cambria Math" panose="02040503050406030204" pitchFamily="18" charset="0"/>
                                    </a:rPr>
                                  </m:ctrlPr>
                                </m:sSubPr>
                                <m:e>
                                  <m:r>
                                    <a:rPr kumimoji="1" lang="en-US" altLang="ko-Kore-KR" sz="1200" i="1">
                                      <a:latin typeface="Cambria Math" panose="02040503050406030204" pitchFamily="18" charset="0"/>
                                    </a:rPr>
                                    <m:t>𝐴</m:t>
                                  </m:r>
                                </m:e>
                                <m:sub>
                                  <m:r>
                                    <a:rPr kumimoji="1" lang="en-US" altLang="ko-Kore-KR" sz="1200" i="1">
                                      <a:latin typeface="Cambria Math" panose="02040503050406030204" pitchFamily="18" charset="0"/>
                                    </a:rPr>
                                    <m:t>𝑝</m:t>
                                  </m:r>
                                </m:sub>
                              </m:sSub>
                            </m:den>
                          </m:f>
                          <m:r>
                            <a:rPr kumimoji="1" lang="en-US" altLang="ko-Kore-KR" sz="1200" i="1">
                              <a:latin typeface="Cambria Math" panose="02040503050406030204" pitchFamily="18" charset="0"/>
                            </a:rPr>
                            <m:t>𝑥</m:t>
                          </m:r>
                          <m:r>
                            <a:rPr kumimoji="1" lang="en-US" altLang="ko-Kore-KR" sz="1200" i="1">
                              <a:latin typeface="Cambria Math" panose="02040503050406030204" pitchFamily="18" charset="0"/>
                            </a:rPr>
                            <m:t>+</m:t>
                          </m:r>
                          <m:sSub>
                            <m:sSubPr>
                              <m:ctrlPr>
                                <a:rPr kumimoji="1" lang="en-US" altLang="ko-Kore-KR" sz="1200" i="1">
                                  <a:latin typeface="Cambria Math" panose="02040503050406030204" pitchFamily="18" charset="0"/>
                                </a:rPr>
                              </m:ctrlPr>
                            </m:sSubPr>
                            <m:e>
                              <m:r>
                                <a:rPr kumimoji="1" lang="en-US" altLang="ko-Kore-KR" sz="1200" i="1">
                                  <a:latin typeface="Cambria Math" panose="02040503050406030204" pitchFamily="18" charset="0"/>
                                  <a:ea typeface="Cambria Math" panose="02040503050406030204" pitchFamily="18" charset="0"/>
                                </a:rPr>
                                <m:t>𝜃</m:t>
                              </m:r>
                            </m:e>
                            <m:sub>
                              <m:r>
                                <a:rPr kumimoji="1" lang="en-US" altLang="ko-Kore-KR" sz="1200" i="1">
                                  <a:latin typeface="Cambria Math" panose="02040503050406030204" pitchFamily="18" charset="0"/>
                                </a:rPr>
                                <m:t>0%</m:t>
                              </m:r>
                              <m:r>
                                <a:rPr kumimoji="1" lang="en-US" altLang="ko-Kore-KR" sz="1200" b="0" i="1" smtClean="0">
                                  <a:latin typeface="Cambria Math" panose="02040503050406030204" pitchFamily="18" charset="0"/>
                                </a:rPr>
                                <m:t>,</m:t>
                              </m:r>
                              <m:r>
                                <a:rPr kumimoji="1" lang="en-US" altLang="ko-Kore-KR" sz="1200" i="1">
                                  <a:latin typeface="Cambria Math" panose="02040503050406030204" pitchFamily="18" charset="0"/>
                                </a:rPr>
                                <m:t>𝑝</m:t>
                              </m:r>
                            </m:sub>
                          </m:sSub>
                          <m:sSub>
                            <m:sSubPr>
                              <m:ctrlPr>
                                <a:rPr kumimoji="1" lang="en-US" altLang="ko-Kore-KR" sz="1200" i="1">
                                  <a:latin typeface="Cambria Math" panose="02040503050406030204" pitchFamily="18" charset="0"/>
                                </a:rPr>
                              </m:ctrlPr>
                            </m:sSubPr>
                            <m:e>
                              <m:r>
                                <a:rPr kumimoji="1" lang="en-US" altLang="ko-Kore-KR" sz="1200" i="1">
                                  <a:latin typeface="Cambria Math" panose="02040503050406030204" pitchFamily="18" charset="0"/>
                                </a:rPr>
                                <m:t>𝑐</m:t>
                              </m:r>
                            </m:e>
                            <m:sub>
                              <m:r>
                                <a:rPr kumimoji="1" lang="en-US" altLang="ko-Kore-KR" sz="1200" i="1">
                                  <a:latin typeface="Cambria Math" panose="02040503050406030204" pitchFamily="18" charset="0"/>
                                </a:rPr>
                                <m:t>𝑚𝑎𝑥</m:t>
                              </m:r>
                              <m:r>
                                <a:rPr kumimoji="1" lang="en-US" altLang="ko-Kore-KR" sz="1200" b="0" i="1" smtClean="0">
                                  <a:latin typeface="Cambria Math" panose="02040503050406030204" pitchFamily="18" charset="0"/>
                                </a:rPr>
                                <m:t>,</m:t>
                              </m:r>
                              <m:r>
                                <a:rPr kumimoji="1" lang="en-US" altLang="ko-Kore-KR" sz="1200" i="1">
                                  <a:latin typeface="Cambria Math" panose="02040503050406030204" pitchFamily="18" charset="0"/>
                                </a:rPr>
                                <m:t>𝑝</m:t>
                              </m:r>
                            </m:sub>
                          </m:sSub>
                        </m:e>
                      </m:d>
                    </m:oMath>
                  </m:oMathPara>
                </a14:m>
                <a:endParaRPr kumimoji="1" lang="ko-Kore-KR" altLang="en-US" sz="1200" dirty="0"/>
              </a:p>
            </p:txBody>
          </p:sp>
        </mc:Choice>
        <mc:Fallback xmlns="">
          <p:sp>
            <p:nvSpPr>
              <p:cNvPr id="5" name="TextBox 4">
                <a:extLst>
                  <a:ext uri="{FF2B5EF4-FFF2-40B4-BE49-F238E27FC236}">
                    <a16:creationId xmlns:a16="http://schemas.microsoft.com/office/drawing/2014/main" id="{4C24BFA2-B0B9-D54E-8D13-2C47A000C33D}"/>
                  </a:ext>
                </a:extLst>
              </p:cNvPr>
              <p:cNvSpPr txBox="1">
                <a:spLocks noRot="1" noChangeAspect="1" noMove="1" noResize="1" noEditPoints="1" noAdjustHandles="1" noChangeArrowheads="1" noChangeShapeType="1" noTextEdit="1"/>
              </p:cNvSpPr>
              <p:nvPr/>
            </p:nvSpPr>
            <p:spPr>
              <a:xfrm>
                <a:off x="5566861" y="3148935"/>
                <a:ext cx="2600840" cy="508665"/>
              </a:xfrm>
              <a:prstGeom prst="rect">
                <a:avLst/>
              </a:prstGeom>
              <a:blipFill>
                <a:blip r:embed="rId7"/>
                <a:stretch>
                  <a:fillRect/>
                </a:stretch>
              </a:blipFill>
            </p:spPr>
            <p:txBody>
              <a:bodyPr/>
              <a:lstStyle/>
              <a:p>
                <a:r>
                  <a:rPr lang="ko-Kore-KR" alt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0B412F28-25B7-DE4C-89CC-4F41D34EFE0F}"/>
                  </a:ext>
                </a:extLst>
              </p:cNvPr>
              <p:cNvSpPr txBox="1"/>
              <p:nvPr/>
            </p:nvSpPr>
            <p:spPr>
              <a:xfrm>
                <a:off x="-2247902" y="3831800"/>
                <a:ext cx="13639800" cy="307777"/>
              </a:xfrm>
              <a:prstGeom prst="rect">
                <a:avLst/>
              </a:prstGeom>
              <a:noFill/>
            </p:spPr>
            <p:txBody>
              <a:bodyPr wrap="square" rtlCol="0">
                <a:spAutoFit/>
              </a:bodyPr>
              <a:lstStyle/>
              <a:p>
                <a:pPr algn="ctr"/>
                <a:r>
                  <a:rPr kumimoji="1" lang="en-US" altLang="ko-Kore-KR" sz="1400" dirty="0"/>
                  <a:t>(For a healthy cell (</a:t>
                </a:r>
                <a14:m>
                  <m:oMath xmlns:m="http://schemas.openxmlformats.org/officeDocument/2006/math">
                    <m:sSub>
                      <m:sSubPr>
                        <m:ctrlPr>
                          <a:rPr kumimoji="1" lang="en-US" altLang="ko-Kore-KR" sz="1400" i="1" smtClean="0">
                            <a:latin typeface="Cambria Math" panose="02040503050406030204" pitchFamily="18" charset="0"/>
                          </a:rPr>
                        </m:ctrlPr>
                      </m:sSubPr>
                      <m:e>
                        <m:r>
                          <a:rPr kumimoji="1" lang="en-US" altLang="ko-Kore-KR" sz="1400" b="0" i="1" smtClean="0">
                            <a:latin typeface="Cambria Math" panose="02040503050406030204" pitchFamily="18" charset="0"/>
                          </a:rPr>
                          <m:t>𝑄</m:t>
                        </m:r>
                      </m:e>
                      <m:sub>
                        <m:r>
                          <a:rPr kumimoji="1" lang="en-US" altLang="ko-Kore-KR" sz="1400" b="0" i="1" smtClean="0">
                            <a:latin typeface="Cambria Math" panose="02040503050406030204" pitchFamily="18" charset="0"/>
                          </a:rPr>
                          <m:t>𝑙𝑜𝑠𝑠</m:t>
                        </m:r>
                      </m:sub>
                    </m:sSub>
                    <m:r>
                      <a:rPr kumimoji="1" lang="en-US" altLang="ko-Kore-KR" sz="1400" b="0" i="1" smtClean="0">
                        <a:latin typeface="Cambria Math" panose="02040503050406030204" pitchFamily="18" charset="0"/>
                      </a:rPr>
                      <m:t>=0</m:t>
                    </m:r>
                  </m:oMath>
                </a14:m>
                <a:r>
                  <a:rPr kumimoji="1" lang="en-US" altLang="ko-Kore-KR" sz="1400" dirty="0"/>
                  <a:t>), x=0 for a cell at 0% SOC and x= </a:t>
                </a:r>
                <a14:m>
                  <m:oMath xmlns:m="http://schemas.openxmlformats.org/officeDocument/2006/math">
                    <m:sSub>
                      <m:sSubPr>
                        <m:ctrlPr>
                          <a:rPr kumimoji="1" lang="en-US" altLang="ko-Kore-KR" sz="1400" i="1">
                            <a:latin typeface="Cambria Math" panose="02040503050406030204" pitchFamily="18" charset="0"/>
                          </a:rPr>
                        </m:ctrlPr>
                      </m:sSubPr>
                      <m:e>
                        <m:r>
                          <a:rPr kumimoji="1" lang="en-US" altLang="ko-Kore-KR" sz="1400" b="0" i="1">
                            <a:latin typeface="Cambria Math" panose="02040503050406030204" pitchFamily="18" charset="0"/>
                          </a:rPr>
                          <m:t>𝑄</m:t>
                        </m:r>
                      </m:e>
                      <m:sub>
                        <m:r>
                          <a:rPr kumimoji="1" lang="en-US" altLang="ko-Kore-KR" sz="1400" b="0" i="1" smtClean="0">
                            <a:latin typeface="Cambria Math" panose="02040503050406030204" pitchFamily="18" charset="0"/>
                          </a:rPr>
                          <m:t>𝑛𝑜𝑚</m:t>
                        </m:r>
                      </m:sub>
                    </m:sSub>
                  </m:oMath>
                </a14:m>
                <a:r>
                  <a:rPr kumimoji="1" lang="en-US" altLang="ko-Kore-KR" sz="1400" dirty="0"/>
                  <a:t> for a cell at 100% SOC)</a:t>
                </a:r>
                <a:endParaRPr kumimoji="1" lang="ko-Kore-KR" altLang="en-US" sz="1400" dirty="0"/>
              </a:p>
            </p:txBody>
          </p:sp>
        </mc:Choice>
        <mc:Fallback xmlns="">
          <p:sp>
            <p:nvSpPr>
              <p:cNvPr id="6" name="TextBox 5">
                <a:extLst>
                  <a:ext uri="{FF2B5EF4-FFF2-40B4-BE49-F238E27FC236}">
                    <a16:creationId xmlns:a16="http://schemas.microsoft.com/office/drawing/2014/main" id="{0B412F28-25B7-DE4C-89CC-4F41D34EFE0F}"/>
                  </a:ext>
                </a:extLst>
              </p:cNvPr>
              <p:cNvSpPr txBox="1">
                <a:spLocks noRot="1" noChangeAspect="1" noMove="1" noResize="1" noEditPoints="1" noAdjustHandles="1" noChangeArrowheads="1" noChangeShapeType="1" noTextEdit="1"/>
              </p:cNvSpPr>
              <p:nvPr/>
            </p:nvSpPr>
            <p:spPr>
              <a:xfrm>
                <a:off x="-2247902" y="3831800"/>
                <a:ext cx="13639800" cy="307777"/>
              </a:xfrm>
              <a:prstGeom prst="rect">
                <a:avLst/>
              </a:prstGeom>
              <a:blipFill>
                <a:blip r:embed="rId8"/>
                <a:stretch>
                  <a:fillRect t="-4167" b="-25000"/>
                </a:stretch>
              </a:blipFill>
            </p:spPr>
            <p:txBody>
              <a:bodyPr/>
              <a:lstStyle/>
              <a:p>
                <a:r>
                  <a:rPr lang="ko-Kore-KR" alt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979A8666-CB79-CA4B-B7F8-39A385E0447D}"/>
                  </a:ext>
                </a:extLst>
              </p:cNvPr>
              <p:cNvSpPr txBox="1"/>
              <p:nvPr/>
            </p:nvSpPr>
            <p:spPr>
              <a:xfrm>
                <a:off x="2419348" y="4257452"/>
                <a:ext cx="4305300" cy="390748"/>
              </a:xfrm>
              <a:prstGeom prst="rect">
                <a:avLst/>
              </a:prstGeom>
              <a:noFill/>
            </p:spPr>
            <p:txBody>
              <a:bodyPr wrap="square" rtlCol="0">
                <a:spAutoFit/>
              </a:bodyPr>
              <a:lstStyle/>
              <a:p>
                <a14:m>
                  <m:oMath xmlns:m="http://schemas.openxmlformats.org/officeDocument/2006/math">
                    <m:sSub>
                      <m:sSubPr>
                        <m:ctrlPr>
                          <a:rPr kumimoji="1" lang="en-US" altLang="ko-Kore-KR" i="1" smtClean="0">
                            <a:latin typeface="Cambria Math" panose="02040503050406030204" pitchFamily="18" charset="0"/>
                          </a:rPr>
                        </m:ctrlPr>
                      </m:sSubPr>
                      <m:e>
                        <m:r>
                          <a:rPr kumimoji="1" lang="en-US" altLang="ko-Kore-KR" i="1">
                            <a:latin typeface="Cambria Math" panose="02040503050406030204" pitchFamily="18" charset="0"/>
                          </a:rPr>
                          <m:t>𝑄</m:t>
                        </m:r>
                      </m:e>
                      <m:sub>
                        <m:r>
                          <a:rPr kumimoji="1" lang="en-US" altLang="ko-Kore-KR" i="1">
                            <a:latin typeface="Cambria Math" panose="02040503050406030204" pitchFamily="18" charset="0"/>
                          </a:rPr>
                          <m:t>𝑛𝑜𝑚</m:t>
                        </m:r>
                      </m:sub>
                    </m:sSub>
                    <m:r>
                      <a:rPr kumimoji="1" lang="en-US" altLang="ko-Kore-KR" b="0" i="1" smtClean="0">
                        <a:latin typeface="Cambria Math" panose="02040503050406030204" pitchFamily="18" charset="0"/>
                      </a:rPr>
                      <m:t>=</m:t>
                    </m:r>
                  </m:oMath>
                </a14:m>
                <a:r>
                  <a:rPr kumimoji="1" lang="en-US" altLang="ko-Kore-KR" dirty="0"/>
                  <a:t> </a:t>
                </a:r>
                <a14:m>
                  <m:oMath xmlns:m="http://schemas.openxmlformats.org/officeDocument/2006/math">
                    <m:r>
                      <a:rPr kumimoji="1" lang="en-US" altLang="ko-Kore-KR" i="1">
                        <a:latin typeface="Cambria Math" panose="02040503050406030204" pitchFamily="18" charset="0"/>
                      </a:rPr>
                      <m:t>𝐹</m:t>
                    </m:r>
                    <m:sSub>
                      <m:sSubPr>
                        <m:ctrlPr>
                          <a:rPr kumimoji="1" lang="en-US" altLang="ko-Kore-KR" i="1">
                            <a:latin typeface="Cambria Math" panose="02040503050406030204" pitchFamily="18" charset="0"/>
                          </a:rPr>
                        </m:ctrlPr>
                      </m:sSubPr>
                      <m:e>
                        <m:r>
                          <a:rPr kumimoji="1" lang="en-US" altLang="ko-Kore-KR" i="1">
                            <a:latin typeface="Cambria Math" panose="02040503050406030204" pitchFamily="18" charset="0"/>
                            <a:ea typeface="Cambria Math" panose="02040503050406030204" pitchFamily="18" charset="0"/>
                          </a:rPr>
                          <m:t>𝜀</m:t>
                        </m:r>
                      </m:e>
                      <m:sub>
                        <m:r>
                          <a:rPr kumimoji="1" lang="en-US" altLang="ko-Kore-KR" i="1">
                            <a:latin typeface="Cambria Math" panose="02040503050406030204" pitchFamily="18" charset="0"/>
                          </a:rPr>
                          <m:t>𝑝</m:t>
                        </m:r>
                      </m:sub>
                    </m:sSub>
                    <m:sSub>
                      <m:sSubPr>
                        <m:ctrlPr>
                          <a:rPr kumimoji="1" lang="en-US" altLang="ko-Kore-KR" i="1">
                            <a:latin typeface="Cambria Math" panose="02040503050406030204" pitchFamily="18" charset="0"/>
                          </a:rPr>
                        </m:ctrlPr>
                      </m:sSubPr>
                      <m:e>
                        <m:r>
                          <a:rPr kumimoji="1" lang="en-US" altLang="ko-Kore-KR" i="1">
                            <a:latin typeface="Cambria Math" panose="02040503050406030204" pitchFamily="18" charset="0"/>
                          </a:rPr>
                          <m:t>𝐿</m:t>
                        </m:r>
                      </m:e>
                      <m:sub>
                        <m:r>
                          <a:rPr kumimoji="1" lang="en-US" altLang="ko-Kore-KR" i="1">
                            <a:latin typeface="Cambria Math" panose="02040503050406030204" pitchFamily="18" charset="0"/>
                          </a:rPr>
                          <m:t>𝑝</m:t>
                        </m:r>
                      </m:sub>
                    </m:sSub>
                    <m:sSub>
                      <m:sSubPr>
                        <m:ctrlPr>
                          <a:rPr kumimoji="1" lang="en-US" altLang="ko-Kore-KR" i="1">
                            <a:latin typeface="Cambria Math" panose="02040503050406030204" pitchFamily="18" charset="0"/>
                          </a:rPr>
                        </m:ctrlPr>
                      </m:sSubPr>
                      <m:e>
                        <m:r>
                          <a:rPr kumimoji="1" lang="en-US" altLang="ko-Kore-KR" i="1">
                            <a:latin typeface="Cambria Math" panose="02040503050406030204" pitchFamily="18" charset="0"/>
                          </a:rPr>
                          <m:t>𝐴</m:t>
                        </m:r>
                      </m:e>
                      <m:sub>
                        <m:r>
                          <a:rPr kumimoji="1" lang="en-US" altLang="ko-Kore-KR" i="1">
                            <a:latin typeface="Cambria Math" panose="02040503050406030204" pitchFamily="18" charset="0"/>
                          </a:rPr>
                          <m:t>𝑝</m:t>
                        </m:r>
                      </m:sub>
                    </m:sSub>
                    <m:r>
                      <a:rPr kumimoji="1" lang="en-US" altLang="ko-Kore-KR" b="0" i="1" smtClean="0">
                        <a:latin typeface="Cambria Math" panose="02040503050406030204" pitchFamily="18" charset="0"/>
                      </a:rPr>
                      <m:t>(</m:t>
                    </m:r>
                    <m:sSub>
                      <m:sSubPr>
                        <m:ctrlPr>
                          <a:rPr kumimoji="1" lang="en-US" altLang="ko-Kore-KR" i="1">
                            <a:latin typeface="Cambria Math" panose="02040503050406030204" pitchFamily="18" charset="0"/>
                          </a:rPr>
                        </m:ctrlPr>
                      </m:sSubPr>
                      <m:e>
                        <m:r>
                          <a:rPr kumimoji="1" lang="en-US" altLang="ko-Kore-KR" i="1">
                            <a:latin typeface="Cambria Math" panose="02040503050406030204" pitchFamily="18" charset="0"/>
                            <a:ea typeface="Cambria Math" panose="02040503050406030204" pitchFamily="18" charset="0"/>
                          </a:rPr>
                          <m:t>𝜃</m:t>
                        </m:r>
                      </m:e>
                      <m:sub>
                        <m:r>
                          <a:rPr kumimoji="1" lang="en-US" altLang="ko-Kore-KR" i="1">
                            <a:latin typeface="Cambria Math" panose="02040503050406030204" pitchFamily="18" charset="0"/>
                          </a:rPr>
                          <m:t>0%</m:t>
                        </m:r>
                        <m:r>
                          <a:rPr kumimoji="1" lang="en-US" altLang="ko-Kore-KR" b="0" i="1" smtClean="0">
                            <a:latin typeface="Cambria Math" panose="02040503050406030204" pitchFamily="18" charset="0"/>
                          </a:rPr>
                          <m:t>,</m:t>
                        </m:r>
                        <m:r>
                          <a:rPr kumimoji="1" lang="en-US" altLang="ko-Kore-KR" i="1">
                            <a:latin typeface="Cambria Math" panose="02040503050406030204" pitchFamily="18" charset="0"/>
                          </a:rPr>
                          <m:t>𝑝</m:t>
                        </m:r>
                      </m:sub>
                    </m:sSub>
                    <m:r>
                      <a:rPr kumimoji="1" lang="en-US" altLang="ko-Kore-KR" b="0" i="1" smtClean="0">
                        <a:latin typeface="Cambria Math" panose="02040503050406030204" pitchFamily="18" charset="0"/>
                      </a:rPr>
                      <m:t>−</m:t>
                    </m:r>
                    <m:sSub>
                      <m:sSubPr>
                        <m:ctrlPr>
                          <a:rPr kumimoji="1" lang="en-US" altLang="ko-Kore-KR" i="1">
                            <a:latin typeface="Cambria Math" panose="02040503050406030204" pitchFamily="18" charset="0"/>
                          </a:rPr>
                        </m:ctrlPr>
                      </m:sSubPr>
                      <m:e>
                        <m:r>
                          <a:rPr kumimoji="1" lang="en-US" altLang="ko-Kore-KR" i="1">
                            <a:latin typeface="Cambria Math" panose="02040503050406030204" pitchFamily="18" charset="0"/>
                            <a:ea typeface="Cambria Math" panose="02040503050406030204" pitchFamily="18" charset="0"/>
                          </a:rPr>
                          <m:t>𝜃</m:t>
                        </m:r>
                      </m:e>
                      <m:sub>
                        <m:r>
                          <a:rPr kumimoji="1" lang="en-US" altLang="ko-Kore-KR" b="0" i="1" smtClean="0">
                            <a:latin typeface="Cambria Math" panose="02040503050406030204" pitchFamily="18" charset="0"/>
                            <a:ea typeface="Cambria Math" panose="02040503050406030204" pitchFamily="18" charset="0"/>
                          </a:rPr>
                          <m:t>100</m:t>
                        </m:r>
                        <m:r>
                          <a:rPr kumimoji="1" lang="en-US" altLang="ko-Kore-KR" i="1">
                            <a:latin typeface="Cambria Math" panose="02040503050406030204" pitchFamily="18" charset="0"/>
                          </a:rPr>
                          <m:t>%</m:t>
                        </m:r>
                        <m:r>
                          <a:rPr kumimoji="1" lang="en-US" altLang="ko-Kore-KR" b="0" i="1" smtClean="0">
                            <a:latin typeface="Cambria Math" panose="02040503050406030204" pitchFamily="18" charset="0"/>
                          </a:rPr>
                          <m:t>,</m:t>
                        </m:r>
                        <m:r>
                          <a:rPr kumimoji="1" lang="en-US" altLang="ko-Kore-KR" i="1">
                            <a:latin typeface="Cambria Math" panose="02040503050406030204" pitchFamily="18" charset="0"/>
                          </a:rPr>
                          <m:t>𝑝</m:t>
                        </m:r>
                      </m:sub>
                    </m:sSub>
                    <m:r>
                      <a:rPr kumimoji="1" lang="en-US" altLang="ko-Kore-KR" b="0" i="1" smtClean="0">
                        <a:latin typeface="Cambria Math" panose="02040503050406030204" pitchFamily="18" charset="0"/>
                      </a:rPr>
                      <m:t>)</m:t>
                    </m:r>
                    <m:sSub>
                      <m:sSubPr>
                        <m:ctrlPr>
                          <a:rPr kumimoji="1" lang="en-US" altLang="ko-Kore-KR" i="1">
                            <a:latin typeface="Cambria Math" panose="02040503050406030204" pitchFamily="18" charset="0"/>
                          </a:rPr>
                        </m:ctrlPr>
                      </m:sSubPr>
                      <m:e>
                        <m:r>
                          <a:rPr kumimoji="1" lang="en-US" altLang="ko-Kore-KR" i="1">
                            <a:latin typeface="Cambria Math" panose="02040503050406030204" pitchFamily="18" charset="0"/>
                          </a:rPr>
                          <m:t>𝑐</m:t>
                        </m:r>
                      </m:e>
                      <m:sub>
                        <m:r>
                          <a:rPr kumimoji="1" lang="en-US" altLang="ko-Kore-KR" i="1">
                            <a:latin typeface="Cambria Math" panose="02040503050406030204" pitchFamily="18" charset="0"/>
                          </a:rPr>
                          <m:t>𝑚𝑎𝑥</m:t>
                        </m:r>
                        <m:r>
                          <a:rPr kumimoji="1" lang="en-US" altLang="ko-Kore-KR" b="0" i="1" smtClean="0">
                            <a:latin typeface="Cambria Math" panose="02040503050406030204" pitchFamily="18" charset="0"/>
                          </a:rPr>
                          <m:t>,</m:t>
                        </m:r>
                        <m:r>
                          <a:rPr kumimoji="1" lang="en-US" altLang="ko-Kore-KR" i="1">
                            <a:latin typeface="Cambria Math" panose="02040503050406030204" pitchFamily="18" charset="0"/>
                          </a:rPr>
                          <m:t>𝑝</m:t>
                        </m:r>
                      </m:sub>
                    </m:sSub>
                  </m:oMath>
                </a14:m>
                <a:endParaRPr kumimoji="1" lang="ko-Kore-KR" altLang="en-US" dirty="0"/>
              </a:p>
            </p:txBody>
          </p:sp>
        </mc:Choice>
        <mc:Fallback xmlns="">
          <p:sp>
            <p:nvSpPr>
              <p:cNvPr id="7" name="TextBox 6">
                <a:extLst>
                  <a:ext uri="{FF2B5EF4-FFF2-40B4-BE49-F238E27FC236}">
                    <a16:creationId xmlns:a16="http://schemas.microsoft.com/office/drawing/2014/main" id="{979A8666-CB79-CA4B-B7F8-39A385E0447D}"/>
                  </a:ext>
                </a:extLst>
              </p:cNvPr>
              <p:cNvSpPr txBox="1">
                <a:spLocks noRot="1" noChangeAspect="1" noMove="1" noResize="1" noEditPoints="1" noAdjustHandles="1" noChangeArrowheads="1" noChangeShapeType="1" noTextEdit="1"/>
              </p:cNvSpPr>
              <p:nvPr/>
            </p:nvSpPr>
            <p:spPr>
              <a:xfrm>
                <a:off x="2419348" y="4257452"/>
                <a:ext cx="4305300" cy="390748"/>
              </a:xfrm>
              <a:prstGeom prst="rect">
                <a:avLst/>
              </a:prstGeom>
              <a:blipFill>
                <a:blip r:embed="rId9"/>
                <a:stretch>
                  <a:fillRect b="-6452"/>
                </a:stretch>
              </a:blipFill>
            </p:spPr>
            <p:txBody>
              <a:bodyPr/>
              <a:lstStyle/>
              <a:p>
                <a:r>
                  <a:rPr lang="ko-Kore-KR" alt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69025D17-CDB4-5F40-A24D-BBF5F81783BE}"/>
                  </a:ext>
                </a:extLst>
              </p:cNvPr>
              <p:cNvSpPr txBox="1"/>
              <p:nvPr/>
            </p:nvSpPr>
            <p:spPr>
              <a:xfrm>
                <a:off x="1676398" y="5334000"/>
                <a:ext cx="5867402" cy="369332"/>
              </a:xfrm>
              <a:prstGeom prst="rect">
                <a:avLst/>
              </a:prstGeom>
              <a:noFill/>
            </p:spPr>
            <p:txBody>
              <a:bodyPr wrap="square" rtlCol="0">
                <a:spAutoFit/>
              </a:bodyPr>
              <a:lstStyle/>
              <a:p>
                <a:r>
                  <a:rPr kumimoji="1" lang="en-US" altLang="ko-Kore-KR" dirty="0"/>
                  <a:t>In the experiment, assumed that SOC=0.5   →   x(0)=0.5</a:t>
                </a:r>
                <a14:m>
                  <m:oMath xmlns:m="http://schemas.openxmlformats.org/officeDocument/2006/math">
                    <m:sSub>
                      <m:sSubPr>
                        <m:ctrlPr>
                          <a:rPr kumimoji="1" lang="en-US" altLang="ko-Kore-KR" i="1">
                            <a:latin typeface="Cambria Math" panose="02040503050406030204" pitchFamily="18" charset="0"/>
                          </a:rPr>
                        </m:ctrlPr>
                      </m:sSubPr>
                      <m:e>
                        <m:r>
                          <a:rPr kumimoji="1" lang="en-US" altLang="ko-Kore-KR" i="1">
                            <a:latin typeface="Cambria Math" panose="02040503050406030204" pitchFamily="18" charset="0"/>
                          </a:rPr>
                          <m:t>𝑄</m:t>
                        </m:r>
                      </m:e>
                      <m:sub>
                        <m:r>
                          <a:rPr kumimoji="1" lang="en-US" altLang="ko-Kore-KR" i="1">
                            <a:latin typeface="Cambria Math" panose="02040503050406030204" pitchFamily="18" charset="0"/>
                          </a:rPr>
                          <m:t>𝑛𝑜𝑚</m:t>
                        </m:r>
                      </m:sub>
                    </m:sSub>
                  </m:oMath>
                </a14:m>
                <a:r>
                  <a:rPr kumimoji="1" lang="en-US" altLang="ko-Kore-KR" dirty="0"/>
                  <a:t>  </a:t>
                </a:r>
                <a:endParaRPr kumimoji="1" lang="ko-Kore-KR" altLang="en-US" dirty="0"/>
              </a:p>
            </p:txBody>
          </p:sp>
        </mc:Choice>
        <mc:Fallback xmlns="">
          <p:sp>
            <p:nvSpPr>
              <p:cNvPr id="8" name="TextBox 7">
                <a:extLst>
                  <a:ext uri="{FF2B5EF4-FFF2-40B4-BE49-F238E27FC236}">
                    <a16:creationId xmlns:a16="http://schemas.microsoft.com/office/drawing/2014/main" id="{69025D17-CDB4-5F40-A24D-BBF5F81783BE}"/>
                  </a:ext>
                </a:extLst>
              </p:cNvPr>
              <p:cNvSpPr txBox="1">
                <a:spLocks noRot="1" noChangeAspect="1" noMove="1" noResize="1" noEditPoints="1" noAdjustHandles="1" noChangeArrowheads="1" noChangeShapeType="1" noTextEdit="1"/>
              </p:cNvSpPr>
              <p:nvPr/>
            </p:nvSpPr>
            <p:spPr>
              <a:xfrm>
                <a:off x="1676398" y="5334000"/>
                <a:ext cx="5867402" cy="369332"/>
              </a:xfrm>
              <a:prstGeom prst="rect">
                <a:avLst/>
              </a:prstGeom>
              <a:blipFill>
                <a:blip r:embed="rId10"/>
                <a:stretch>
                  <a:fillRect l="-866" t="-6897" b="-24138"/>
                </a:stretch>
              </a:blipFill>
            </p:spPr>
            <p:txBody>
              <a:bodyPr/>
              <a:lstStyle/>
              <a:p>
                <a:r>
                  <a:rPr lang="ko-Kore-KR" altLang="en-US">
                    <a:noFill/>
                  </a:rPr>
                  <a:t> </a:t>
                </a:r>
              </a:p>
            </p:txBody>
          </p:sp>
        </mc:Fallback>
      </mc:AlternateContent>
    </p:spTree>
    <p:extLst>
      <p:ext uri="{BB962C8B-B14F-4D97-AF65-F5344CB8AC3E}">
        <p14:creationId xmlns:p14="http://schemas.microsoft.com/office/powerpoint/2010/main" val="12760035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DEFE23A-4FF7-41CF-9D67-A1A984F1DA76}" type="slidenum">
              <a:rPr lang="en-US" smtClean="0"/>
              <a:pPr/>
              <a:t>16</a:t>
            </a:fld>
            <a:endParaRPr lang="en-US" dirty="0"/>
          </a:p>
        </p:txBody>
      </p:sp>
      <mc:AlternateContent xmlns:mc="http://schemas.openxmlformats.org/markup-compatibility/2006" xmlns:a14="http://schemas.microsoft.com/office/drawing/2010/main">
        <mc:Choice Requires="a14">
          <p:sp>
            <p:nvSpPr>
              <p:cNvPr id="14" name="Content Placeholder 2">
                <a:extLst>
                  <a:ext uri="{FF2B5EF4-FFF2-40B4-BE49-F238E27FC236}">
                    <a16:creationId xmlns:a16="http://schemas.microsoft.com/office/drawing/2014/main" id="{3C5D1340-34C0-284E-AB96-D40B71044721}"/>
                  </a:ext>
                </a:extLst>
              </p:cNvPr>
              <p:cNvSpPr txBox="1">
                <a:spLocks/>
              </p:cNvSpPr>
              <p:nvPr/>
            </p:nvSpPr>
            <p:spPr>
              <a:xfrm>
                <a:off x="304800" y="990600"/>
                <a:ext cx="5257800" cy="40949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lvl="1"/>
                <a:r>
                  <a:rPr kumimoji="1" lang="en-US" altLang="ko-Kore-KR" sz="2000" dirty="0"/>
                  <a:t>Reduced Order Battery Model </a:t>
                </a:r>
                <a14:m>
                  <m:oMath xmlns:m="http://schemas.openxmlformats.org/officeDocument/2006/math">
                    <m:r>
                      <a:rPr kumimoji="1" lang="en-US" altLang="ko-KR" sz="2000" i="1">
                        <a:latin typeface="Cambria Math" panose="02040503050406030204" pitchFamily="18" charset="0"/>
                      </a:rPr>
                      <m:t>(</m:t>
                    </m:r>
                    <m:r>
                      <a:rPr kumimoji="1" lang="en-US" altLang="ko-KR" sz="2000" i="1">
                        <a:latin typeface="Cambria Math" panose="02040503050406030204" pitchFamily="18" charset="0"/>
                      </a:rPr>
                      <m:t>𝐶𝑜𝑛𝑡</m:t>
                    </m:r>
                    <m:r>
                      <a:rPr kumimoji="1" lang="en-US" altLang="ko-KR" sz="2000" i="1">
                        <a:latin typeface="Cambria Math" panose="02040503050406030204" pitchFamily="18" charset="0"/>
                      </a:rPr>
                      <m:t>.)</m:t>
                    </m:r>
                  </m:oMath>
                </a14:m>
                <a:r>
                  <a:rPr kumimoji="1" lang="en-US" altLang="ko-Kore-KR" sz="2000" dirty="0"/>
                  <a:t> </a:t>
                </a:r>
              </a:p>
            </p:txBody>
          </p:sp>
        </mc:Choice>
        <mc:Fallback xmlns="">
          <p:sp>
            <p:nvSpPr>
              <p:cNvPr id="14" name="Content Placeholder 2">
                <a:extLst>
                  <a:ext uri="{FF2B5EF4-FFF2-40B4-BE49-F238E27FC236}">
                    <a16:creationId xmlns:a16="http://schemas.microsoft.com/office/drawing/2014/main" id="{3C5D1340-34C0-284E-AB96-D40B71044721}"/>
                  </a:ext>
                </a:extLst>
              </p:cNvPr>
              <p:cNvSpPr txBox="1">
                <a:spLocks noRot="1" noChangeAspect="1" noMove="1" noResize="1" noEditPoints="1" noAdjustHandles="1" noChangeArrowheads="1" noChangeShapeType="1" noTextEdit="1"/>
              </p:cNvSpPr>
              <p:nvPr/>
            </p:nvSpPr>
            <p:spPr>
              <a:xfrm>
                <a:off x="304800" y="990600"/>
                <a:ext cx="5257800" cy="409490"/>
              </a:xfrm>
              <a:prstGeom prst="rect">
                <a:avLst/>
              </a:prstGeom>
              <a:blipFill>
                <a:blip r:embed="rId3"/>
                <a:stretch>
                  <a:fillRect t="-9375" b="-21875"/>
                </a:stretch>
              </a:blipFill>
            </p:spPr>
            <p:txBody>
              <a:bodyPr/>
              <a:lstStyle/>
              <a:p>
                <a:r>
                  <a:rPr lang="ko-Kore-KR" altLang="en-US">
                    <a:noFill/>
                  </a:rPr>
                  <a:t> </a:t>
                </a:r>
              </a:p>
            </p:txBody>
          </p:sp>
        </mc:Fallback>
      </mc:AlternateContent>
      <p:sp>
        <p:nvSpPr>
          <p:cNvPr id="17" name="Title 1">
            <a:extLst>
              <a:ext uri="{FF2B5EF4-FFF2-40B4-BE49-F238E27FC236}">
                <a16:creationId xmlns:a16="http://schemas.microsoft.com/office/drawing/2014/main" id="{C6C2D240-1DFC-E944-9E82-D1B01238A97E}"/>
              </a:ext>
            </a:extLst>
          </p:cNvPr>
          <p:cNvSpPr>
            <a:spLocks noGrp="1"/>
          </p:cNvSpPr>
          <p:nvPr>
            <p:ph type="title"/>
          </p:nvPr>
        </p:nvSpPr>
        <p:spPr>
          <a:xfrm>
            <a:off x="457200" y="76200"/>
            <a:ext cx="8229600" cy="1143000"/>
          </a:xfrm>
        </p:spPr>
        <p:txBody>
          <a:bodyPr>
            <a:noAutofit/>
          </a:bodyPr>
          <a:lstStyle/>
          <a:p>
            <a:r>
              <a:rPr lang="en-US" sz="3200" dirty="0"/>
              <a:t>3. The Lithium-Ion Battery Model</a:t>
            </a:r>
          </a:p>
        </p:txBody>
      </p:sp>
      <p:sp>
        <p:nvSpPr>
          <p:cNvPr id="10" name="TextBox 9">
            <a:extLst>
              <a:ext uri="{FF2B5EF4-FFF2-40B4-BE49-F238E27FC236}">
                <a16:creationId xmlns:a16="http://schemas.microsoft.com/office/drawing/2014/main" id="{B647023B-DE6F-A34A-A5FD-20E1D72A960E}"/>
              </a:ext>
            </a:extLst>
          </p:cNvPr>
          <p:cNvSpPr txBox="1"/>
          <p:nvPr/>
        </p:nvSpPr>
        <p:spPr>
          <a:xfrm>
            <a:off x="974650" y="3014246"/>
            <a:ext cx="5137300" cy="338554"/>
          </a:xfrm>
          <a:prstGeom prst="rect">
            <a:avLst/>
          </a:prstGeom>
          <a:noFill/>
        </p:spPr>
        <p:txBody>
          <a:bodyPr wrap="square" rtlCol="0">
            <a:spAutoFit/>
          </a:bodyPr>
          <a:lstStyle/>
          <a:p>
            <a:r>
              <a:rPr kumimoji="1" lang="en-US" altLang="ko-Kore-KR" sz="1600" dirty="0"/>
              <a:t>Combined State space model of electrodes (in 2</a:t>
            </a:r>
            <a:r>
              <a:rPr kumimoji="1" lang="en-US" altLang="ko-Kore-KR" sz="1600" baseline="30000" dirty="0"/>
              <a:t>nd</a:t>
            </a:r>
            <a:r>
              <a:rPr kumimoji="1" lang="en-US" altLang="ko-Kore-KR" sz="1600" dirty="0"/>
              <a:t> –Order)</a:t>
            </a:r>
            <a:endParaRPr kumimoji="1" lang="ko-Kore-KR" altLang="en-US" sz="1600" dirty="0"/>
          </a:p>
        </p:txBody>
      </p:sp>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22367D4C-B303-C842-B323-ABA4CC5A4202}"/>
                  </a:ext>
                </a:extLst>
              </p:cNvPr>
              <p:cNvSpPr txBox="1"/>
              <p:nvPr/>
            </p:nvSpPr>
            <p:spPr>
              <a:xfrm>
                <a:off x="5380662" y="4138262"/>
                <a:ext cx="3839537" cy="381515"/>
              </a:xfrm>
              <a:prstGeom prst="rect">
                <a:avLst/>
              </a:prstGeom>
              <a:noFill/>
              <a:ln>
                <a:noFill/>
              </a:ln>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ko-Kore-KR" i="1" smtClean="0">
                              <a:latin typeface="Cambria Math" panose="02040503050406030204" pitchFamily="18" charset="0"/>
                            </a:rPr>
                          </m:ctrlPr>
                        </m:sSubPr>
                        <m:e>
                          <m:r>
                            <a:rPr kumimoji="1" lang="en-US" altLang="ko-Kore-KR" b="0" i="1" smtClean="0">
                              <a:latin typeface="Cambria Math" panose="02040503050406030204" pitchFamily="18" charset="0"/>
                            </a:rPr>
                            <m:t>𝑐</m:t>
                          </m:r>
                        </m:e>
                        <m:sub>
                          <m:r>
                            <a:rPr kumimoji="1" lang="en-US" altLang="ko-Kore-KR" b="0" i="1" smtClean="0">
                              <a:latin typeface="Cambria Math" panose="02040503050406030204" pitchFamily="18" charset="0"/>
                            </a:rPr>
                            <m:t>𝑠</m:t>
                          </m:r>
                          <m:r>
                            <a:rPr kumimoji="1" lang="en-US" altLang="ko-Kore-KR" b="0" i="1" smtClean="0">
                              <a:latin typeface="Cambria Math" panose="02040503050406030204" pitchFamily="18" charset="0"/>
                            </a:rPr>
                            <m:t>,</m:t>
                          </m:r>
                          <m:r>
                            <a:rPr kumimoji="1" lang="en-US" altLang="ko-Kore-KR" b="0" i="1" smtClean="0">
                              <a:latin typeface="Cambria Math" panose="02040503050406030204" pitchFamily="18" charset="0"/>
                            </a:rPr>
                            <m:t>𝑛</m:t>
                          </m:r>
                        </m:sub>
                      </m:sSub>
                      <m:r>
                        <a:rPr kumimoji="1" lang="en-US" altLang="ko-Kore-KR" b="0" i="1" smtClean="0">
                          <a:latin typeface="Cambria Math" panose="02040503050406030204" pitchFamily="18" charset="0"/>
                        </a:rPr>
                        <m:t>=</m:t>
                      </m:r>
                      <m:sSub>
                        <m:sSubPr>
                          <m:ctrlPr>
                            <a:rPr kumimoji="1" lang="en-US" altLang="ko-Kore-KR" b="0" i="1" smtClean="0">
                              <a:latin typeface="Cambria Math" panose="02040503050406030204" pitchFamily="18" charset="0"/>
                            </a:rPr>
                          </m:ctrlPr>
                        </m:sSubPr>
                        <m:e>
                          <m:acc>
                            <m:accPr>
                              <m:chr m:val="̅"/>
                              <m:ctrlPr>
                                <a:rPr kumimoji="1" lang="en-US" altLang="ko-Kore-KR" b="0" i="1" smtClean="0">
                                  <a:latin typeface="Cambria Math" panose="02040503050406030204" pitchFamily="18" charset="0"/>
                                </a:rPr>
                              </m:ctrlPr>
                            </m:accPr>
                            <m:e>
                              <m:r>
                                <a:rPr kumimoji="1" lang="en-US" altLang="ko-Kore-KR" b="0" i="1" smtClean="0">
                                  <a:latin typeface="Cambria Math" panose="02040503050406030204" pitchFamily="18" charset="0"/>
                                </a:rPr>
                                <m:t>𝑐</m:t>
                              </m:r>
                            </m:e>
                          </m:acc>
                        </m:e>
                        <m:sub>
                          <m:r>
                            <a:rPr kumimoji="1" lang="en-US" altLang="ko-Kore-KR" b="0" i="1" smtClean="0">
                              <a:latin typeface="Cambria Math" panose="02040503050406030204" pitchFamily="18" charset="0"/>
                            </a:rPr>
                            <m:t>𝑛</m:t>
                          </m:r>
                        </m:sub>
                      </m:sSub>
                      <m:r>
                        <a:rPr kumimoji="1" lang="en-US" altLang="ko-Kore-KR" b="0" i="1" smtClean="0">
                          <a:latin typeface="Cambria Math" panose="02040503050406030204" pitchFamily="18" charset="0"/>
                        </a:rPr>
                        <m:t>+</m:t>
                      </m:r>
                      <m:sSub>
                        <m:sSubPr>
                          <m:ctrlPr>
                            <a:rPr kumimoji="1" lang="en-US" altLang="ko-Kore-KR" i="1">
                              <a:latin typeface="Cambria Math" panose="02040503050406030204" pitchFamily="18" charset="0"/>
                            </a:rPr>
                          </m:ctrlPr>
                        </m:sSubPr>
                        <m:e>
                          <m:r>
                            <a:rPr kumimoji="1" lang="en-US" altLang="ko-Kore-KR" i="1">
                              <a:latin typeface="Cambria Math" panose="02040503050406030204" pitchFamily="18" charset="0"/>
                              <a:ea typeface="Cambria Math" panose="02040503050406030204" pitchFamily="18" charset="0"/>
                            </a:rPr>
                            <m:t>𝛽</m:t>
                          </m:r>
                        </m:e>
                        <m:sub>
                          <m:r>
                            <a:rPr kumimoji="1" lang="en-US" altLang="ko-Kore-KR" b="0" i="1" smtClean="0">
                              <a:latin typeface="Cambria Math" panose="02040503050406030204" pitchFamily="18" charset="0"/>
                              <a:ea typeface="Cambria Math" panose="02040503050406030204" pitchFamily="18" charset="0"/>
                            </a:rPr>
                            <m:t>𝑛</m:t>
                          </m:r>
                          <m:r>
                            <a:rPr kumimoji="1" lang="en-US" altLang="ko-Kore-KR" b="0" i="1" smtClean="0">
                              <a:latin typeface="Cambria Math" panose="02040503050406030204" pitchFamily="18" charset="0"/>
                              <a:ea typeface="Cambria Math" panose="02040503050406030204" pitchFamily="18" charset="0"/>
                            </a:rPr>
                            <m:t>,2</m:t>
                          </m:r>
                        </m:sub>
                      </m:sSub>
                      <m:sSub>
                        <m:sSubPr>
                          <m:ctrlPr>
                            <a:rPr kumimoji="1" lang="en-US" altLang="ko-Kore-KR" i="1">
                              <a:latin typeface="Cambria Math" panose="02040503050406030204" pitchFamily="18" charset="0"/>
                            </a:rPr>
                          </m:ctrlPr>
                        </m:sSubPr>
                        <m:e>
                          <m:r>
                            <a:rPr kumimoji="1" lang="en-US" altLang="ko-Kore-KR" i="1">
                              <a:latin typeface="Cambria Math" panose="02040503050406030204" pitchFamily="18" charset="0"/>
                            </a:rPr>
                            <m:t>𝑋</m:t>
                          </m:r>
                        </m:e>
                        <m:sub>
                          <m:r>
                            <a:rPr kumimoji="1" lang="en-US" altLang="ko-Kore-KR" b="0" i="1" smtClean="0">
                              <a:latin typeface="Cambria Math" panose="02040503050406030204" pitchFamily="18" charset="0"/>
                            </a:rPr>
                            <m:t>𝑛</m:t>
                          </m:r>
                          <m:r>
                            <a:rPr kumimoji="1" lang="en-US" altLang="ko-Kore-KR" b="0" i="1" smtClean="0">
                              <a:latin typeface="Cambria Math" panose="02040503050406030204" pitchFamily="18" charset="0"/>
                            </a:rPr>
                            <m:t>,2</m:t>
                          </m:r>
                        </m:sub>
                      </m:sSub>
                    </m:oMath>
                  </m:oMathPara>
                </a14:m>
                <a:endParaRPr kumimoji="1" lang="ko-Kore-KR" altLang="en-US" dirty="0"/>
              </a:p>
            </p:txBody>
          </p:sp>
        </mc:Choice>
        <mc:Fallback xmlns="">
          <p:sp>
            <p:nvSpPr>
              <p:cNvPr id="27" name="TextBox 26">
                <a:extLst>
                  <a:ext uri="{FF2B5EF4-FFF2-40B4-BE49-F238E27FC236}">
                    <a16:creationId xmlns:a16="http://schemas.microsoft.com/office/drawing/2014/main" id="{22367D4C-B303-C842-B323-ABA4CC5A4202}"/>
                  </a:ext>
                </a:extLst>
              </p:cNvPr>
              <p:cNvSpPr txBox="1">
                <a:spLocks noRot="1" noChangeAspect="1" noMove="1" noResize="1" noEditPoints="1" noAdjustHandles="1" noChangeArrowheads="1" noChangeShapeType="1" noTextEdit="1"/>
              </p:cNvSpPr>
              <p:nvPr/>
            </p:nvSpPr>
            <p:spPr>
              <a:xfrm>
                <a:off x="5380662" y="4138262"/>
                <a:ext cx="3839537" cy="381515"/>
              </a:xfrm>
              <a:prstGeom prst="rect">
                <a:avLst/>
              </a:prstGeom>
              <a:blipFill>
                <a:blip r:embed="rId4"/>
                <a:stretch>
                  <a:fillRect b="-13333"/>
                </a:stretch>
              </a:blipFill>
              <a:ln>
                <a:noFill/>
              </a:ln>
            </p:spPr>
            <p:txBody>
              <a:bodyPr/>
              <a:lstStyle/>
              <a:p>
                <a:r>
                  <a:rPr lang="ko-Kore-KR" altLang="en-US">
                    <a:noFill/>
                  </a:rPr>
                  <a:t> </a:t>
                </a:r>
              </a:p>
            </p:txBody>
          </p:sp>
        </mc:Fallback>
      </mc:AlternateContent>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FF6C7E70-AFA0-0F48-BAD7-98EAFABA2DB3}"/>
                  </a:ext>
                </a:extLst>
              </p:cNvPr>
              <p:cNvSpPr txBox="1"/>
              <p:nvPr/>
            </p:nvSpPr>
            <p:spPr>
              <a:xfrm>
                <a:off x="807483" y="3800880"/>
                <a:ext cx="4884775" cy="154933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d>
                        <m:dPr>
                          <m:begChr m:val="["/>
                          <m:endChr m:val="]"/>
                          <m:ctrlPr>
                            <a:rPr kumimoji="1" lang="en-US" altLang="ko-Kore-KR" i="1" smtClean="0">
                              <a:latin typeface="Cambria Math" panose="02040503050406030204" pitchFamily="18" charset="0"/>
                            </a:rPr>
                          </m:ctrlPr>
                        </m:dPr>
                        <m:e>
                          <m:m>
                            <m:mPr>
                              <m:mcs>
                                <m:mc>
                                  <m:mcPr>
                                    <m:count m:val="1"/>
                                    <m:mcJc m:val="center"/>
                                  </m:mcPr>
                                </m:mc>
                              </m:mcs>
                              <m:ctrlPr>
                                <a:rPr kumimoji="1" lang="en-US" altLang="ko-Kore-KR" i="1" smtClean="0">
                                  <a:latin typeface="Cambria Math" panose="02040503050406030204" pitchFamily="18" charset="0"/>
                                </a:rPr>
                              </m:ctrlPr>
                            </m:mPr>
                            <m:mr>
                              <m:e>
                                <m:acc>
                                  <m:accPr>
                                    <m:chr m:val="̇"/>
                                    <m:ctrlPr>
                                      <a:rPr kumimoji="1" lang="en-US" altLang="ko-Kore-KR" i="1" smtClean="0">
                                        <a:latin typeface="Cambria Math" panose="02040503050406030204" pitchFamily="18" charset="0"/>
                                      </a:rPr>
                                    </m:ctrlPr>
                                  </m:accPr>
                                  <m:e>
                                    <m:r>
                                      <a:rPr kumimoji="1" lang="en-US" altLang="ko-Kore-KR" b="0" i="1" smtClean="0">
                                        <a:latin typeface="Cambria Math" panose="02040503050406030204" pitchFamily="18" charset="0"/>
                                      </a:rPr>
                                      <m:t>𝑋</m:t>
                                    </m:r>
                                  </m:e>
                                </m:acc>
                              </m:e>
                            </m:mr>
                            <m:mr>
                              <m:e>
                                <m:eqArr>
                                  <m:eqArrPr>
                                    <m:ctrlPr>
                                      <a:rPr kumimoji="1" lang="en-US" altLang="ko-Kore-KR" i="1">
                                        <a:latin typeface="Cambria Math" panose="02040503050406030204" pitchFamily="18" charset="0"/>
                                      </a:rPr>
                                    </m:ctrlPr>
                                  </m:eqArrPr>
                                  <m:e>
                                    <m:sSub>
                                      <m:sSubPr>
                                        <m:ctrlPr>
                                          <a:rPr kumimoji="1" lang="en-US" altLang="ko-Kore-KR" i="1">
                                            <a:latin typeface="Cambria Math" panose="02040503050406030204" pitchFamily="18" charset="0"/>
                                          </a:rPr>
                                        </m:ctrlPr>
                                      </m:sSubPr>
                                      <m:e>
                                        <m:acc>
                                          <m:accPr>
                                            <m:chr m:val="̇"/>
                                            <m:ctrlPr>
                                              <a:rPr kumimoji="1" lang="en-US" altLang="ko-Kore-KR" i="1">
                                                <a:latin typeface="Cambria Math" panose="02040503050406030204" pitchFamily="18" charset="0"/>
                                              </a:rPr>
                                            </m:ctrlPr>
                                          </m:accPr>
                                          <m:e>
                                            <m:r>
                                              <a:rPr kumimoji="1" lang="en-US" altLang="ko-Kore-KR" i="1">
                                                <a:latin typeface="Cambria Math" panose="02040503050406030204" pitchFamily="18" charset="0"/>
                                              </a:rPr>
                                              <m:t>𝑋</m:t>
                                            </m:r>
                                          </m:e>
                                        </m:acc>
                                      </m:e>
                                      <m:sub>
                                        <m:r>
                                          <a:rPr kumimoji="1" lang="en-US" altLang="ko-Kore-KR" b="0" i="1" smtClean="0">
                                            <a:latin typeface="Cambria Math" panose="02040503050406030204" pitchFamily="18" charset="0"/>
                                          </a:rPr>
                                          <m:t>𝑝</m:t>
                                        </m:r>
                                        <m:r>
                                          <a:rPr kumimoji="1" lang="en-US" altLang="ko-Kore-KR" b="0" i="1" smtClean="0">
                                            <a:latin typeface="Cambria Math" panose="02040503050406030204" pitchFamily="18" charset="0"/>
                                          </a:rPr>
                                          <m:t>,2</m:t>
                                        </m:r>
                                      </m:sub>
                                    </m:sSub>
                                  </m:e>
                                  <m:e>
                                    <m:sSub>
                                      <m:sSubPr>
                                        <m:ctrlPr>
                                          <a:rPr kumimoji="1" lang="en-US" altLang="ko-Kore-KR" i="1">
                                            <a:latin typeface="Cambria Math" panose="02040503050406030204" pitchFamily="18" charset="0"/>
                                          </a:rPr>
                                        </m:ctrlPr>
                                      </m:sSubPr>
                                      <m:e>
                                        <m:acc>
                                          <m:accPr>
                                            <m:chr m:val="̇"/>
                                            <m:ctrlPr>
                                              <a:rPr kumimoji="1" lang="en-US" altLang="ko-Kore-KR" i="1">
                                                <a:latin typeface="Cambria Math" panose="02040503050406030204" pitchFamily="18" charset="0"/>
                                              </a:rPr>
                                            </m:ctrlPr>
                                          </m:accPr>
                                          <m:e>
                                            <m:r>
                                              <a:rPr kumimoji="1" lang="en-US" altLang="ko-Kore-KR" i="1">
                                                <a:latin typeface="Cambria Math" panose="02040503050406030204" pitchFamily="18" charset="0"/>
                                              </a:rPr>
                                              <m:t>𝑋</m:t>
                                            </m:r>
                                          </m:e>
                                        </m:acc>
                                      </m:e>
                                      <m:sub>
                                        <m:r>
                                          <a:rPr kumimoji="1" lang="en-US" altLang="ko-Kore-KR" i="1">
                                            <a:latin typeface="Cambria Math" panose="02040503050406030204" pitchFamily="18" charset="0"/>
                                          </a:rPr>
                                          <m:t>𝑛</m:t>
                                        </m:r>
                                        <m:r>
                                          <a:rPr kumimoji="1" lang="en-US" altLang="ko-Kore-KR" b="0" i="1" smtClean="0">
                                            <a:latin typeface="Cambria Math" panose="02040503050406030204" pitchFamily="18" charset="0"/>
                                          </a:rPr>
                                          <m:t>,</m:t>
                                        </m:r>
                                        <m:r>
                                          <a:rPr kumimoji="1" lang="en-US" altLang="ko-Kore-KR" i="1">
                                            <a:latin typeface="Cambria Math" panose="02040503050406030204" pitchFamily="18" charset="0"/>
                                          </a:rPr>
                                          <m:t>2</m:t>
                                        </m:r>
                                      </m:sub>
                                    </m:sSub>
                                  </m:e>
                                </m:eqArr>
                              </m:e>
                            </m:mr>
                          </m:m>
                        </m:e>
                      </m:d>
                      <m:r>
                        <a:rPr kumimoji="1" lang="en-US" altLang="ko-Kore-KR" b="0" i="1" smtClean="0">
                          <a:latin typeface="Cambria Math" panose="02040503050406030204" pitchFamily="18" charset="0"/>
                        </a:rPr>
                        <m:t>=</m:t>
                      </m:r>
                      <m:d>
                        <m:dPr>
                          <m:begChr m:val="["/>
                          <m:endChr m:val="]"/>
                          <m:ctrlPr>
                            <a:rPr kumimoji="1" lang="en-US" altLang="ko-Kore-KR" b="0" i="1" smtClean="0">
                              <a:latin typeface="Cambria Math" panose="02040503050406030204" pitchFamily="18" charset="0"/>
                            </a:rPr>
                          </m:ctrlPr>
                        </m:dPr>
                        <m:e>
                          <m:m>
                            <m:mPr>
                              <m:mcs>
                                <m:mc>
                                  <m:mcPr>
                                    <m:count m:val="3"/>
                                    <m:mcJc m:val="center"/>
                                  </m:mcPr>
                                </m:mc>
                              </m:mcs>
                              <m:ctrlPr>
                                <a:rPr kumimoji="1" lang="en-US" altLang="ko-Kore-KR" b="0" i="1" smtClean="0">
                                  <a:latin typeface="Cambria Math" panose="02040503050406030204" pitchFamily="18" charset="0"/>
                                </a:rPr>
                              </m:ctrlPr>
                            </m:mPr>
                            <m:mr>
                              <m:e>
                                <m:r>
                                  <m:rPr>
                                    <m:brk m:alnAt="7"/>
                                  </m:rPr>
                                  <a:rPr kumimoji="1" lang="en-US" altLang="ko-Kore-KR" b="0" i="1" smtClean="0">
                                    <a:latin typeface="Cambria Math" panose="02040503050406030204" pitchFamily="18" charset="0"/>
                                  </a:rPr>
                                  <m:t>0</m:t>
                                </m:r>
                              </m:e>
                              <m:e>
                                <m:r>
                                  <a:rPr kumimoji="1" lang="en-US" altLang="ko-Kore-KR" b="0" i="1" smtClean="0">
                                    <a:latin typeface="Cambria Math" panose="02040503050406030204" pitchFamily="18" charset="0"/>
                                  </a:rPr>
                                  <m:t>0</m:t>
                                </m:r>
                              </m:e>
                              <m:e>
                                <m:r>
                                  <a:rPr kumimoji="1" lang="en-US" altLang="ko-Kore-KR" b="0" i="1" smtClean="0">
                                    <a:latin typeface="Cambria Math" panose="02040503050406030204" pitchFamily="18" charset="0"/>
                                  </a:rPr>
                                  <m:t>0</m:t>
                                </m:r>
                              </m:e>
                            </m:mr>
                            <m:mr>
                              <m:e>
                                <m:r>
                                  <a:rPr kumimoji="1" lang="en-US" altLang="ko-Kore-KR" b="0" i="1" smtClean="0">
                                    <a:latin typeface="Cambria Math" panose="02040503050406030204" pitchFamily="18" charset="0"/>
                                  </a:rPr>
                                  <m:t>0</m:t>
                                </m:r>
                              </m:e>
                              <m:e>
                                <m:r>
                                  <a:rPr kumimoji="1" lang="en-US" altLang="ko-Kore-KR" i="1">
                                    <a:latin typeface="Cambria Math" panose="02040503050406030204" pitchFamily="18" charset="0"/>
                                  </a:rPr>
                                  <m:t>−</m:t>
                                </m:r>
                                <m:f>
                                  <m:fPr>
                                    <m:ctrlPr>
                                      <a:rPr kumimoji="1" lang="en-US" altLang="ko-Kore-KR" i="1">
                                        <a:latin typeface="Cambria Math" panose="02040503050406030204" pitchFamily="18" charset="0"/>
                                      </a:rPr>
                                    </m:ctrlPr>
                                  </m:fPr>
                                  <m:num>
                                    <m:r>
                                      <a:rPr kumimoji="1" lang="en-US" altLang="ko-Kore-KR" i="1">
                                        <a:latin typeface="Cambria Math" panose="02040503050406030204" pitchFamily="18" charset="0"/>
                                      </a:rPr>
                                      <m:t>1</m:t>
                                    </m:r>
                                  </m:num>
                                  <m:den>
                                    <m:sSub>
                                      <m:sSubPr>
                                        <m:ctrlPr>
                                          <a:rPr kumimoji="1" lang="en-US" altLang="ko-Kore-KR" i="1">
                                            <a:latin typeface="Cambria Math" panose="02040503050406030204" pitchFamily="18" charset="0"/>
                                          </a:rPr>
                                        </m:ctrlPr>
                                      </m:sSubPr>
                                      <m:e>
                                        <m:r>
                                          <a:rPr kumimoji="1" lang="en-US" altLang="ko-Kore-KR" i="1">
                                            <a:latin typeface="Cambria Math" panose="02040503050406030204" pitchFamily="18" charset="0"/>
                                          </a:rPr>
                                          <m:t>𝑏</m:t>
                                        </m:r>
                                      </m:e>
                                      <m:sub>
                                        <m:r>
                                          <a:rPr kumimoji="1" lang="en-US" altLang="ko-Kore-KR" i="1">
                                            <a:latin typeface="Cambria Math" panose="02040503050406030204" pitchFamily="18" charset="0"/>
                                          </a:rPr>
                                          <m:t>1</m:t>
                                        </m:r>
                                        <m:r>
                                          <a:rPr kumimoji="1" lang="en-US" altLang="ko-Kore-KR" b="0" i="1" smtClean="0">
                                            <a:latin typeface="Cambria Math" panose="02040503050406030204" pitchFamily="18" charset="0"/>
                                          </a:rPr>
                                          <m:t>,</m:t>
                                        </m:r>
                                        <m:r>
                                          <a:rPr kumimoji="1" lang="en-US" altLang="ko-Kore-KR" i="1">
                                            <a:latin typeface="Cambria Math" panose="02040503050406030204" pitchFamily="18" charset="0"/>
                                          </a:rPr>
                                          <m:t>𝑝</m:t>
                                        </m:r>
                                      </m:sub>
                                    </m:sSub>
                                  </m:den>
                                </m:f>
                              </m:e>
                              <m:e>
                                <m:r>
                                  <a:rPr kumimoji="1" lang="en-US" altLang="ko-Kore-KR" b="0" i="1" smtClean="0">
                                    <a:latin typeface="Cambria Math" panose="02040503050406030204" pitchFamily="18" charset="0"/>
                                  </a:rPr>
                                  <m:t>0</m:t>
                                </m:r>
                              </m:e>
                            </m:mr>
                            <m:mr>
                              <m:e>
                                <m:r>
                                  <a:rPr kumimoji="1" lang="en-US" altLang="ko-Kore-KR" b="0" i="1" smtClean="0">
                                    <a:latin typeface="Cambria Math" panose="02040503050406030204" pitchFamily="18" charset="0"/>
                                  </a:rPr>
                                  <m:t>0</m:t>
                                </m:r>
                              </m:e>
                              <m:e>
                                <m:r>
                                  <a:rPr kumimoji="1" lang="en-US" altLang="ko-Kore-KR" b="0" i="1" smtClean="0">
                                    <a:latin typeface="Cambria Math" panose="02040503050406030204" pitchFamily="18" charset="0"/>
                                  </a:rPr>
                                  <m:t>0</m:t>
                                </m:r>
                              </m:e>
                              <m:e>
                                <m:r>
                                  <a:rPr kumimoji="1" lang="en-US" altLang="ko-Kore-KR" i="1">
                                    <a:latin typeface="Cambria Math" panose="02040503050406030204" pitchFamily="18" charset="0"/>
                                  </a:rPr>
                                  <m:t>−</m:t>
                                </m:r>
                                <m:f>
                                  <m:fPr>
                                    <m:ctrlPr>
                                      <a:rPr kumimoji="1" lang="en-US" altLang="ko-Kore-KR" i="1">
                                        <a:latin typeface="Cambria Math" panose="02040503050406030204" pitchFamily="18" charset="0"/>
                                      </a:rPr>
                                    </m:ctrlPr>
                                  </m:fPr>
                                  <m:num>
                                    <m:r>
                                      <a:rPr kumimoji="1" lang="en-US" altLang="ko-Kore-KR" i="1">
                                        <a:latin typeface="Cambria Math" panose="02040503050406030204" pitchFamily="18" charset="0"/>
                                      </a:rPr>
                                      <m:t>1</m:t>
                                    </m:r>
                                  </m:num>
                                  <m:den>
                                    <m:sSub>
                                      <m:sSubPr>
                                        <m:ctrlPr>
                                          <a:rPr kumimoji="1" lang="en-US" altLang="ko-Kore-KR" i="1">
                                            <a:latin typeface="Cambria Math" panose="02040503050406030204" pitchFamily="18" charset="0"/>
                                          </a:rPr>
                                        </m:ctrlPr>
                                      </m:sSubPr>
                                      <m:e>
                                        <m:r>
                                          <a:rPr kumimoji="1" lang="en-US" altLang="ko-Kore-KR" i="1">
                                            <a:latin typeface="Cambria Math" panose="02040503050406030204" pitchFamily="18" charset="0"/>
                                          </a:rPr>
                                          <m:t>𝑏</m:t>
                                        </m:r>
                                      </m:e>
                                      <m:sub>
                                        <m:r>
                                          <a:rPr kumimoji="1" lang="en-US" altLang="ko-Kore-KR" i="1">
                                            <a:latin typeface="Cambria Math" panose="02040503050406030204" pitchFamily="18" charset="0"/>
                                          </a:rPr>
                                          <m:t>1</m:t>
                                        </m:r>
                                        <m:r>
                                          <a:rPr kumimoji="1" lang="en-US" altLang="ko-Kore-KR" b="0" i="1" smtClean="0">
                                            <a:latin typeface="Cambria Math" panose="02040503050406030204" pitchFamily="18" charset="0"/>
                                          </a:rPr>
                                          <m:t>,</m:t>
                                        </m:r>
                                        <m:r>
                                          <a:rPr kumimoji="1" lang="en-US" altLang="ko-Kore-KR" i="1">
                                            <a:latin typeface="Cambria Math" panose="02040503050406030204" pitchFamily="18" charset="0"/>
                                          </a:rPr>
                                          <m:t>𝑛</m:t>
                                        </m:r>
                                      </m:sub>
                                    </m:sSub>
                                  </m:den>
                                </m:f>
                              </m:e>
                            </m:mr>
                          </m:m>
                        </m:e>
                      </m:d>
                      <m:d>
                        <m:dPr>
                          <m:begChr m:val="["/>
                          <m:endChr m:val="]"/>
                          <m:ctrlPr>
                            <a:rPr kumimoji="1" lang="en-US" altLang="ko-Kore-KR" b="0" i="1" smtClean="0">
                              <a:latin typeface="Cambria Math" panose="02040503050406030204" pitchFamily="18" charset="0"/>
                            </a:rPr>
                          </m:ctrlPr>
                        </m:dPr>
                        <m:e>
                          <m:m>
                            <m:mPr>
                              <m:mcs>
                                <m:mc>
                                  <m:mcPr>
                                    <m:count m:val="1"/>
                                    <m:mcJc m:val="center"/>
                                  </m:mcPr>
                                </m:mc>
                              </m:mcs>
                              <m:ctrlPr>
                                <a:rPr kumimoji="1" lang="en-US" altLang="ko-Kore-KR" b="0" i="1" smtClean="0">
                                  <a:latin typeface="Cambria Math" panose="02040503050406030204" pitchFamily="18" charset="0"/>
                                </a:rPr>
                              </m:ctrlPr>
                            </m:mPr>
                            <m:mr>
                              <m:e>
                                <m:r>
                                  <m:rPr>
                                    <m:brk m:alnAt="7"/>
                                  </m:rPr>
                                  <a:rPr kumimoji="1" lang="en-US" altLang="ko-Kore-KR" b="0" i="1" smtClean="0">
                                    <a:latin typeface="Cambria Math" panose="02040503050406030204" pitchFamily="18" charset="0"/>
                                  </a:rPr>
                                  <m:t>𝑋</m:t>
                                </m:r>
                              </m:e>
                            </m:mr>
                            <m:mr>
                              <m:e>
                                <m:eqArr>
                                  <m:eqArrPr>
                                    <m:ctrlPr>
                                      <a:rPr kumimoji="1" lang="en-US" altLang="ko-Kore-KR" i="1">
                                        <a:latin typeface="Cambria Math" panose="02040503050406030204" pitchFamily="18" charset="0"/>
                                      </a:rPr>
                                    </m:ctrlPr>
                                  </m:eqArrPr>
                                  <m:e>
                                    <m:sSub>
                                      <m:sSubPr>
                                        <m:ctrlPr>
                                          <a:rPr kumimoji="1" lang="en-US" altLang="ko-Kore-KR" i="1">
                                            <a:latin typeface="Cambria Math" panose="02040503050406030204" pitchFamily="18" charset="0"/>
                                          </a:rPr>
                                        </m:ctrlPr>
                                      </m:sSubPr>
                                      <m:e>
                                        <m:r>
                                          <a:rPr kumimoji="1" lang="en-US" altLang="ko-Kore-KR" i="1">
                                            <a:latin typeface="Cambria Math" panose="02040503050406030204" pitchFamily="18" charset="0"/>
                                          </a:rPr>
                                          <m:t>𝑋</m:t>
                                        </m:r>
                                      </m:e>
                                      <m:sub>
                                        <m:r>
                                          <a:rPr kumimoji="1" lang="en-US" altLang="ko-Kore-KR" b="0" i="1" smtClean="0">
                                            <a:latin typeface="Cambria Math" panose="02040503050406030204" pitchFamily="18" charset="0"/>
                                          </a:rPr>
                                          <m:t>𝑝</m:t>
                                        </m:r>
                                        <m:r>
                                          <a:rPr kumimoji="1" lang="en-US" altLang="ko-Kore-KR" b="0" i="1" smtClean="0">
                                            <a:latin typeface="Cambria Math" panose="02040503050406030204" pitchFamily="18" charset="0"/>
                                          </a:rPr>
                                          <m:t>,2</m:t>
                                        </m:r>
                                      </m:sub>
                                    </m:sSub>
                                  </m:e>
                                  <m:e>
                                    <m:sSub>
                                      <m:sSubPr>
                                        <m:ctrlPr>
                                          <a:rPr kumimoji="1" lang="en-US" altLang="ko-Kore-KR" i="1">
                                            <a:latin typeface="Cambria Math" panose="02040503050406030204" pitchFamily="18" charset="0"/>
                                          </a:rPr>
                                        </m:ctrlPr>
                                      </m:sSubPr>
                                      <m:e>
                                        <m:r>
                                          <a:rPr kumimoji="1" lang="en-US" altLang="ko-Kore-KR" i="1">
                                            <a:latin typeface="Cambria Math" panose="02040503050406030204" pitchFamily="18" charset="0"/>
                                          </a:rPr>
                                          <m:t>𝑋</m:t>
                                        </m:r>
                                      </m:e>
                                      <m:sub>
                                        <m:r>
                                          <a:rPr kumimoji="1" lang="en-US" altLang="ko-Kore-KR" i="1">
                                            <a:latin typeface="Cambria Math" panose="02040503050406030204" pitchFamily="18" charset="0"/>
                                          </a:rPr>
                                          <m:t>𝑛</m:t>
                                        </m:r>
                                        <m:r>
                                          <a:rPr kumimoji="1" lang="en-US" altLang="ko-Kore-KR" b="0" i="1" smtClean="0">
                                            <a:latin typeface="Cambria Math" panose="02040503050406030204" pitchFamily="18" charset="0"/>
                                          </a:rPr>
                                          <m:t>,</m:t>
                                        </m:r>
                                        <m:r>
                                          <a:rPr kumimoji="1" lang="en-US" altLang="ko-Kore-KR" i="1">
                                            <a:latin typeface="Cambria Math" panose="02040503050406030204" pitchFamily="18" charset="0"/>
                                          </a:rPr>
                                          <m:t>2</m:t>
                                        </m:r>
                                      </m:sub>
                                    </m:sSub>
                                  </m:e>
                                </m:eqArr>
                              </m:e>
                            </m:mr>
                          </m:m>
                        </m:e>
                      </m:d>
                      <m:r>
                        <a:rPr kumimoji="1" lang="en-US" altLang="ko-Kore-KR" b="0" i="1" smtClean="0">
                          <a:latin typeface="Cambria Math" panose="02040503050406030204" pitchFamily="18" charset="0"/>
                        </a:rPr>
                        <m:t>+</m:t>
                      </m:r>
                      <m:d>
                        <m:dPr>
                          <m:begChr m:val="["/>
                          <m:endChr m:val="]"/>
                          <m:ctrlPr>
                            <a:rPr kumimoji="1" lang="en-US" altLang="ko-Kore-KR" b="0" i="1" smtClean="0">
                              <a:latin typeface="Cambria Math" panose="02040503050406030204" pitchFamily="18" charset="0"/>
                            </a:rPr>
                          </m:ctrlPr>
                        </m:dPr>
                        <m:e>
                          <m:m>
                            <m:mPr>
                              <m:mcs>
                                <m:mc>
                                  <m:mcPr>
                                    <m:count m:val="1"/>
                                    <m:mcJc m:val="center"/>
                                  </m:mcPr>
                                </m:mc>
                              </m:mcs>
                              <m:ctrlPr>
                                <a:rPr kumimoji="1" lang="en-US" altLang="ko-Kore-KR" b="0" i="1" smtClean="0">
                                  <a:latin typeface="Cambria Math" panose="02040503050406030204" pitchFamily="18" charset="0"/>
                                </a:rPr>
                              </m:ctrlPr>
                            </m:mPr>
                            <m:mr>
                              <m:e>
                                <m:r>
                                  <m:rPr>
                                    <m:brk m:alnAt="7"/>
                                  </m:rPr>
                                  <a:rPr kumimoji="1" lang="en-US" altLang="ko-Kore-KR" b="0" i="1" smtClean="0">
                                    <a:latin typeface="Cambria Math" panose="02040503050406030204" pitchFamily="18" charset="0"/>
                                  </a:rPr>
                                  <m:t>−</m:t>
                                </m:r>
                                <m:r>
                                  <a:rPr kumimoji="1" lang="en-US" altLang="ko-Kore-KR" b="0" i="1" smtClean="0">
                                    <a:latin typeface="Cambria Math" panose="02040503050406030204" pitchFamily="18" charset="0"/>
                                  </a:rPr>
                                  <m:t>1</m:t>
                                </m:r>
                              </m:e>
                            </m:mr>
                            <m:mr>
                              <m:e>
                                <m:eqArr>
                                  <m:eqArrPr>
                                    <m:ctrlPr>
                                      <a:rPr kumimoji="1" lang="en-US" altLang="ko-Kore-KR" b="0" i="1" smtClean="0">
                                        <a:latin typeface="Cambria Math" panose="02040503050406030204" pitchFamily="18" charset="0"/>
                                      </a:rPr>
                                    </m:ctrlPr>
                                  </m:eqArrPr>
                                  <m:e>
                                    <m:r>
                                      <a:rPr kumimoji="1" lang="en-US" altLang="ko-Kore-KR" b="0" i="1" smtClean="0">
                                        <a:latin typeface="Cambria Math" panose="02040503050406030204" pitchFamily="18" charset="0"/>
                                      </a:rPr>
                                      <m:t>1</m:t>
                                    </m:r>
                                  </m:e>
                                  <m:e>
                                    <m:r>
                                      <a:rPr kumimoji="1" lang="en-US" altLang="ko-Kore-KR" b="0" i="1" smtClean="0">
                                        <a:latin typeface="Cambria Math" panose="02040503050406030204" pitchFamily="18" charset="0"/>
                                      </a:rPr>
                                      <m:t>1</m:t>
                                    </m:r>
                                  </m:e>
                                </m:eqArr>
                              </m:e>
                            </m:mr>
                          </m:m>
                        </m:e>
                      </m:d>
                      <m:r>
                        <a:rPr kumimoji="1" lang="en-US" altLang="ko-Kore-KR" b="0" i="1" smtClean="0">
                          <a:latin typeface="Cambria Math" panose="02040503050406030204" pitchFamily="18" charset="0"/>
                        </a:rPr>
                        <m:t>𝐼</m:t>
                      </m:r>
                      <m:r>
                        <a:rPr kumimoji="1" lang="en-US" altLang="ko-Kore-KR" b="0" i="1" smtClean="0">
                          <a:latin typeface="Cambria Math" panose="02040503050406030204" pitchFamily="18" charset="0"/>
                        </a:rPr>
                        <m:t>(</m:t>
                      </m:r>
                      <m:r>
                        <a:rPr kumimoji="1" lang="en-US" altLang="ko-Kore-KR" b="0" i="1" smtClean="0">
                          <a:latin typeface="Cambria Math" panose="02040503050406030204" pitchFamily="18" charset="0"/>
                        </a:rPr>
                        <m:t>𝑡</m:t>
                      </m:r>
                      <m:r>
                        <a:rPr kumimoji="1" lang="en-US" altLang="ko-Kore-KR" b="0" i="1" smtClean="0">
                          <a:latin typeface="Cambria Math" panose="02040503050406030204" pitchFamily="18" charset="0"/>
                        </a:rPr>
                        <m:t>)</m:t>
                      </m:r>
                    </m:oMath>
                  </m:oMathPara>
                </a14:m>
                <a:endParaRPr kumimoji="1" lang="ko-Kore-KR" altLang="en-US" dirty="0"/>
              </a:p>
            </p:txBody>
          </p:sp>
        </mc:Choice>
        <mc:Fallback xmlns="">
          <p:sp>
            <p:nvSpPr>
              <p:cNvPr id="29" name="TextBox 28">
                <a:extLst>
                  <a:ext uri="{FF2B5EF4-FFF2-40B4-BE49-F238E27FC236}">
                    <a16:creationId xmlns:a16="http://schemas.microsoft.com/office/drawing/2014/main" id="{FF6C7E70-AFA0-0F48-BAD7-98EAFABA2DB3}"/>
                  </a:ext>
                </a:extLst>
              </p:cNvPr>
              <p:cNvSpPr txBox="1">
                <a:spLocks noRot="1" noChangeAspect="1" noMove="1" noResize="1" noEditPoints="1" noAdjustHandles="1" noChangeArrowheads="1" noChangeShapeType="1" noTextEdit="1"/>
              </p:cNvSpPr>
              <p:nvPr/>
            </p:nvSpPr>
            <p:spPr>
              <a:xfrm>
                <a:off x="807483" y="3800880"/>
                <a:ext cx="4884775" cy="1549335"/>
              </a:xfrm>
              <a:prstGeom prst="rect">
                <a:avLst/>
              </a:prstGeom>
              <a:blipFill>
                <a:blip r:embed="rId5"/>
                <a:stretch>
                  <a:fillRect/>
                </a:stretch>
              </a:blipFill>
            </p:spPr>
            <p:txBody>
              <a:bodyPr/>
              <a:lstStyle/>
              <a:p>
                <a:r>
                  <a:rPr lang="ko-Kore-KR" altLang="en-US">
                    <a:noFill/>
                  </a:rPr>
                  <a:t> </a:t>
                </a:r>
              </a:p>
            </p:txBody>
          </p:sp>
        </mc:Fallback>
      </mc:AlternateContent>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9CAFA505-0310-CF41-8E90-FD9D9B702FD4}"/>
                  </a:ext>
                </a:extLst>
              </p:cNvPr>
              <p:cNvSpPr txBox="1"/>
              <p:nvPr/>
            </p:nvSpPr>
            <p:spPr>
              <a:xfrm>
                <a:off x="5380663" y="4700750"/>
                <a:ext cx="3839537" cy="390748"/>
              </a:xfrm>
              <a:prstGeom prst="rect">
                <a:avLst/>
              </a:prstGeom>
              <a:noFill/>
              <a:ln>
                <a:noFill/>
              </a:ln>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ko-Kore-KR" i="1" smtClean="0">
                              <a:latin typeface="Cambria Math" panose="02040503050406030204" pitchFamily="18" charset="0"/>
                            </a:rPr>
                          </m:ctrlPr>
                        </m:sSubPr>
                        <m:e>
                          <m:r>
                            <a:rPr kumimoji="1" lang="en-US" altLang="ko-Kore-KR" b="0" i="1" smtClean="0">
                              <a:latin typeface="Cambria Math" panose="02040503050406030204" pitchFamily="18" charset="0"/>
                            </a:rPr>
                            <m:t>𝑐</m:t>
                          </m:r>
                        </m:e>
                        <m:sub>
                          <m:r>
                            <a:rPr kumimoji="1" lang="en-US" altLang="ko-Kore-KR" b="0" i="1" smtClean="0">
                              <a:latin typeface="Cambria Math" panose="02040503050406030204" pitchFamily="18" charset="0"/>
                            </a:rPr>
                            <m:t>𝑠</m:t>
                          </m:r>
                          <m:r>
                            <a:rPr kumimoji="1" lang="en-US" altLang="ko-Kore-KR" b="0" i="1" smtClean="0">
                              <a:latin typeface="Cambria Math" panose="02040503050406030204" pitchFamily="18" charset="0"/>
                            </a:rPr>
                            <m:t>,</m:t>
                          </m:r>
                          <m:r>
                            <a:rPr kumimoji="1" lang="en-US" altLang="ko-Kore-KR" b="0" i="1" smtClean="0">
                              <a:latin typeface="Cambria Math" panose="02040503050406030204" pitchFamily="18" charset="0"/>
                            </a:rPr>
                            <m:t>𝑝</m:t>
                          </m:r>
                        </m:sub>
                      </m:sSub>
                      <m:r>
                        <a:rPr kumimoji="1" lang="en-US" altLang="ko-Kore-KR" b="0" i="1" smtClean="0">
                          <a:latin typeface="Cambria Math" panose="02040503050406030204" pitchFamily="18" charset="0"/>
                        </a:rPr>
                        <m:t>=</m:t>
                      </m:r>
                      <m:sSub>
                        <m:sSubPr>
                          <m:ctrlPr>
                            <a:rPr kumimoji="1" lang="en-US" altLang="ko-Kore-KR" b="0" i="1" smtClean="0">
                              <a:latin typeface="Cambria Math" panose="02040503050406030204" pitchFamily="18" charset="0"/>
                            </a:rPr>
                          </m:ctrlPr>
                        </m:sSubPr>
                        <m:e>
                          <m:acc>
                            <m:accPr>
                              <m:chr m:val="̅"/>
                              <m:ctrlPr>
                                <a:rPr kumimoji="1" lang="en-US" altLang="ko-Kore-KR" b="0" i="1" smtClean="0">
                                  <a:latin typeface="Cambria Math" panose="02040503050406030204" pitchFamily="18" charset="0"/>
                                </a:rPr>
                              </m:ctrlPr>
                            </m:accPr>
                            <m:e>
                              <m:r>
                                <a:rPr kumimoji="1" lang="en-US" altLang="ko-Kore-KR" b="0" i="1" smtClean="0">
                                  <a:latin typeface="Cambria Math" panose="02040503050406030204" pitchFamily="18" charset="0"/>
                                </a:rPr>
                                <m:t>𝑐</m:t>
                              </m:r>
                            </m:e>
                          </m:acc>
                        </m:e>
                        <m:sub>
                          <m:r>
                            <a:rPr kumimoji="1" lang="en-US" altLang="ko-Kore-KR" b="0" i="1" smtClean="0">
                              <a:latin typeface="Cambria Math" panose="02040503050406030204" pitchFamily="18" charset="0"/>
                            </a:rPr>
                            <m:t>𝑝</m:t>
                          </m:r>
                        </m:sub>
                      </m:sSub>
                      <m:r>
                        <a:rPr kumimoji="1" lang="en-US" altLang="ko-Kore-KR" b="0" i="1" smtClean="0">
                          <a:latin typeface="Cambria Math" panose="02040503050406030204" pitchFamily="18" charset="0"/>
                        </a:rPr>
                        <m:t>+</m:t>
                      </m:r>
                      <m:sSub>
                        <m:sSubPr>
                          <m:ctrlPr>
                            <a:rPr kumimoji="1" lang="en-US" altLang="ko-Kore-KR" i="1">
                              <a:latin typeface="Cambria Math" panose="02040503050406030204" pitchFamily="18" charset="0"/>
                            </a:rPr>
                          </m:ctrlPr>
                        </m:sSubPr>
                        <m:e>
                          <m:r>
                            <a:rPr kumimoji="1" lang="en-US" altLang="ko-Kore-KR" i="1">
                              <a:latin typeface="Cambria Math" panose="02040503050406030204" pitchFamily="18" charset="0"/>
                              <a:ea typeface="Cambria Math" panose="02040503050406030204" pitchFamily="18" charset="0"/>
                            </a:rPr>
                            <m:t>𝛽</m:t>
                          </m:r>
                        </m:e>
                        <m:sub>
                          <m:r>
                            <a:rPr kumimoji="1" lang="en-US" altLang="ko-Kore-KR" b="0" i="1" smtClean="0">
                              <a:latin typeface="Cambria Math" panose="02040503050406030204" pitchFamily="18" charset="0"/>
                              <a:ea typeface="Cambria Math" panose="02040503050406030204" pitchFamily="18" charset="0"/>
                            </a:rPr>
                            <m:t>𝑝</m:t>
                          </m:r>
                          <m:r>
                            <a:rPr kumimoji="1" lang="en-US" altLang="ko-Kore-KR" b="0" i="1" smtClean="0">
                              <a:latin typeface="Cambria Math" panose="02040503050406030204" pitchFamily="18" charset="0"/>
                              <a:ea typeface="Cambria Math" panose="02040503050406030204" pitchFamily="18" charset="0"/>
                            </a:rPr>
                            <m:t>,2</m:t>
                          </m:r>
                        </m:sub>
                      </m:sSub>
                      <m:sSub>
                        <m:sSubPr>
                          <m:ctrlPr>
                            <a:rPr kumimoji="1" lang="en-US" altLang="ko-Kore-KR" i="1">
                              <a:latin typeface="Cambria Math" panose="02040503050406030204" pitchFamily="18" charset="0"/>
                            </a:rPr>
                          </m:ctrlPr>
                        </m:sSubPr>
                        <m:e>
                          <m:r>
                            <a:rPr kumimoji="1" lang="en-US" altLang="ko-Kore-KR" i="1">
                              <a:latin typeface="Cambria Math" panose="02040503050406030204" pitchFamily="18" charset="0"/>
                            </a:rPr>
                            <m:t>𝑋</m:t>
                          </m:r>
                        </m:e>
                        <m:sub>
                          <m:r>
                            <a:rPr kumimoji="1" lang="en-US" altLang="ko-Kore-KR" b="0" i="1" smtClean="0">
                              <a:latin typeface="Cambria Math" panose="02040503050406030204" pitchFamily="18" charset="0"/>
                            </a:rPr>
                            <m:t>𝑝</m:t>
                          </m:r>
                          <m:r>
                            <a:rPr kumimoji="1" lang="en-US" altLang="ko-Kore-KR" b="0" i="1" smtClean="0">
                              <a:latin typeface="Cambria Math" panose="02040503050406030204" pitchFamily="18" charset="0"/>
                            </a:rPr>
                            <m:t>,2</m:t>
                          </m:r>
                        </m:sub>
                      </m:sSub>
                    </m:oMath>
                  </m:oMathPara>
                </a14:m>
                <a:endParaRPr kumimoji="1" lang="ko-Kore-KR" altLang="en-US" dirty="0"/>
              </a:p>
            </p:txBody>
          </p:sp>
        </mc:Choice>
        <mc:Fallback xmlns="">
          <p:sp>
            <p:nvSpPr>
              <p:cNvPr id="30" name="TextBox 29">
                <a:extLst>
                  <a:ext uri="{FF2B5EF4-FFF2-40B4-BE49-F238E27FC236}">
                    <a16:creationId xmlns:a16="http://schemas.microsoft.com/office/drawing/2014/main" id="{9CAFA505-0310-CF41-8E90-FD9D9B702FD4}"/>
                  </a:ext>
                </a:extLst>
              </p:cNvPr>
              <p:cNvSpPr txBox="1">
                <a:spLocks noRot="1" noChangeAspect="1" noMove="1" noResize="1" noEditPoints="1" noAdjustHandles="1" noChangeArrowheads="1" noChangeShapeType="1" noTextEdit="1"/>
              </p:cNvSpPr>
              <p:nvPr/>
            </p:nvSpPr>
            <p:spPr>
              <a:xfrm>
                <a:off x="5380663" y="4700750"/>
                <a:ext cx="3839537" cy="390748"/>
              </a:xfrm>
              <a:prstGeom prst="rect">
                <a:avLst/>
              </a:prstGeom>
              <a:blipFill>
                <a:blip r:embed="rId6"/>
                <a:stretch>
                  <a:fillRect b="-10000"/>
                </a:stretch>
              </a:blipFill>
              <a:ln>
                <a:noFill/>
              </a:ln>
            </p:spPr>
            <p:txBody>
              <a:bodyPr/>
              <a:lstStyle/>
              <a:p>
                <a:r>
                  <a:rPr lang="ko-Kore-KR" alt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EE788BCA-D0B3-A740-A716-37D02BEE8D38}"/>
                  </a:ext>
                </a:extLst>
              </p:cNvPr>
              <p:cNvSpPr txBox="1"/>
              <p:nvPr/>
            </p:nvSpPr>
            <p:spPr>
              <a:xfrm>
                <a:off x="974650" y="1828800"/>
                <a:ext cx="6492950" cy="338554"/>
              </a:xfrm>
              <a:prstGeom prst="rect">
                <a:avLst/>
              </a:prstGeom>
              <a:noFill/>
            </p:spPr>
            <p:txBody>
              <a:bodyPr wrap="square" rtlCol="0">
                <a:spAutoFit/>
              </a:bodyPr>
              <a:lstStyle/>
              <a:p>
                <a:pPr marL="285750" indent="-285750">
                  <a:buFont typeface="Arial" panose="020B0604020202020204" pitchFamily="34" charset="0"/>
                  <a:buChar char="•"/>
                </a:pPr>
                <a:r>
                  <a:rPr kumimoji="1" lang="en-US" altLang="ko-Kore-KR" sz="1600" dirty="0"/>
                  <a:t>The Spherical diffusion </a:t>
                </a:r>
                <a14:m>
                  <m:oMath xmlns:m="http://schemas.openxmlformats.org/officeDocument/2006/math">
                    <m:r>
                      <a:rPr kumimoji="1" lang="en-US" altLang="ko-Kore-KR" sz="1600" i="1" dirty="0">
                        <a:latin typeface="Cambria Math" panose="02040503050406030204" pitchFamily="18" charset="0"/>
                      </a:rPr>
                      <m:t>𝑃𝑎𝑑</m:t>
                    </m:r>
                    <m:acc>
                      <m:accPr>
                        <m:chr m:val="́"/>
                        <m:ctrlPr>
                          <a:rPr kumimoji="1" lang="en-US" altLang="ko-Kore-KR" sz="1600" i="1" dirty="0">
                            <a:latin typeface="Cambria Math" panose="02040503050406030204" pitchFamily="18" charset="0"/>
                          </a:rPr>
                        </m:ctrlPr>
                      </m:accPr>
                      <m:e>
                        <m:r>
                          <a:rPr kumimoji="1" lang="en-US" altLang="ko-Kore-KR" sz="1600" i="1" dirty="0">
                            <a:latin typeface="Cambria Math" panose="02040503050406030204" pitchFamily="18" charset="0"/>
                          </a:rPr>
                          <m:t>𝑒</m:t>
                        </m:r>
                      </m:e>
                    </m:acc>
                  </m:oMath>
                </a14:m>
                <a:r>
                  <a:rPr kumimoji="1" lang="en-US" altLang="ko-Kore-KR" sz="1600" dirty="0"/>
                  <a:t> approximation State Space Model</a:t>
                </a:r>
                <a:endParaRPr kumimoji="1" lang="ko-Kore-KR" altLang="en-US" sz="1600" dirty="0"/>
              </a:p>
            </p:txBody>
          </p:sp>
        </mc:Choice>
        <mc:Fallback xmlns="">
          <p:sp>
            <p:nvSpPr>
              <p:cNvPr id="15" name="TextBox 14">
                <a:extLst>
                  <a:ext uri="{FF2B5EF4-FFF2-40B4-BE49-F238E27FC236}">
                    <a16:creationId xmlns:a16="http://schemas.microsoft.com/office/drawing/2014/main" id="{EE788BCA-D0B3-A740-A716-37D02BEE8D38}"/>
                  </a:ext>
                </a:extLst>
              </p:cNvPr>
              <p:cNvSpPr txBox="1">
                <a:spLocks noRot="1" noChangeAspect="1" noMove="1" noResize="1" noEditPoints="1" noAdjustHandles="1" noChangeArrowheads="1" noChangeShapeType="1" noTextEdit="1"/>
              </p:cNvSpPr>
              <p:nvPr/>
            </p:nvSpPr>
            <p:spPr>
              <a:xfrm>
                <a:off x="974650" y="1828800"/>
                <a:ext cx="6492950" cy="338554"/>
              </a:xfrm>
              <a:prstGeom prst="rect">
                <a:avLst/>
              </a:prstGeom>
              <a:blipFill>
                <a:blip r:embed="rId7"/>
                <a:stretch>
                  <a:fillRect l="-391" t="-7692" b="-23077"/>
                </a:stretch>
              </a:blipFill>
            </p:spPr>
            <p:txBody>
              <a:bodyPr/>
              <a:lstStyle/>
              <a:p>
                <a:r>
                  <a:rPr lang="ko-Kore-KR" altLang="en-US">
                    <a:noFill/>
                  </a:rPr>
                  <a:t> </a:t>
                </a:r>
              </a:p>
            </p:txBody>
          </p:sp>
        </mc:Fallback>
      </mc:AlternateContent>
      <p:sp>
        <p:nvSpPr>
          <p:cNvPr id="16" name="직사각형 15">
            <a:extLst>
              <a:ext uri="{FF2B5EF4-FFF2-40B4-BE49-F238E27FC236}">
                <a16:creationId xmlns:a16="http://schemas.microsoft.com/office/drawing/2014/main" id="{5B6874EE-ECC4-A041-885F-90F2F73B449B}"/>
              </a:ext>
            </a:extLst>
          </p:cNvPr>
          <p:cNvSpPr/>
          <p:nvPr/>
        </p:nvSpPr>
        <p:spPr>
          <a:xfrm>
            <a:off x="6233633" y="4001162"/>
            <a:ext cx="2133600" cy="1143000"/>
          </a:xfrm>
          <a:prstGeom prst="rect">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sp>
        <p:nvSpPr>
          <p:cNvPr id="18" name="직사각형 17">
            <a:extLst>
              <a:ext uri="{FF2B5EF4-FFF2-40B4-BE49-F238E27FC236}">
                <a16:creationId xmlns:a16="http://schemas.microsoft.com/office/drawing/2014/main" id="{992FFC9D-6536-934E-8DFC-A642D84C5353}"/>
              </a:ext>
            </a:extLst>
          </p:cNvPr>
          <p:cNvSpPr/>
          <p:nvPr/>
        </p:nvSpPr>
        <p:spPr>
          <a:xfrm>
            <a:off x="960471" y="3772562"/>
            <a:ext cx="4587361" cy="1637638"/>
          </a:xfrm>
          <a:prstGeom prst="rect">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sp>
        <p:nvSpPr>
          <p:cNvPr id="12" name="TextBox 11">
            <a:extLst>
              <a:ext uri="{FF2B5EF4-FFF2-40B4-BE49-F238E27FC236}">
                <a16:creationId xmlns:a16="http://schemas.microsoft.com/office/drawing/2014/main" id="{B71D6EB9-A719-FB41-86E1-0BD761DEA794}"/>
              </a:ext>
            </a:extLst>
          </p:cNvPr>
          <p:cNvSpPr txBox="1"/>
          <p:nvPr/>
        </p:nvSpPr>
        <p:spPr>
          <a:xfrm>
            <a:off x="974650" y="2590800"/>
            <a:ext cx="1524000" cy="338554"/>
          </a:xfrm>
          <a:prstGeom prst="rect">
            <a:avLst/>
          </a:prstGeom>
          <a:noFill/>
        </p:spPr>
        <p:txBody>
          <a:bodyPr wrap="square" rtlCol="0">
            <a:spAutoFit/>
          </a:bodyPr>
          <a:lstStyle/>
          <a:p>
            <a:r>
              <a:rPr kumimoji="1" lang="en-US" altLang="ko-Kore-KR" sz="1600" dirty="0"/>
              <a:t>Ex) 2</a:t>
            </a:r>
            <a:r>
              <a:rPr kumimoji="1" lang="en-US" altLang="ko-Kore-KR" sz="1600" baseline="30000" dirty="0"/>
              <a:t>nd</a:t>
            </a:r>
            <a:r>
              <a:rPr kumimoji="1" lang="en-US" altLang="ko-Kore-KR" sz="1600" dirty="0"/>
              <a:t> –Order </a:t>
            </a:r>
            <a:endParaRPr kumimoji="1" lang="ko-Kore-KR" altLang="en-US" sz="1600" dirty="0"/>
          </a:p>
        </p:txBody>
      </p:sp>
      <p:cxnSp>
        <p:nvCxnSpPr>
          <p:cNvPr id="13" name="직선 화살표 연결선 12">
            <a:extLst>
              <a:ext uri="{FF2B5EF4-FFF2-40B4-BE49-F238E27FC236}">
                <a16:creationId xmlns:a16="http://schemas.microsoft.com/office/drawing/2014/main" id="{6FA79E8D-17B8-7E41-B226-21FA66B02689}"/>
              </a:ext>
            </a:extLst>
          </p:cNvPr>
          <p:cNvCxnSpPr>
            <a:cxnSpLocks/>
          </p:cNvCxnSpPr>
          <p:nvPr/>
        </p:nvCxnSpPr>
        <p:spPr>
          <a:xfrm flipV="1">
            <a:off x="4160283" y="3962529"/>
            <a:ext cx="278696" cy="162818"/>
          </a:xfrm>
          <a:prstGeom prst="straightConnector1">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C81126C1-F332-5A42-A09A-B6DF5FAC518D}"/>
              </a:ext>
            </a:extLst>
          </p:cNvPr>
          <p:cNvSpPr txBox="1"/>
          <p:nvPr/>
        </p:nvSpPr>
        <p:spPr>
          <a:xfrm>
            <a:off x="4438979" y="3817570"/>
            <a:ext cx="1562100" cy="307777"/>
          </a:xfrm>
          <a:prstGeom prst="rect">
            <a:avLst/>
          </a:prstGeom>
          <a:noFill/>
        </p:spPr>
        <p:txBody>
          <a:bodyPr wrap="square" rtlCol="0">
            <a:spAutoFit/>
          </a:bodyPr>
          <a:lstStyle/>
          <a:p>
            <a:r>
              <a:rPr kumimoji="1" lang="en-US" altLang="ko-Kore-KR" sz="1400" dirty="0"/>
              <a:t>(Charge level)</a:t>
            </a:r>
            <a:endParaRPr kumimoji="1" lang="ko-Kore-KR" altLang="en-US" sz="1400" dirty="0"/>
          </a:p>
        </p:txBody>
      </p:sp>
    </p:spTree>
    <p:extLst>
      <p:ext uri="{BB962C8B-B14F-4D97-AF65-F5344CB8AC3E}">
        <p14:creationId xmlns:p14="http://schemas.microsoft.com/office/powerpoint/2010/main" val="9255114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DEFE23A-4FF7-41CF-9D67-A1A984F1DA76}" type="slidenum">
              <a:rPr lang="en-US" smtClean="0"/>
              <a:pPr/>
              <a:t>17</a:t>
            </a:fld>
            <a:endParaRPr lang="en-US" dirty="0"/>
          </a:p>
        </p:txBody>
      </p:sp>
      <mc:AlternateContent xmlns:mc="http://schemas.openxmlformats.org/markup-compatibility/2006" xmlns:a14="http://schemas.microsoft.com/office/drawing/2010/main">
        <mc:Choice Requires="a14">
          <p:sp>
            <p:nvSpPr>
              <p:cNvPr id="14" name="Content Placeholder 2">
                <a:extLst>
                  <a:ext uri="{FF2B5EF4-FFF2-40B4-BE49-F238E27FC236}">
                    <a16:creationId xmlns:a16="http://schemas.microsoft.com/office/drawing/2014/main" id="{3C5D1340-34C0-284E-AB96-D40B71044721}"/>
                  </a:ext>
                </a:extLst>
              </p:cNvPr>
              <p:cNvSpPr txBox="1">
                <a:spLocks/>
              </p:cNvSpPr>
              <p:nvPr/>
            </p:nvSpPr>
            <p:spPr>
              <a:xfrm>
                <a:off x="304800" y="990600"/>
                <a:ext cx="5257800" cy="40949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lvl="1"/>
                <a:r>
                  <a:rPr kumimoji="1" lang="en-US" altLang="ko-Kore-KR" sz="2000" dirty="0"/>
                  <a:t>Reduced Order Battery Model </a:t>
                </a:r>
                <a14:m>
                  <m:oMath xmlns:m="http://schemas.openxmlformats.org/officeDocument/2006/math">
                    <m:r>
                      <a:rPr kumimoji="1" lang="en-US" altLang="ko-KR" sz="2000" i="1">
                        <a:latin typeface="Cambria Math" panose="02040503050406030204" pitchFamily="18" charset="0"/>
                      </a:rPr>
                      <m:t>(</m:t>
                    </m:r>
                    <m:r>
                      <a:rPr kumimoji="1" lang="en-US" altLang="ko-KR" sz="2000" i="1">
                        <a:latin typeface="Cambria Math" panose="02040503050406030204" pitchFamily="18" charset="0"/>
                      </a:rPr>
                      <m:t>𝐶𝑜𝑛𝑡</m:t>
                    </m:r>
                    <m:r>
                      <a:rPr kumimoji="1" lang="en-US" altLang="ko-KR" sz="2000" i="1">
                        <a:latin typeface="Cambria Math" panose="02040503050406030204" pitchFamily="18" charset="0"/>
                      </a:rPr>
                      <m:t>.)</m:t>
                    </m:r>
                  </m:oMath>
                </a14:m>
                <a:r>
                  <a:rPr kumimoji="1" lang="en-US" altLang="ko-Kore-KR" sz="2000" dirty="0"/>
                  <a:t> </a:t>
                </a:r>
              </a:p>
            </p:txBody>
          </p:sp>
        </mc:Choice>
        <mc:Fallback xmlns="">
          <p:sp>
            <p:nvSpPr>
              <p:cNvPr id="14" name="Content Placeholder 2">
                <a:extLst>
                  <a:ext uri="{FF2B5EF4-FFF2-40B4-BE49-F238E27FC236}">
                    <a16:creationId xmlns:a16="http://schemas.microsoft.com/office/drawing/2014/main" id="{3C5D1340-34C0-284E-AB96-D40B71044721}"/>
                  </a:ext>
                </a:extLst>
              </p:cNvPr>
              <p:cNvSpPr txBox="1">
                <a:spLocks noRot="1" noChangeAspect="1" noMove="1" noResize="1" noEditPoints="1" noAdjustHandles="1" noChangeArrowheads="1" noChangeShapeType="1" noTextEdit="1"/>
              </p:cNvSpPr>
              <p:nvPr/>
            </p:nvSpPr>
            <p:spPr>
              <a:xfrm>
                <a:off x="304800" y="990600"/>
                <a:ext cx="5257800" cy="409490"/>
              </a:xfrm>
              <a:prstGeom prst="rect">
                <a:avLst/>
              </a:prstGeom>
              <a:blipFill>
                <a:blip r:embed="rId3"/>
                <a:stretch>
                  <a:fillRect t="-9375" b="-21875"/>
                </a:stretch>
              </a:blipFill>
            </p:spPr>
            <p:txBody>
              <a:bodyPr/>
              <a:lstStyle/>
              <a:p>
                <a:r>
                  <a:rPr lang="ko-Kore-KR" altLang="en-US">
                    <a:noFill/>
                  </a:rPr>
                  <a:t> </a:t>
                </a:r>
              </a:p>
            </p:txBody>
          </p:sp>
        </mc:Fallback>
      </mc:AlternateContent>
      <p:sp>
        <p:nvSpPr>
          <p:cNvPr id="17" name="Title 1">
            <a:extLst>
              <a:ext uri="{FF2B5EF4-FFF2-40B4-BE49-F238E27FC236}">
                <a16:creationId xmlns:a16="http://schemas.microsoft.com/office/drawing/2014/main" id="{C6C2D240-1DFC-E944-9E82-D1B01238A97E}"/>
              </a:ext>
            </a:extLst>
          </p:cNvPr>
          <p:cNvSpPr>
            <a:spLocks noGrp="1"/>
          </p:cNvSpPr>
          <p:nvPr>
            <p:ph type="title"/>
          </p:nvPr>
        </p:nvSpPr>
        <p:spPr>
          <a:xfrm>
            <a:off x="457200" y="76200"/>
            <a:ext cx="8229600" cy="1143000"/>
          </a:xfrm>
        </p:spPr>
        <p:txBody>
          <a:bodyPr>
            <a:noAutofit/>
          </a:bodyPr>
          <a:lstStyle/>
          <a:p>
            <a:r>
              <a:rPr lang="en-US" sz="3200" dirty="0"/>
              <a:t>3. The Lithium-Ion Battery Model</a:t>
            </a:r>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B647023B-DE6F-A34A-A5FD-20E1D72A960E}"/>
                  </a:ext>
                </a:extLst>
              </p:cNvPr>
              <p:cNvSpPr txBox="1"/>
              <p:nvPr/>
            </p:nvSpPr>
            <p:spPr>
              <a:xfrm>
                <a:off x="1973225" y="5485813"/>
                <a:ext cx="5197550" cy="615361"/>
              </a:xfrm>
              <a:prstGeom prst="rect">
                <a:avLst/>
              </a:prstGeom>
              <a:noFill/>
              <a:ln w="19050">
                <a:solidFill>
                  <a:srgbClr val="0070C0"/>
                </a:solidFill>
              </a:ln>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ko-Kore-KR" sz="1600" i="1" smtClean="0">
                              <a:latin typeface="Cambria Math" panose="02040503050406030204" pitchFamily="18" charset="0"/>
                            </a:rPr>
                          </m:ctrlPr>
                        </m:sSubPr>
                        <m:e>
                          <m:r>
                            <a:rPr kumimoji="1" lang="en-US" altLang="ko-Kore-KR" sz="1600" i="1" smtClean="0">
                              <a:latin typeface="Cambria Math" panose="02040503050406030204" pitchFamily="18" charset="0"/>
                              <a:ea typeface="Cambria Math" panose="02040503050406030204" pitchFamily="18" charset="0"/>
                            </a:rPr>
                            <m:t>𝜂</m:t>
                          </m:r>
                        </m:e>
                        <m:sub>
                          <m:r>
                            <a:rPr kumimoji="1" lang="en-US" altLang="ko-Kore-KR" sz="1600" b="0" i="1" smtClean="0">
                              <a:latin typeface="Cambria Math" panose="02040503050406030204" pitchFamily="18" charset="0"/>
                            </a:rPr>
                            <m:t>𝑖</m:t>
                          </m:r>
                        </m:sub>
                      </m:sSub>
                      <m:r>
                        <a:rPr kumimoji="1" lang="en-US" altLang="ko-Kore-KR" sz="1600" b="0" i="1" smtClean="0">
                          <a:latin typeface="Cambria Math" panose="02040503050406030204" pitchFamily="18" charset="0"/>
                        </a:rPr>
                        <m:t>=</m:t>
                      </m:r>
                      <m:f>
                        <m:fPr>
                          <m:ctrlPr>
                            <a:rPr kumimoji="1" lang="en-US" altLang="ko-Kore-KR" sz="1600" b="0" i="1" smtClean="0">
                              <a:latin typeface="Cambria Math" panose="02040503050406030204" pitchFamily="18" charset="0"/>
                            </a:rPr>
                          </m:ctrlPr>
                        </m:fPr>
                        <m:num>
                          <m:r>
                            <a:rPr kumimoji="1" lang="en-US" altLang="ko-Kore-KR" sz="1600" b="0" i="1" smtClean="0">
                              <a:latin typeface="Cambria Math" panose="02040503050406030204" pitchFamily="18" charset="0"/>
                            </a:rPr>
                            <m:t>2</m:t>
                          </m:r>
                          <m:sSub>
                            <m:sSubPr>
                              <m:ctrlPr>
                                <a:rPr kumimoji="1" lang="en-US" altLang="ko-Kore-KR" sz="1600" b="0" i="1" smtClean="0">
                                  <a:latin typeface="Cambria Math" panose="02040503050406030204" pitchFamily="18" charset="0"/>
                                </a:rPr>
                              </m:ctrlPr>
                            </m:sSubPr>
                            <m:e>
                              <m:r>
                                <a:rPr kumimoji="1" lang="en-US" altLang="ko-Kore-KR" sz="1600" b="0" i="1" smtClean="0">
                                  <a:latin typeface="Cambria Math" panose="02040503050406030204" pitchFamily="18" charset="0"/>
                                </a:rPr>
                                <m:t>𝑅</m:t>
                              </m:r>
                            </m:e>
                            <m:sub>
                              <m:r>
                                <a:rPr kumimoji="1" lang="en-US" altLang="ko-Kore-KR" sz="1600" b="0" i="1" smtClean="0">
                                  <a:latin typeface="Cambria Math" panose="02040503050406030204" pitchFamily="18" charset="0"/>
                                </a:rPr>
                                <m:t>𝑢</m:t>
                              </m:r>
                            </m:sub>
                          </m:sSub>
                          <m:r>
                            <a:rPr kumimoji="1" lang="en-US" altLang="ko-Kore-KR" sz="1600" b="0" i="1" smtClean="0">
                              <a:latin typeface="Cambria Math" panose="02040503050406030204" pitchFamily="18" charset="0"/>
                            </a:rPr>
                            <m:t>𝑇</m:t>
                          </m:r>
                        </m:num>
                        <m:den>
                          <m:r>
                            <a:rPr kumimoji="1" lang="en-US" altLang="ko-Kore-KR" sz="1600" b="0" i="1" smtClean="0">
                              <a:latin typeface="Cambria Math" panose="02040503050406030204" pitchFamily="18" charset="0"/>
                            </a:rPr>
                            <m:t>𝐹</m:t>
                          </m:r>
                        </m:den>
                      </m:f>
                      <m:func>
                        <m:funcPr>
                          <m:ctrlPr>
                            <a:rPr kumimoji="1" lang="en-US" altLang="ko-Kore-KR" sz="1600" b="0" i="1" smtClean="0">
                              <a:latin typeface="Cambria Math" panose="02040503050406030204" pitchFamily="18" charset="0"/>
                            </a:rPr>
                          </m:ctrlPr>
                        </m:funcPr>
                        <m:fName>
                          <m:sSup>
                            <m:sSupPr>
                              <m:ctrlPr>
                                <a:rPr kumimoji="1" lang="en-US" altLang="ko-Kore-KR" sz="1600" b="0" i="1" smtClean="0">
                                  <a:latin typeface="Cambria Math" panose="02040503050406030204" pitchFamily="18" charset="0"/>
                                </a:rPr>
                              </m:ctrlPr>
                            </m:sSupPr>
                            <m:e>
                              <m:r>
                                <m:rPr>
                                  <m:sty m:val="p"/>
                                </m:rPr>
                                <a:rPr kumimoji="1" lang="en-US" altLang="ko-Kore-KR" sz="1600" b="0" i="0" smtClean="0">
                                  <a:latin typeface="Cambria Math" panose="02040503050406030204" pitchFamily="18" charset="0"/>
                                </a:rPr>
                                <m:t>sinh</m:t>
                              </m:r>
                            </m:e>
                            <m:sup>
                              <m:r>
                                <a:rPr kumimoji="1" lang="en-US" altLang="ko-Kore-KR" sz="1600" b="0" i="1" smtClean="0">
                                  <a:latin typeface="Cambria Math" panose="02040503050406030204" pitchFamily="18" charset="0"/>
                                </a:rPr>
                                <m:t>−1</m:t>
                              </m:r>
                            </m:sup>
                          </m:sSup>
                        </m:fName>
                        <m:e>
                          <m:r>
                            <a:rPr kumimoji="1" lang="en-US" altLang="ko-Kore-KR" sz="1600" b="0" i="1" smtClean="0">
                              <a:latin typeface="Cambria Math" panose="02040503050406030204" pitchFamily="18" charset="0"/>
                            </a:rPr>
                            <m:t>(</m:t>
                          </m:r>
                          <m:f>
                            <m:fPr>
                              <m:ctrlPr>
                                <a:rPr kumimoji="1" lang="en-US" altLang="ko-Kore-KR" sz="1600" b="0" i="1" smtClean="0">
                                  <a:latin typeface="Cambria Math" panose="02040503050406030204" pitchFamily="18" charset="0"/>
                                </a:rPr>
                              </m:ctrlPr>
                            </m:fPr>
                            <m:num>
                              <m:sSub>
                                <m:sSubPr>
                                  <m:ctrlPr>
                                    <a:rPr kumimoji="1" lang="en-US" altLang="ko-Kore-KR" sz="1600" b="0" i="1" smtClean="0">
                                      <a:latin typeface="Cambria Math" panose="02040503050406030204" pitchFamily="18" charset="0"/>
                                    </a:rPr>
                                  </m:ctrlPr>
                                </m:sSubPr>
                                <m:e>
                                  <m:r>
                                    <a:rPr kumimoji="1" lang="en-US" altLang="ko-Kore-KR" sz="1600" b="0" i="1" smtClean="0">
                                      <a:latin typeface="Cambria Math" panose="02040503050406030204" pitchFamily="18" charset="0"/>
                                    </a:rPr>
                                    <m:t>𝐽</m:t>
                                  </m:r>
                                </m:e>
                                <m:sub>
                                  <m:r>
                                    <a:rPr kumimoji="1" lang="en-US" altLang="ko-Kore-KR" sz="1600" b="0" i="1" smtClean="0">
                                      <a:latin typeface="Cambria Math" panose="02040503050406030204" pitchFamily="18" charset="0"/>
                                    </a:rPr>
                                    <m:t>𝑖</m:t>
                                  </m:r>
                                </m:sub>
                              </m:sSub>
                            </m:num>
                            <m:den>
                              <m:r>
                                <a:rPr kumimoji="1" lang="en-US" altLang="ko-Kore-KR" sz="1600" b="0" i="1" smtClean="0">
                                  <a:latin typeface="Cambria Math" panose="02040503050406030204" pitchFamily="18" charset="0"/>
                                </a:rPr>
                                <m:t>2</m:t>
                              </m:r>
                              <m:sSub>
                                <m:sSubPr>
                                  <m:ctrlPr>
                                    <a:rPr kumimoji="1" lang="en-US" altLang="ko-Kore-KR" sz="1600" b="0" i="1" smtClean="0">
                                      <a:latin typeface="Cambria Math" panose="02040503050406030204" pitchFamily="18" charset="0"/>
                                    </a:rPr>
                                  </m:ctrlPr>
                                </m:sSubPr>
                                <m:e>
                                  <m:r>
                                    <a:rPr kumimoji="1" lang="en-US" altLang="ko-Kore-KR" sz="1600" b="0" i="1" smtClean="0">
                                      <a:latin typeface="Cambria Math" panose="02040503050406030204" pitchFamily="18" charset="0"/>
                                    </a:rPr>
                                    <m:t>𝑎</m:t>
                                  </m:r>
                                </m:e>
                                <m:sub>
                                  <m:r>
                                    <a:rPr kumimoji="1" lang="en-US" altLang="ko-Kore-KR" sz="1600" b="0" i="1" smtClean="0">
                                      <a:latin typeface="Cambria Math" panose="02040503050406030204" pitchFamily="18" charset="0"/>
                                    </a:rPr>
                                    <m:t>𝑖</m:t>
                                  </m:r>
                                </m:sub>
                              </m:sSub>
                              <m:sSub>
                                <m:sSubPr>
                                  <m:ctrlPr>
                                    <a:rPr kumimoji="1" lang="en-US" altLang="ko-Kore-KR" sz="1600" b="0" i="1" smtClean="0">
                                      <a:latin typeface="Cambria Math" panose="02040503050406030204" pitchFamily="18" charset="0"/>
                                    </a:rPr>
                                  </m:ctrlPr>
                                </m:sSubPr>
                                <m:e>
                                  <m:r>
                                    <a:rPr kumimoji="1" lang="en-US" altLang="ko-Kore-KR" sz="1600" b="0" i="1" smtClean="0">
                                      <a:latin typeface="Cambria Math" panose="02040503050406030204" pitchFamily="18" charset="0"/>
                                    </a:rPr>
                                    <m:t>𝑘</m:t>
                                  </m:r>
                                </m:e>
                                <m:sub>
                                  <m:r>
                                    <a:rPr kumimoji="1" lang="en-US" altLang="ko-Kore-KR" sz="1600" b="0" i="1" smtClean="0">
                                      <a:latin typeface="Cambria Math" panose="02040503050406030204" pitchFamily="18" charset="0"/>
                                    </a:rPr>
                                    <m:t>𝑖</m:t>
                                  </m:r>
                                </m:sub>
                              </m:sSub>
                              <m:sSup>
                                <m:sSupPr>
                                  <m:ctrlPr>
                                    <a:rPr kumimoji="1" lang="en-US" altLang="ko-Kore-KR" sz="1600" b="0" i="1" smtClean="0">
                                      <a:latin typeface="Cambria Math" panose="02040503050406030204" pitchFamily="18" charset="0"/>
                                    </a:rPr>
                                  </m:ctrlPr>
                                </m:sSupPr>
                                <m:e>
                                  <m:r>
                                    <a:rPr kumimoji="1" lang="en-US" altLang="ko-Kore-KR" sz="1600" b="0" i="1" smtClean="0">
                                      <a:latin typeface="Cambria Math" panose="02040503050406030204" pitchFamily="18" charset="0"/>
                                    </a:rPr>
                                    <m:t>(</m:t>
                                  </m:r>
                                  <m:sSub>
                                    <m:sSubPr>
                                      <m:ctrlPr>
                                        <a:rPr kumimoji="1" lang="en-US" altLang="ko-Kore-KR" sz="1600" i="1">
                                          <a:latin typeface="Cambria Math" panose="02040503050406030204" pitchFamily="18" charset="0"/>
                                        </a:rPr>
                                      </m:ctrlPr>
                                    </m:sSubPr>
                                    <m:e>
                                      <m:r>
                                        <a:rPr kumimoji="1" lang="en-US" altLang="ko-Kore-KR" sz="1600" i="1">
                                          <a:latin typeface="Cambria Math" panose="02040503050406030204" pitchFamily="18" charset="0"/>
                                        </a:rPr>
                                        <m:t>𝑐</m:t>
                                      </m:r>
                                    </m:e>
                                    <m:sub>
                                      <m:r>
                                        <a:rPr kumimoji="1" lang="en-US" altLang="ko-Kore-KR" sz="1600" i="1">
                                          <a:latin typeface="Cambria Math" panose="02040503050406030204" pitchFamily="18" charset="0"/>
                                        </a:rPr>
                                        <m:t>𝑒</m:t>
                                      </m:r>
                                    </m:sub>
                                  </m:sSub>
                                  <m:sSub>
                                    <m:sSubPr>
                                      <m:ctrlPr>
                                        <a:rPr kumimoji="1" lang="en-US" altLang="ko-Kore-KR" sz="1600" i="1">
                                          <a:latin typeface="Cambria Math" panose="02040503050406030204" pitchFamily="18" charset="0"/>
                                        </a:rPr>
                                      </m:ctrlPr>
                                    </m:sSubPr>
                                    <m:e>
                                      <m:r>
                                        <a:rPr kumimoji="1" lang="en-US" altLang="ko-Kore-KR" sz="1600" i="1">
                                          <a:latin typeface="Cambria Math" panose="02040503050406030204" pitchFamily="18" charset="0"/>
                                        </a:rPr>
                                        <m:t>𝑐</m:t>
                                      </m:r>
                                    </m:e>
                                    <m:sub>
                                      <m:r>
                                        <a:rPr kumimoji="1" lang="en-US" altLang="ko-Kore-KR" sz="1600" i="1">
                                          <a:latin typeface="Cambria Math" panose="02040503050406030204" pitchFamily="18" charset="0"/>
                                        </a:rPr>
                                        <m:t>𝑠</m:t>
                                      </m:r>
                                      <m:r>
                                        <a:rPr kumimoji="1" lang="en-US" altLang="ko-Kore-KR" sz="1600" b="0" i="1" smtClean="0">
                                          <a:latin typeface="Cambria Math" panose="02040503050406030204" pitchFamily="18" charset="0"/>
                                        </a:rPr>
                                        <m:t>,</m:t>
                                      </m:r>
                                      <m:r>
                                        <a:rPr kumimoji="1" lang="en-US" altLang="ko-Kore-KR" sz="1600" i="1">
                                          <a:latin typeface="Cambria Math" panose="02040503050406030204" pitchFamily="18" charset="0"/>
                                        </a:rPr>
                                        <m:t>𝑖</m:t>
                                      </m:r>
                                    </m:sub>
                                  </m:sSub>
                                  <m:r>
                                    <a:rPr kumimoji="1" lang="en-US" altLang="ko-Kore-KR" sz="1600" b="0" i="1" smtClean="0">
                                      <a:latin typeface="Cambria Math" panose="02040503050406030204" pitchFamily="18" charset="0"/>
                                    </a:rPr>
                                    <m:t>(</m:t>
                                  </m:r>
                                  <m:sSub>
                                    <m:sSubPr>
                                      <m:ctrlPr>
                                        <a:rPr kumimoji="1" lang="en-US" altLang="ko-Kore-KR" sz="1600" i="1">
                                          <a:latin typeface="Cambria Math" panose="02040503050406030204" pitchFamily="18" charset="0"/>
                                        </a:rPr>
                                      </m:ctrlPr>
                                    </m:sSubPr>
                                    <m:e>
                                      <m:r>
                                        <a:rPr kumimoji="1" lang="en-US" altLang="ko-Kore-KR" sz="1600" i="1">
                                          <a:latin typeface="Cambria Math" panose="02040503050406030204" pitchFamily="18" charset="0"/>
                                        </a:rPr>
                                        <m:t>𝑐</m:t>
                                      </m:r>
                                    </m:e>
                                    <m:sub>
                                      <m:r>
                                        <a:rPr kumimoji="1" lang="en-US" altLang="ko-Kore-KR" sz="1600" b="0" i="1" smtClean="0">
                                          <a:latin typeface="Cambria Math" panose="02040503050406030204" pitchFamily="18" charset="0"/>
                                        </a:rPr>
                                        <m:t>𝑚𝑎𝑥</m:t>
                                      </m:r>
                                      <m:r>
                                        <a:rPr kumimoji="1" lang="en-US" altLang="ko-Kore-KR" sz="1600" b="0" i="1" smtClean="0">
                                          <a:latin typeface="Cambria Math" panose="02040503050406030204" pitchFamily="18" charset="0"/>
                                        </a:rPr>
                                        <m:t>,</m:t>
                                      </m:r>
                                      <m:r>
                                        <a:rPr kumimoji="1" lang="en-US" altLang="ko-Kore-KR" sz="1600" b="0" i="1" smtClean="0">
                                          <a:latin typeface="Cambria Math" panose="02040503050406030204" pitchFamily="18" charset="0"/>
                                        </a:rPr>
                                        <m:t>𝑖</m:t>
                                      </m:r>
                                    </m:sub>
                                  </m:sSub>
                                  <m:r>
                                    <a:rPr kumimoji="1" lang="en-US" altLang="ko-Kore-KR" sz="1600" b="0" i="1" smtClean="0">
                                      <a:latin typeface="Cambria Math" panose="02040503050406030204" pitchFamily="18" charset="0"/>
                                    </a:rPr>
                                    <m:t>−</m:t>
                                  </m:r>
                                  <m:sSub>
                                    <m:sSubPr>
                                      <m:ctrlPr>
                                        <a:rPr kumimoji="1" lang="en-US" altLang="ko-Kore-KR" sz="1600" i="1">
                                          <a:latin typeface="Cambria Math" panose="02040503050406030204" pitchFamily="18" charset="0"/>
                                        </a:rPr>
                                      </m:ctrlPr>
                                    </m:sSubPr>
                                    <m:e>
                                      <m:r>
                                        <a:rPr kumimoji="1" lang="en-US" altLang="ko-Kore-KR" sz="1600" i="1">
                                          <a:latin typeface="Cambria Math" panose="02040503050406030204" pitchFamily="18" charset="0"/>
                                        </a:rPr>
                                        <m:t>𝑐</m:t>
                                      </m:r>
                                    </m:e>
                                    <m:sub>
                                      <m:r>
                                        <a:rPr kumimoji="1" lang="en-US" altLang="ko-Kore-KR" sz="1600" b="0" i="1" smtClean="0">
                                          <a:latin typeface="Cambria Math" panose="02040503050406030204" pitchFamily="18" charset="0"/>
                                        </a:rPr>
                                        <m:t>𝑠</m:t>
                                      </m:r>
                                      <m:r>
                                        <a:rPr kumimoji="1" lang="en-US" altLang="ko-Kore-KR" sz="1600" b="0" i="1" smtClean="0">
                                          <a:latin typeface="Cambria Math" panose="02040503050406030204" pitchFamily="18" charset="0"/>
                                        </a:rPr>
                                        <m:t>,</m:t>
                                      </m:r>
                                      <m:r>
                                        <a:rPr kumimoji="1" lang="en-US" altLang="ko-Kore-KR" sz="1600" b="0" i="1" smtClean="0">
                                          <a:latin typeface="Cambria Math" panose="02040503050406030204" pitchFamily="18" charset="0"/>
                                        </a:rPr>
                                        <m:t>𝑖</m:t>
                                      </m:r>
                                    </m:sub>
                                  </m:sSub>
                                  <m:r>
                                    <a:rPr kumimoji="1" lang="en-US" altLang="ko-Kore-KR" sz="1600" b="0" i="1" smtClean="0">
                                      <a:latin typeface="Cambria Math" panose="02040503050406030204" pitchFamily="18" charset="0"/>
                                    </a:rPr>
                                    <m:t>))</m:t>
                                  </m:r>
                                </m:e>
                                <m:sup>
                                  <m:r>
                                    <a:rPr kumimoji="1" lang="en-US" altLang="ko-Kore-KR" sz="1600" b="0" i="1" smtClean="0">
                                      <a:latin typeface="Cambria Math" panose="02040503050406030204" pitchFamily="18" charset="0"/>
                                    </a:rPr>
                                    <m:t>0.5</m:t>
                                  </m:r>
                                </m:sup>
                              </m:sSup>
                            </m:den>
                          </m:f>
                          <m:r>
                            <a:rPr kumimoji="1" lang="en-US" altLang="ko-Kore-KR" sz="1600" b="0" i="1" smtClean="0">
                              <a:latin typeface="Cambria Math" panose="02040503050406030204" pitchFamily="18" charset="0"/>
                            </a:rPr>
                            <m:t>)</m:t>
                          </m:r>
                        </m:e>
                      </m:func>
                    </m:oMath>
                  </m:oMathPara>
                </a14:m>
                <a:endParaRPr kumimoji="1" lang="ko-Kore-KR" altLang="en-US" sz="1600" dirty="0"/>
              </a:p>
            </p:txBody>
          </p:sp>
        </mc:Choice>
        <mc:Fallback xmlns="">
          <p:sp>
            <p:nvSpPr>
              <p:cNvPr id="10" name="TextBox 9">
                <a:extLst>
                  <a:ext uri="{FF2B5EF4-FFF2-40B4-BE49-F238E27FC236}">
                    <a16:creationId xmlns:a16="http://schemas.microsoft.com/office/drawing/2014/main" id="{B647023B-DE6F-A34A-A5FD-20E1D72A960E}"/>
                  </a:ext>
                </a:extLst>
              </p:cNvPr>
              <p:cNvSpPr txBox="1">
                <a:spLocks noRot="1" noChangeAspect="1" noMove="1" noResize="1" noEditPoints="1" noAdjustHandles="1" noChangeArrowheads="1" noChangeShapeType="1" noTextEdit="1"/>
              </p:cNvSpPr>
              <p:nvPr/>
            </p:nvSpPr>
            <p:spPr>
              <a:xfrm>
                <a:off x="1973225" y="5485813"/>
                <a:ext cx="5197550" cy="615361"/>
              </a:xfrm>
              <a:prstGeom prst="rect">
                <a:avLst/>
              </a:prstGeom>
              <a:blipFill>
                <a:blip r:embed="rId4"/>
                <a:stretch>
                  <a:fillRect b="-2000"/>
                </a:stretch>
              </a:blipFill>
              <a:ln w="19050">
                <a:solidFill>
                  <a:srgbClr val="0070C0"/>
                </a:solidFill>
              </a:ln>
            </p:spPr>
            <p:txBody>
              <a:bodyPr/>
              <a:lstStyle/>
              <a:p>
                <a:r>
                  <a:rPr lang="ko-Kore-KR" alt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EE788BCA-D0B3-A740-A716-37D02BEE8D38}"/>
                  </a:ext>
                </a:extLst>
              </p:cNvPr>
              <p:cNvSpPr txBox="1"/>
              <p:nvPr/>
            </p:nvSpPr>
            <p:spPr>
              <a:xfrm>
                <a:off x="974650" y="1600200"/>
                <a:ext cx="6492950" cy="338554"/>
              </a:xfrm>
              <a:prstGeom prst="rect">
                <a:avLst/>
              </a:prstGeom>
              <a:noFill/>
            </p:spPr>
            <p:txBody>
              <a:bodyPr wrap="square" rtlCol="0">
                <a:spAutoFit/>
              </a:bodyPr>
              <a:lstStyle/>
              <a:p>
                <a:pPr marL="285750" indent="-285750">
                  <a:buFont typeface="Arial" panose="020B0604020202020204" pitchFamily="34" charset="0"/>
                  <a:buChar char="•"/>
                </a:pPr>
                <a:r>
                  <a:rPr kumimoji="1" lang="en-US" altLang="ko-Kore-KR" sz="1600" dirty="0"/>
                  <a:t>Overpotential </a:t>
                </a:r>
                <a14:m>
                  <m:oMath xmlns:m="http://schemas.openxmlformats.org/officeDocument/2006/math">
                    <m:r>
                      <a:rPr kumimoji="1" lang="en-US" altLang="ko-Kore-KR" sz="1600" b="0" i="1" smtClean="0">
                        <a:latin typeface="Cambria Math" panose="02040503050406030204" pitchFamily="18" charset="0"/>
                      </a:rPr>
                      <m:t>(</m:t>
                    </m:r>
                    <m:r>
                      <a:rPr kumimoji="1" lang="en-US" altLang="ko-Kore-KR" sz="1600" b="0" i="1" smtClean="0">
                        <a:latin typeface="Cambria Math" panose="02040503050406030204" pitchFamily="18" charset="0"/>
                        <a:ea typeface="Cambria Math" panose="02040503050406030204" pitchFamily="18" charset="0"/>
                      </a:rPr>
                      <m:t>𝜂</m:t>
                    </m:r>
                    <m:r>
                      <a:rPr kumimoji="1" lang="en-US" altLang="ko-Kore-KR" sz="1600" b="0" i="1" smtClean="0">
                        <a:latin typeface="Cambria Math" panose="02040503050406030204" pitchFamily="18" charset="0"/>
                      </a:rPr>
                      <m:t>)</m:t>
                    </m:r>
                  </m:oMath>
                </a14:m>
                <a:endParaRPr kumimoji="1" lang="ko-Kore-KR" altLang="en-US" sz="1600" dirty="0"/>
              </a:p>
            </p:txBody>
          </p:sp>
        </mc:Choice>
        <mc:Fallback xmlns="">
          <p:sp>
            <p:nvSpPr>
              <p:cNvPr id="15" name="TextBox 14">
                <a:extLst>
                  <a:ext uri="{FF2B5EF4-FFF2-40B4-BE49-F238E27FC236}">
                    <a16:creationId xmlns:a16="http://schemas.microsoft.com/office/drawing/2014/main" id="{EE788BCA-D0B3-A740-A716-37D02BEE8D38}"/>
                  </a:ext>
                </a:extLst>
              </p:cNvPr>
              <p:cNvSpPr txBox="1">
                <a:spLocks noRot="1" noChangeAspect="1" noMove="1" noResize="1" noEditPoints="1" noAdjustHandles="1" noChangeArrowheads="1" noChangeShapeType="1" noTextEdit="1"/>
              </p:cNvSpPr>
              <p:nvPr/>
            </p:nvSpPr>
            <p:spPr>
              <a:xfrm>
                <a:off x="974650" y="1600200"/>
                <a:ext cx="6492950" cy="338554"/>
              </a:xfrm>
              <a:prstGeom prst="rect">
                <a:avLst/>
              </a:prstGeom>
              <a:blipFill>
                <a:blip r:embed="rId5"/>
                <a:stretch>
                  <a:fillRect l="-391" t="-7692" b="-23077"/>
                </a:stretch>
              </a:blipFill>
            </p:spPr>
            <p:txBody>
              <a:bodyPr/>
              <a:lstStyle/>
              <a:p>
                <a:r>
                  <a:rPr lang="ko-Kore-KR" altLang="en-US">
                    <a:noFill/>
                  </a:rPr>
                  <a:t> </a:t>
                </a:r>
              </a:p>
            </p:txBody>
          </p:sp>
        </mc:Fallback>
      </mc:AlternateContent>
      <p:sp>
        <p:nvSpPr>
          <p:cNvPr id="2" name="TextBox 1">
            <a:extLst>
              <a:ext uri="{FF2B5EF4-FFF2-40B4-BE49-F238E27FC236}">
                <a16:creationId xmlns:a16="http://schemas.microsoft.com/office/drawing/2014/main" id="{28D613C6-A5C3-5E4E-A814-C71181E91E34}"/>
              </a:ext>
            </a:extLst>
          </p:cNvPr>
          <p:cNvSpPr txBox="1"/>
          <p:nvPr/>
        </p:nvSpPr>
        <p:spPr>
          <a:xfrm>
            <a:off x="1600200" y="1938754"/>
            <a:ext cx="6569150" cy="584775"/>
          </a:xfrm>
          <a:prstGeom prst="rect">
            <a:avLst/>
          </a:prstGeom>
          <a:noFill/>
        </p:spPr>
        <p:txBody>
          <a:bodyPr wrap="square" rtlCol="0">
            <a:spAutoFit/>
          </a:bodyPr>
          <a:lstStyle/>
          <a:p>
            <a:pPr algn="ctr"/>
            <a:r>
              <a:rPr kumimoji="1" lang="en-US" altLang="ko-Kore-KR" sz="1600" dirty="0"/>
              <a:t>The reduced model of overpotential can be calculated by combining </a:t>
            </a:r>
          </a:p>
          <a:p>
            <a:pPr algn="ctr"/>
            <a:r>
              <a:rPr kumimoji="1" lang="en-US" altLang="ko-Kore-KR" sz="1600" dirty="0"/>
              <a:t>Butler Volmer equation &amp; Current Density</a:t>
            </a:r>
            <a:endParaRPr kumimoji="1" lang="ko-Kore-KR" altLang="en-US" sz="1600" dirty="0"/>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E2152E4E-29B5-F349-82D6-4F2812B59F40}"/>
                  </a:ext>
                </a:extLst>
              </p:cNvPr>
              <p:cNvSpPr txBox="1"/>
              <p:nvPr/>
            </p:nvSpPr>
            <p:spPr>
              <a:xfrm>
                <a:off x="800100" y="2733379"/>
                <a:ext cx="7543800" cy="65768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ko-Kore-KR" i="1" smtClean="0">
                              <a:latin typeface="Cambria Math" panose="02040503050406030204" pitchFamily="18" charset="0"/>
                            </a:rPr>
                          </m:ctrlPr>
                        </m:sSubPr>
                        <m:e>
                          <m:r>
                            <a:rPr kumimoji="1" lang="en-US" altLang="ko-Kore-KR" b="0" i="1" smtClean="0">
                              <a:latin typeface="Cambria Math" panose="02040503050406030204" pitchFamily="18" charset="0"/>
                            </a:rPr>
                            <m:t>𝐽</m:t>
                          </m:r>
                        </m:e>
                        <m:sub>
                          <m:r>
                            <a:rPr kumimoji="1" lang="en-US" altLang="ko-Kore-KR" b="0" i="1" smtClean="0">
                              <a:latin typeface="Cambria Math" panose="02040503050406030204" pitchFamily="18" charset="0"/>
                            </a:rPr>
                            <m:t>𝑖</m:t>
                          </m:r>
                        </m:sub>
                      </m:sSub>
                      <m:r>
                        <a:rPr kumimoji="1" lang="en-US" altLang="ko-Kore-KR" b="0" i="1" smtClean="0">
                          <a:latin typeface="Cambria Math" panose="02040503050406030204" pitchFamily="18" charset="0"/>
                        </a:rPr>
                        <m:t>=</m:t>
                      </m:r>
                      <m:sSub>
                        <m:sSubPr>
                          <m:ctrlPr>
                            <a:rPr kumimoji="1" lang="en-US" altLang="ko-Kore-KR" b="0" i="1" smtClean="0">
                              <a:latin typeface="Cambria Math" panose="02040503050406030204" pitchFamily="18" charset="0"/>
                            </a:rPr>
                          </m:ctrlPr>
                        </m:sSubPr>
                        <m:e>
                          <m:r>
                            <a:rPr kumimoji="1" lang="en-US" altLang="ko-Kore-KR" b="0" i="1" smtClean="0">
                              <a:latin typeface="Cambria Math" panose="02040503050406030204" pitchFamily="18" charset="0"/>
                            </a:rPr>
                            <m:t>𝑎</m:t>
                          </m:r>
                        </m:e>
                        <m:sub>
                          <m:r>
                            <a:rPr kumimoji="1" lang="en-US" altLang="ko-Kore-KR" b="0" i="1" smtClean="0">
                              <a:latin typeface="Cambria Math" panose="02040503050406030204" pitchFamily="18" charset="0"/>
                            </a:rPr>
                            <m:t>𝑖</m:t>
                          </m:r>
                        </m:sub>
                      </m:sSub>
                      <m:sSub>
                        <m:sSubPr>
                          <m:ctrlPr>
                            <a:rPr kumimoji="1" lang="en-US" altLang="ko-Kore-KR" b="0" i="1" smtClean="0">
                              <a:latin typeface="Cambria Math" panose="02040503050406030204" pitchFamily="18" charset="0"/>
                            </a:rPr>
                          </m:ctrlPr>
                        </m:sSubPr>
                        <m:e>
                          <m:r>
                            <a:rPr kumimoji="1" lang="en-US" altLang="ko-Kore-KR" b="0" i="1" smtClean="0">
                              <a:latin typeface="Cambria Math" panose="02040503050406030204" pitchFamily="18" charset="0"/>
                            </a:rPr>
                            <m:t>𝑘</m:t>
                          </m:r>
                        </m:e>
                        <m:sub>
                          <m:r>
                            <a:rPr kumimoji="1" lang="en-US" altLang="ko-Kore-KR" b="0" i="1" smtClean="0">
                              <a:latin typeface="Cambria Math" panose="02040503050406030204" pitchFamily="18" charset="0"/>
                            </a:rPr>
                            <m:t>𝑖</m:t>
                          </m:r>
                        </m:sub>
                      </m:sSub>
                      <m:sSup>
                        <m:sSupPr>
                          <m:ctrlPr>
                            <a:rPr kumimoji="1" lang="en-US" altLang="ko-Kore-KR" b="0" i="1" smtClean="0">
                              <a:latin typeface="Cambria Math" panose="02040503050406030204" pitchFamily="18" charset="0"/>
                            </a:rPr>
                          </m:ctrlPr>
                        </m:sSupPr>
                        <m:e>
                          <m:sSub>
                            <m:sSubPr>
                              <m:ctrlPr>
                                <a:rPr kumimoji="1" lang="en-US" altLang="ko-Kore-KR" b="0" i="1" smtClean="0">
                                  <a:latin typeface="Cambria Math" panose="02040503050406030204" pitchFamily="18" charset="0"/>
                                </a:rPr>
                              </m:ctrlPr>
                            </m:sSubPr>
                            <m:e>
                              <m:r>
                                <a:rPr kumimoji="1" lang="en-US" altLang="ko-Kore-KR" b="0" i="1" smtClean="0">
                                  <a:latin typeface="Cambria Math" panose="02040503050406030204" pitchFamily="18" charset="0"/>
                                </a:rPr>
                                <m:t>(</m:t>
                              </m:r>
                              <m:r>
                                <a:rPr kumimoji="1" lang="en-US" altLang="ko-Kore-KR" b="0" i="1" smtClean="0">
                                  <a:latin typeface="Cambria Math" panose="02040503050406030204" pitchFamily="18" charset="0"/>
                                </a:rPr>
                                <m:t>𝑐</m:t>
                              </m:r>
                            </m:e>
                            <m:sub>
                              <m:r>
                                <a:rPr kumimoji="1" lang="en-US" altLang="ko-Kore-KR" b="0" i="1" smtClean="0">
                                  <a:latin typeface="Cambria Math" panose="02040503050406030204" pitchFamily="18" charset="0"/>
                                </a:rPr>
                                <m:t>𝑒</m:t>
                              </m:r>
                            </m:sub>
                          </m:sSub>
                          <m:r>
                            <a:rPr kumimoji="1" lang="en-US" altLang="ko-Kore-KR" b="0" i="1" smtClean="0">
                              <a:latin typeface="Cambria Math" panose="02040503050406030204" pitchFamily="18" charset="0"/>
                            </a:rPr>
                            <m:t>)</m:t>
                          </m:r>
                        </m:e>
                        <m:sup>
                          <m:sSub>
                            <m:sSubPr>
                              <m:ctrlPr>
                                <a:rPr kumimoji="1" lang="en-US" altLang="ko-Kore-KR" b="0" i="1" smtClean="0">
                                  <a:latin typeface="Cambria Math" panose="02040503050406030204" pitchFamily="18" charset="0"/>
                                </a:rPr>
                              </m:ctrlPr>
                            </m:sSubPr>
                            <m:e>
                              <m:r>
                                <a:rPr kumimoji="1" lang="en-US" altLang="ko-Kore-KR" b="0" i="1" smtClean="0">
                                  <a:latin typeface="Cambria Math" panose="02040503050406030204" pitchFamily="18" charset="0"/>
                                  <a:ea typeface="Cambria Math" panose="02040503050406030204" pitchFamily="18" charset="0"/>
                                </a:rPr>
                                <m:t>𝛼</m:t>
                              </m:r>
                            </m:e>
                            <m:sub>
                              <m:r>
                                <a:rPr kumimoji="1" lang="en-US" altLang="ko-Kore-KR" b="0" i="1" smtClean="0">
                                  <a:latin typeface="Cambria Math" panose="02040503050406030204" pitchFamily="18" charset="0"/>
                                </a:rPr>
                                <m:t>𝑎</m:t>
                              </m:r>
                              <m:r>
                                <a:rPr kumimoji="1" lang="en-US" altLang="ko-Kore-KR" b="0" i="1" smtClean="0">
                                  <a:latin typeface="Cambria Math" panose="02040503050406030204" pitchFamily="18" charset="0"/>
                                </a:rPr>
                                <m:t>,</m:t>
                              </m:r>
                              <m:r>
                                <a:rPr kumimoji="1" lang="en-US" altLang="ko-Kore-KR" b="0" i="1" smtClean="0">
                                  <a:latin typeface="Cambria Math" panose="02040503050406030204" pitchFamily="18" charset="0"/>
                                </a:rPr>
                                <m:t>𝑖</m:t>
                              </m:r>
                            </m:sub>
                          </m:sSub>
                        </m:sup>
                      </m:sSup>
                      <m:sSup>
                        <m:sSupPr>
                          <m:ctrlPr>
                            <a:rPr kumimoji="1" lang="en-US" altLang="ko-Kore-KR" b="0" i="1" smtClean="0">
                              <a:latin typeface="Cambria Math" panose="02040503050406030204" pitchFamily="18" charset="0"/>
                            </a:rPr>
                          </m:ctrlPr>
                        </m:sSupPr>
                        <m:e>
                          <m:d>
                            <m:dPr>
                              <m:ctrlPr>
                                <a:rPr kumimoji="1" lang="en-US" altLang="ko-Kore-KR" b="0" i="1" smtClean="0">
                                  <a:latin typeface="Cambria Math" panose="02040503050406030204" pitchFamily="18" charset="0"/>
                                </a:rPr>
                              </m:ctrlPr>
                            </m:dPr>
                            <m:e>
                              <m:sSub>
                                <m:sSubPr>
                                  <m:ctrlPr>
                                    <a:rPr kumimoji="1" lang="en-US" altLang="ko-Kore-KR" i="1">
                                      <a:latin typeface="Cambria Math" panose="02040503050406030204" pitchFamily="18" charset="0"/>
                                    </a:rPr>
                                  </m:ctrlPr>
                                </m:sSubPr>
                                <m:e>
                                  <m:r>
                                    <a:rPr kumimoji="1" lang="en-US" altLang="ko-Kore-KR" b="0" i="1" smtClean="0">
                                      <a:latin typeface="Cambria Math" panose="02040503050406030204" pitchFamily="18" charset="0"/>
                                    </a:rPr>
                                    <m:t>𝑐</m:t>
                                  </m:r>
                                </m:e>
                                <m:sub>
                                  <m:r>
                                    <a:rPr kumimoji="1" lang="en-US" altLang="ko-Kore-KR" b="0" i="1" smtClean="0">
                                      <a:latin typeface="Cambria Math" panose="02040503050406030204" pitchFamily="18" charset="0"/>
                                    </a:rPr>
                                    <m:t>𝑚𝑎𝑥</m:t>
                                  </m:r>
                                  <m:r>
                                    <a:rPr kumimoji="1" lang="en-US" altLang="ko-Kore-KR" b="0" i="1" smtClean="0">
                                      <a:latin typeface="Cambria Math" panose="02040503050406030204" pitchFamily="18" charset="0"/>
                                    </a:rPr>
                                    <m:t>,</m:t>
                                  </m:r>
                                  <m:r>
                                    <a:rPr kumimoji="1" lang="en-US" altLang="ko-Kore-KR" b="0" i="1" smtClean="0">
                                      <a:latin typeface="Cambria Math" panose="02040503050406030204" pitchFamily="18" charset="0"/>
                                    </a:rPr>
                                    <m:t>𝑖</m:t>
                                  </m:r>
                                </m:sub>
                              </m:sSub>
                              <m:r>
                                <a:rPr kumimoji="1" lang="en-US" altLang="ko-Kore-KR" b="0" i="1" smtClean="0">
                                  <a:latin typeface="Cambria Math" panose="02040503050406030204" pitchFamily="18" charset="0"/>
                                </a:rPr>
                                <m:t>−</m:t>
                              </m:r>
                              <m:sSub>
                                <m:sSubPr>
                                  <m:ctrlPr>
                                    <a:rPr kumimoji="1" lang="en-US" altLang="ko-Kore-KR" i="1">
                                      <a:latin typeface="Cambria Math" panose="02040503050406030204" pitchFamily="18" charset="0"/>
                                    </a:rPr>
                                  </m:ctrlPr>
                                </m:sSubPr>
                                <m:e>
                                  <m:r>
                                    <a:rPr kumimoji="1" lang="en-US" altLang="ko-Kore-KR" b="0" i="1" smtClean="0">
                                      <a:latin typeface="Cambria Math" panose="02040503050406030204" pitchFamily="18" charset="0"/>
                                    </a:rPr>
                                    <m:t>𝑐</m:t>
                                  </m:r>
                                </m:e>
                                <m:sub>
                                  <m:r>
                                    <a:rPr kumimoji="1" lang="en-US" altLang="ko-Kore-KR" b="0" i="1" smtClean="0">
                                      <a:latin typeface="Cambria Math" panose="02040503050406030204" pitchFamily="18" charset="0"/>
                                    </a:rPr>
                                    <m:t>𝑠</m:t>
                                  </m:r>
                                  <m:r>
                                    <a:rPr kumimoji="1" lang="en-US" altLang="ko-Kore-KR" b="0" i="1" smtClean="0">
                                      <a:latin typeface="Cambria Math" panose="02040503050406030204" pitchFamily="18" charset="0"/>
                                    </a:rPr>
                                    <m:t>,</m:t>
                                  </m:r>
                                  <m:r>
                                    <a:rPr kumimoji="1" lang="en-US" altLang="ko-Kore-KR" b="0" i="1" smtClean="0">
                                      <a:latin typeface="Cambria Math" panose="02040503050406030204" pitchFamily="18" charset="0"/>
                                    </a:rPr>
                                    <m:t>𝑖</m:t>
                                  </m:r>
                                </m:sub>
                              </m:sSub>
                            </m:e>
                          </m:d>
                        </m:e>
                        <m:sup>
                          <m:sSub>
                            <m:sSubPr>
                              <m:ctrlPr>
                                <a:rPr kumimoji="1" lang="en-US" altLang="ko-Kore-KR" b="0" i="1" smtClean="0">
                                  <a:latin typeface="Cambria Math" panose="02040503050406030204" pitchFamily="18" charset="0"/>
                                </a:rPr>
                              </m:ctrlPr>
                            </m:sSubPr>
                            <m:e>
                              <m:r>
                                <a:rPr kumimoji="1" lang="en-US" altLang="ko-Kore-KR" b="0" i="1" smtClean="0">
                                  <a:latin typeface="Cambria Math" panose="02040503050406030204" pitchFamily="18" charset="0"/>
                                  <a:ea typeface="Cambria Math" panose="02040503050406030204" pitchFamily="18" charset="0"/>
                                </a:rPr>
                                <m:t>𝛼</m:t>
                              </m:r>
                            </m:e>
                            <m:sub>
                              <m:r>
                                <a:rPr kumimoji="1" lang="en-US" altLang="ko-Kore-KR" b="0" i="1" smtClean="0">
                                  <a:latin typeface="Cambria Math" panose="02040503050406030204" pitchFamily="18" charset="0"/>
                                </a:rPr>
                                <m:t>𝑎</m:t>
                              </m:r>
                              <m:r>
                                <a:rPr kumimoji="1" lang="en-US" altLang="ko-Kore-KR" b="0" i="1" smtClean="0">
                                  <a:latin typeface="Cambria Math" panose="02040503050406030204" pitchFamily="18" charset="0"/>
                                </a:rPr>
                                <m:t>,</m:t>
                              </m:r>
                              <m:r>
                                <a:rPr kumimoji="1" lang="en-US" altLang="ko-Kore-KR" b="0" i="1" smtClean="0">
                                  <a:latin typeface="Cambria Math" panose="02040503050406030204" pitchFamily="18" charset="0"/>
                                </a:rPr>
                                <m:t>𝑖</m:t>
                              </m:r>
                            </m:sub>
                          </m:sSub>
                        </m:sup>
                      </m:sSup>
                      <m:sSup>
                        <m:sSupPr>
                          <m:ctrlPr>
                            <a:rPr kumimoji="1" lang="en-US" altLang="ko-Kore-KR" i="1">
                              <a:latin typeface="Cambria Math" panose="02040503050406030204" pitchFamily="18" charset="0"/>
                            </a:rPr>
                          </m:ctrlPr>
                        </m:sSupPr>
                        <m:e>
                          <m:sSub>
                            <m:sSubPr>
                              <m:ctrlPr>
                                <a:rPr kumimoji="1" lang="en-US" altLang="ko-Kore-KR" i="1">
                                  <a:latin typeface="Cambria Math" panose="02040503050406030204" pitchFamily="18" charset="0"/>
                                </a:rPr>
                              </m:ctrlPr>
                            </m:sSubPr>
                            <m:e>
                              <m:r>
                                <a:rPr kumimoji="1" lang="en-US" altLang="ko-Kore-KR" i="1">
                                  <a:latin typeface="Cambria Math" panose="02040503050406030204" pitchFamily="18" charset="0"/>
                                </a:rPr>
                                <m:t>(</m:t>
                              </m:r>
                              <m:r>
                                <a:rPr kumimoji="1" lang="en-US" altLang="ko-Kore-KR" i="1">
                                  <a:latin typeface="Cambria Math" panose="02040503050406030204" pitchFamily="18" charset="0"/>
                                </a:rPr>
                                <m:t>𝑐</m:t>
                              </m:r>
                            </m:e>
                            <m:sub>
                              <m:r>
                                <a:rPr kumimoji="1" lang="en-US" altLang="ko-Kore-KR" b="0" i="1" smtClean="0">
                                  <a:latin typeface="Cambria Math" panose="02040503050406030204" pitchFamily="18" charset="0"/>
                                </a:rPr>
                                <m:t>𝑠</m:t>
                              </m:r>
                              <m:r>
                                <a:rPr kumimoji="1" lang="en-US" altLang="ko-Kore-KR" b="0" i="1" smtClean="0">
                                  <a:latin typeface="Cambria Math" panose="02040503050406030204" pitchFamily="18" charset="0"/>
                                </a:rPr>
                                <m:t>,</m:t>
                              </m:r>
                              <m:r>
                                <a:rPr kumimoji="1" lang="en-US" altLang="ko-Kore-KR" b="0" i="1" smtClean="0">
                                  <a:latin typeface="Cambria Math" panose="02040503050406030204" pitchFamily="18" charset="0"/>
                                </a:rPr>
                                <m:t>𝑖</m:t>
                              </m:r>
                            </m:sub>
                          </m:sSub>
                          <m:r>
                            <a:rPr kumimoji="1" lang="en-US" altLang="ko-Kore-KR" i="1">
                              <a:latin typeface="Cambria Math" panose="02040503050406030204" pitchFamily="18" charset="0"/>
                            </a:rPr>
                            <m:t>)</m:t>
                          </m:r>
                        </m:e>
                        <m:sup>
                          <m:sSub>
                            <m:sSubPr>
                              <m:ctrlPr>
                                <a:rPr kumimoji="1" lang="en-US" altLang="ko-Kore-KR" i="1">
                                  <a:latin typeface="Cambria Math" panose="02040503050406030204" pitchFamily="18" charset="0"/>
                                </a:rPr>
                              </m:ctrlPr>
                            </m:sSubPr>
                            <m:e>
                              <m:r>
                                <a:rPr kumimoji="1" lang="en-US" altLang="ko-Kore-KR" i="1">
                                  <a:latin typeface="Cambria Math" panose="02040503050406030204" pitchFamily="18" charset="0"/>
                                  <a:ea typeface="Cambria Math" panose="02040503050406030204" pitchFamily="18" charset="0"/>
                                </a:rPr>
                                <m:t>𝛼</m:t>
                              </m:r>
                            </m:e>
                            <m:sub>
                              <m:r>
                                <a:rPr kumimoji="1" lang="en-US" altLang="ko-Kore-KR" b="0" i="1" smtClean="0">
                                  <a:latin typeface="Cambria Math" panose="02040503050406030204" pitchFamily="18" charset="0"/>
                                  <a:ea typeface="Cambria Math" panose="02040503050406030204" pitchFamily="18" charset="0"/>
                                </a:rPr>
                                <m:t>𝑐</m:t>
                              </m:r>
                              <m:r>
                                <a:rPr kumimoji="1" lang="en-US" altLang="ko-Kore-KR" b="0" i="1" smtClean="0">
                                  <a:latin typeface="Cambria Math" panose="02040503050406030204" pitchFamily="18" charset="0"/>
                                  <a:ea typeface="Cambria Math" panose="02040503050406030204" pitchFamily="18" charset="0"/>
                                </a:rPr>
                                <m:t>,</m:t>
                              </m:r>
                              <m:r>
                                <a:rPr kumimoji="1" lang="en-US" altLang="ko-Kore-KR" i="1">
                                  <a:latin typeface="Cambria Math" panose="02040503050406030204" pitchFamily="18" charset="0"/>
                                </a:rPr>
                                <m:t>𝑖</m:t>
                              </m:r>
                            </m:sub>
                          </m:sSub>
                        </m:sup>
                      </m:sSup>
                      <m:r>
                        <a:rPr kumimoji="1" lang="en-US" altLang="ko-Kore-KR" b="0" i="1" smtClean="0">
                          <a:latin typeface="Cambria Math" panose="02040503050406030204" pitchFamily="18" charset="0"/>
                        </a:rPr>
                        <m:t>(</m:t>
                      </m:r>
                      <m:func>
                        <m:funcPr>
                          <m:ctrlPr>
                            <a:rPr kumimoji="1" lang="en-US" altLang="ko-Kore-KR" b="0" i="1" smtClean="0">
                              <a:latin typeface="Cambria Math" panose="02040503050406030204" pitchFamily="18" charset="0"/>
                            </a:rPr>
                          </m:ctrlPr>
                        </m:funcPr>
                        <m:fName>
                          <m:r>
                            <m:rPr>
                              <m:sty m:val="p"/>
                            </m:rPr>
                            <a:rPr kumimoji="1" lang="en-US" altLang="ko-Kore-KR" b="0" i="0" smtClean="0">
                              <a:latin typeface="Cambria Math" panose="02040503050406030204" pitchFamily="18" charset="0"/>
                            </a:rPr>
                            <m:t>exp</m:t>
                          </m:r>
                        </m:fName>
                        <m:e>
                          <m:d>
                            <m:dPr>
                              <m:ctrlPr>
                                <a:rPr kumimoji="1" lang="en-US" altLang="ko-Kore-KR" b="0" i="1" smtClean="0">
                                  <a:latin typeface="Cambria Math" panose="02040503050406030204" pitchFamily="18" charset="0"/>
                                </a:rPr>
                              </m:ctrlPr>
                            </m:dPr>
                            <m:e>
                              <m:f>
                                <m:fPr>
                                  <m:ctrlPr>
                                    <a:rPr kumimoji="1" lang="en-US" altLang="ko-Kore-KR" b="0" i="1" smtClean="0">
                                      <a:latin typeface="Cambria Math" panose="02040503050406030204" pitchFamily="18" charset="0"/>
                                    </a:rPr>
                                  </m:ctrlPr>
                                </m:fPr>
                                <m:num>
                                  <m:sSub>
                                    <m:sSubPr>
                                      <m:ctrlPr>
                                        <a:rPr kumimoji="1" lang="en-US" altLang="ko-Kore-KR" b="0" i="1" smtClean="0">
                                          <a:latin typeface="Cambria Math" panose="02040503050406030204" pitchFamily="18" charset="0"/>
                                        </a:rPr>
                                      </m:ctrlPr>
                                    </m:sSubPr>
                                    <m:e>
                                      <m:r>
                                        <a:rPr kumimoji="1" lang="en-US" altLang="ko-Kore-KR" b="0" i="1" smtClean="0">
                                          <a:latin typeface="Cambria Math" panose="02040503050406030204" pitchFamily="18" charset="0"/>
                                          <a:ea typeface="Cambria Math" panose="02040503050406030204" pitchFamily="18" charset="0"/>
                                        </a:rPr>
                                        <m:t>𝛼</m:t>
                                      </m:r>
                                    </m:e>
                                    <m:sub>
                                      <m:r>
                                        <a:rPr kumimoji="1" lang="en-US" altLang="ko-Kore-KR" b="0" i="1" smtClean="0">
                                          <a:latin typeface="Cambria Math" panose="02040503050406030204" pitchFamily="18" charset="0"/>
                                        </a:rPr>
                                        <m:t>𝑎</m:t>
                                      </m:r>
                                      <m:r>
                                        <a:rPr kumimoji="1" lang="en-US" altLang="ko-Kore-KR" b="0" i="1" smtClean="0">
                                          <a:latin typeface="Cambria Math" panose="02040503050406030204" pitchFamily="18" charset="0"/>
                                        </a:rPr>
                                        <m:t>,</m:t>
                                      </m:r>
                                      <m:r>
                                        <a:rPr kumimoji="1" lang="en-US" altLang="ko-Kore-KR" b="0" i="1" smtClean="0">
                                          <a:latin typeface="Cambria Math" panose="02040503050406030204" pitchFamily="18" charset="0"/>
                                        </a:rPr>
                                        <m:t>𝑖</m:t>
                                      </m:r>
                                    </m:sub>
                                  </m:sSub>
                                  <m:r>
                                    <a:rPr kumimoji="1" lang="en-US" altLang="ko-Kore-KR" b="0" i="1" smtClean="0">
                                      <a:latin typeface="Cambria Math" panose="02040503050406030204" pitchFamily="18" charset="0"/>
                                    </a:rPr>
                                    <m:t>𝐹</m:t>
                                  </m:r>
                                </m:num>
                                <m:den>
                                  <m:sSub>
                                    <m:sSubPr>
                                      <m:ctrlPr>
                                        <a:rPr kumimoji="1" lang="en-US" altLang="ko-Kore-KR" b="0" i="1" smtClean="0">
                                          <a:latin typeface="Cambria Math" panose="02040503050406030204" pitchFamily="18" charset="0"/>
                                        </a:rPr>
                                      </m:ctrlPr>
                                    </m:sSubPr>
                                    <m:e>
                                      <m:r>
                                        <a:rPr kumimoji="1" lang="en-US" altLang="ko-Kore-KR" b="0" i="1" smtClean="0">
                                          <a:latin typeface="Cambria Math" panose="02040503050406030204" pitchFamily="18" charset="0"/>
                                        </a:rPr>
                                        <m:t>𝑅</m:t>
                                      </m:r>
                                    </m:e>
                                    <m:sub>
                                      <m:r>
                                        <a:rPr kumimoji="1" lang="en-US" altLang="ko-Kore-KR" b="0" i="1" smtClean="0">
                                          <a:latin typeface="Cambria Math" panose="02040503050406030204" pitchFamily="18" charset="0"/>
                                        </a:rPr>
                                        <m:t>𝑢</m:t>
                                      </m:r>
                                    </m:sub>
                                  </m:sSub>
                                  <m:r>
                                    <a:rPr kumimoji="1" lang="en-US" altLang="ko-Kore-KR" b="0" i="1" smtClean="0">
                                      <a:latin typeface="Cambria Math" panose="02040503050406030204" pitchFamily="18" charset="0"/>
                                    </a:rPr>
                                    <m:t>𝑇</m:t>
                                  </m:r>
                                </m:den>
                              </m:f>
                              <m:sSub>
                                <m:sSubPr>
                                  <m:ctrlPr>
                                    <a:rPr kumimoji="1" lang="en-US" altLang="ko-Kore-KR" b="0" i="1" smtClean="0">
                                      <a:latin typeface="Cambria Math" panose="02040503050406030204" pitchFamily="18" charset="0"/>
                                    </a:rPr>
                                  </m:ctrlPr>
                                </m:sSubPr>
                                <m:e>
                                  <m:r>
                                    <a:rPr kumimoji="1" lang="en-US" altLang="ko-Kore-KR" b="0" i="1" smtClean="0">
                                      <a:latin typeface="Cambria Math" panose="02040503050406030204" pitchFamily="18" charset="0"/>
                                      <a:ea typeface="Cambria Math" panose="02040503050406030204" pitchFamily="18" charset="0"/>
                                    </a:rPr>
                                    <m:t>𝜂</m:t>
                                  </m:r>
                                </m:e>
                                <m:sub>
                                  <m:r>
                                    <a:rPr kumimoji="1" lang="en-US" altLang="ko-Kore-KR" b="0" i="1" smtClean="0">
                                      <a:latin typeface="Cambria Math" panose="02040503050406030204" pitchFamily="18" charset="0"/>
                                    </a:rPr>
                                    <m:t>𝑖</m:t>
                                  </m:r>
                                </m:sub>
                              </m:sSub>
                            </m:e>
                          </m:d>
                        </m:e>
                      </m:func>
                      <m:r>
                        <a:rPr kumimoji="1" lang="en-US" altLang="ko-Kore-KR" b="0" i="1" smtClean="0">
                          <a:latin typeface="Cambria Math" panose="02040503050406030204" pitchFamily="18" charset="0"/>
                        </a:rPr>
                        <m:t>−</m:t>
                      </m:r>
                      <m:func>
                        <m:funcPr>
                          <m:ctrlPr>
                            <a:rPr kumimoji="1" lang="en-US" altLang="ko-Kore-KR" b="0" i="1" smtClean="0">
                              <a:latin typeface="Cambria Math" panose="02040503050406030204" pitchFamily="18" charset="0"/>
                            </a:rPr>
                          </m:ctrlPr>
                        </m:funcPr>
                        <m:fName>
                          <m:r>
                            <m:rPr>
                              <m:sty m:val="p"/>
                            </m:rPr>
                            <a:rPr kumimoji="1" lang="en-US" altLang="ko-Kore-KR">
                              <a:latin typeface="Cambria Math" panose="02040503050406030204" pitchFamily="18" charset="0"/>
                            </a:rPr>
                            <m:t>exp</m:t>
                          </m:r>
                        </m:fName>
                        <m:e>
                          <m:d>
                            <m:dPr>
                              <m:ctrlPr>
                                <a:rPr kumimoji="1" lang="en-US" altLang="ko-Kore-KR" i="1">
                                  <a:latin typeface="Cambria Math" panose="02040503050406030204" pitchFamily="18" charset="0"/>
                                </a:rPr>
                              </m:ctrlPr>
                            </m:dPr>
                            <m:e>
                              <m:r>
                                <a:rPr kumimoji="1" lang="en-US" altLang="ko-Kore-KR" b="0" i="1" smtClean="0">
                                  <a:latin typeface="Cambria Math" panose="02040503050406030204" pitchFamily="18" charset="0"/>
                                </a:rPr>
                                <m:t>−</m:t>
                              </m:r>
                              <m:f>
                                <m:fPr>
                                  <m:ctrlPr>
                                    <a:rPr kumimoji="1" lang="en-US" altLang="ko-Kore-KR" i="1">
                                      <a:latin typeface="Cambria Math" panose="02040503050406030204" pitchFamily="18" charset="0"/>
                                    </a:rPr>
                                  </m:ctrlPr>
                                </m:fPr>
                                <m:num>
                                  <m:sSub>
                                    <m:sSubPr>
                                      <m:ctrlPr>
                                        <a:rPr kumimoji="1" lang="en-US" altLang="ko-Kore-KR" i="1">
                                          <a:latin typeface="Cambria Math" panose="02040503050406030204" pitchFamily="18" charset="0"/>
                                        </a:rPr>
                                      </m:ctrlPr>
                                    </m:sSubPr>
                                    <m:e>
                                      <m:r>
                                        <a:rPr kumimoji="1" lang="en-US" altLang="ko-Kore-KR" i="1">
                                          <a:latin typeface="Cambria Math" panose="02040503050406030204" pitchFamily="18" charset="0"/>
                                          <a:ea typeface="Cambria Math" panose="02040503050406030204" pitchFamily="18" charset="0"/>
                                        </a:rPr>
                                        <m:t>𝛼</m:t>
                                      </m:r>
                                    </m:e>
                                    <m:sub>
                                      <m:r>
                                        <a:rPr kumimoji="1" lang="en-US" altLang="ko-Kore-KR" b="0" i="1" smtClean="0">
                                          <a:latin typeface="Cambria Math" panose="02040503050406030204" pitchFamily="18" charset="0"/>
                                          <a:ea typeface="Cambria Math" panose="02040503050406030204" pitchFamily="18" charset="0"/>
                                        </a:rPr>
                                        <m:t>𝑐</m:t>
                                      </m:r>
                                      <m:r>
                                        <a:rPr kumimoji="1" lang="en-US" altLang="ko-Kore-KR" b="0" i="1" smtClean="0">
                                          <a:latin typeface="Cambria Math" panose="02040503050406030204" pitchFamily="18" charset="0"/>
                                          <a:ea typeface="Cambria Math" panose="02040503050406030204" pitchFamily="18" charset="0"/>
                                        </a:rPr>
                                        <m:t>,</m:t>
                                      </m:r>
                                      <m:r>
                                        <a:rPr kumimoji="1" lang="en-US" altLang="ko-Kore-KR" i="1">
                                          <a:latin typeface="Cambria Math" panose="02040503050406030204" pitchFamily="18" charset="0"/>
                                        </a:rPr>
                                        <m:t>𝑖</m:t>
                                      </m:r>
                                    </m:sub>
                                  </m:sSub>
                                  <m:r>
                                    <a:rPr kumimoji="1" lang="en-US" altLang="ko-Kore-KR" i="1">
                                      <a:latin typeface="Cambria Math" panose="02040503050406030204" pitchFamily="18" charset="0"/>
                                    </a:rPr>
                                    <m:t>𝐹</m:t>
                                  </m:r>
                                </m:num>
                                <m:den>
                                  <m:sSub>
                                    <m:sSubPr>
                                      <m:ctrlPr>
                                        <a:rPr kumimoji="1" lang="en-US" altLang="ko-Kore-KR" i="1">
                                          <a:latin typeface="Cambria Math" panose="02040503050406030204" pitchFamily="18" charset="0"/>
                                        </a:rPr>
                                      </m:ctrlPr>
                                    </m:sSubPr>
                                    <m:e>
                                      <m:r>
                                        <a:rPr kumimoji="1" lang="en-US" altLang="ko-Kore-KR" i="1">
                                          <a:latin typeface="Cambria Math" panose="02040503050406030204" pitchFamily="18" charset="0"/>
                                        </a:rPr>
                                        <m:t>𝑅</m:t>
                                      </m:r>
                                    </m:e>
                                    <m:sub>
                                      <m:r>
                                        <a:rPr kumimoji="1" lang="en-US" altLang="ko-Kore-KR" i="1">
                                          <a:latin typeface="Cambria Math" panose="02040503050406030204" pitchFamily="18" charset="0"/>
                                        </a:rPr>
                                        <m:t>𝑢</m:t>
                                      </m:r>
                                    </m:sub>
                                  </m:sSub>
                                  <m:r>
                                    <a:rPr kumimoji="1" lang="en-US" altLang="ko-Kore-KR" i="1">
                                      <a:latin typeface="Cambria Math" panose="02040503050406030204" pitchFamily="18" charset="0"/>
                                    </a:rPr>
                                    <m:t>𝑇</m:t>
                                  </m:r>
                                </m:den>
                              </m:f>
                              <m:sSub>
                                <m:sSubPr>
                                  <m:ctrlPr>
                                    <a:rPr kumimoji="1" lang="en-US" altLang="ko-Kore-KR" i="1">
                                      <a:latin typeface="Cambria Math" panose="02040503050406030204" pitchFamily="18" charset="0"/>
                                    </a:rPr>
                                  </m:ctrlPr>
                                </m:sSubPr>
                                <m:e>
                                  <m:r>
                                    <a:rPr kumimoji="1" lang="en-US" altLang="ko-Kore-KR" i="1">
                                      <a:latin typeface="Cambria Math" panose="02040503050406030204" pitchFamily="18" charset="0"/>
                                      <a:ea typeface="Cambria Math" panose="02040503050406030204" pitchFamily="18" charset="0"/>
                                    </a:rPr>
                                    <m:t>𝜂</m:t>
                                  </m:r>
                                </m:e>
                                <m:sub>
                                  <m:r>
                                    <a:rPr kumimoji="1" lang="en-US" altLang="ko-Kore-KR" i="1">
                                      <a:latin typeface="Cambria Math" panose="02040503050406030204" pitchFamily="18" charset="0"/>
                                    </a:rPr>
                                    <m:t>𝑖</m:t>
                                  </m:r>
                                </m:sub>
                              </m:sSub>
                            </m:e>
                          </m:d>
                          <m:r>
                            <a:rPr kumimoji="1" lang="en-US" altLang="ko-Kore-KR" b="0" i="1" smtClean="0">
                              <a:latin typeface="Cambria Math" panose="02040503050406030204" pitchFamily="18" charset="0"/>
                            </a:rPr>
                            <m:t>)</m:t>
                          </m:r>
                        </m:e>
                      </m:func>
                    </m:oMath>
                  </m:oMathPara>
                </a14:m>
                <a:endParaRPr kumimoji="1" lang="ko-Kore-KR" altLang="en-US" dirty="0"/>
              </a:p>
            </p:txBody>
          </p:sp>
        </mc:Choice>
        <mc:Fallback xmlns="">
          <p:sp>
            <p:nvSpPr>
              <p:cNvPr id="3" name="TextBox 2">
                <a:extLst>
                  <a:ext uri="{FF2B5EF4-FFF2-40B4-BE49-F238E27FC236}">
                    <a16:creationId xmlns:a16="http://schemas.microsoft.com/office/drawing/2014/main" id="{E2152E4E-29B5-F349-82D6-4F2812B59F40}"/>
                  </a:ext>
                </a:extLst>
              </p:cNvPr>
              <p:cNvSpPr txBox="1">
                <a:spLocks noRot="1" noChangeAspect="1" noMove="1" noResize="1" noEditPoints="1" noAdjustHandles="1" noChangeArrowheads="1" noChangeShapeType="1" noTextEdit="1"/>
              </p:cNvSpPr>
              <p:nvPr/>
            </p:nvSpPr>
            <p:spPr>
              <a:xfrm>
                <a:off x="800100" y="2733379"/>
                <a:ext cx="7543800" cy="657681"/>
              </a:xfrm>
              <a:prstGeom prst="rect">
                <a:avLst/>
              </a:prstGeom>
              <a:blipFill>
                <a:blip r:embed="rId6"/>
                <a:stretch>
                  <a:fillRect/>
                </a:stretch>
              </a:blipFill>
            </p:spPr>
            <p:txBody>
              <a:bodyPr/>
              <a:lstStyle/>
              <a:p>
                <a:r>
                  <a:rPr lang="ko-Kore-KR" altLang="en-US">
                    <a:noFill/>
                  </a:rPr>
                  <a:t> </a:t>
                </a:r>
              </a:p>
            </p:txBody>
          </p:sp>
        </mc:Fallback>
      </mc:AlternateContent>
      <mc:AlternateContent xmlns:mc="http://schemas.openxmlformats.org/markup-compatibility/2006" xmlns:a14="http://schemas.microsoft.com/office/drawing/2010/main">
        <mc:Choice Requires="a14">
          <p:sp>
            <p:nvSpPr>
              <p:cNvPr id="19" name="Content Placeholder 2">
                <a:extLst>
                  <a:ext uri="{FF2B5EF4-FFF2-40B4-BE49-F238E27FC236}">
                    <a16:creationId xmlns:a16="http://schemas.microsoft.com/office/drawing/2014/main" id="{95165038-D234-AE44-BE84-B6FFC9B9EE83}"/>
                  </a:ext>
                </a:extLst>
              </p:cNvPr>
              <p:cNvSpPr txBox="1">
                <a:spLocks/>
              </p:cNvSpPr>
              <p:nvPr/>
            </p:nvSpPr>
            <p:spPr>
              <a:xfrm>
                <a:off x="4237075" y="3645015"/>
                <a:ext cx="4106825" cy="7620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14:m>
                  <m:oMathPara xmlns:m="http://schemas.openxmlformats.org/officeDocument/2006/math">
                    <m:oMathParaPr>
                      <m:jc m:val="center"/>
                    </m:oMathParaPr>
                    <m:oMath xmlns:m="http://schemas.openxmlformats.org/officeDocument/2006/math">
                      <m:sSub>
                        <m:sSubPr>
                          <m:ctrlPr>
                            <a:rPr lang="en-US" altLang="ko-Kore-KR" sz="1800" i="1">
                              <a:latin typeface="Cambria Math" panose="02040503050406030204" pitchFamily="18" charset="0"/>
                            </a:rPr>
                          </m:ctrlPr>
                        </m:sSubPr>
                        <m:e>
                          <m:r>
                            <a:rPr lang="en-US" altLang="ko-Kore-KR" sz="1800" i="1">
                              <a:latin typeface="Cambria Math" panose="02040503050406030204" pitchFamily="18" charset="0"/>
                            </a:rPr>
                            <m:t>𝐽</m:t>
                          </m:r>
                        </m:e>
                        <m:sub>
                          <m:r>
                            <a:rPr lang="en-US" altLang="ko-Kore-KR" sz="1800" i="1">
                              <a:latin typeface="Cambria Math" panose="02040503050406030204" pitchFamily="18" charset="0"/>
                            </a:rPr>
                            <m:t>𝑝</m:t>
                          </m:r>
                        </m:sub>
                      </m:sSub>
                      <m:r>
                        <a:rPr lang="en-US" altLang="ko-Kore-KR" sz="1800" i="1">
                          <a:latin typeface="Cambria Math" panose="02040503050406030204" pitchFamily="18" charset="0"/>
                        </a:rPr>
                        <m:t>=−</m:t>
                      </m:r>
                      <m:f>
                        <m:fPr>
                          <m:ctrlPr>
                            <a:rPr lang="en-US" altLang="ko-Kore-KR" sz="1800" i="1">
                              <a:latin typeface="Cambria Math" panose="02040503050406030204" pitchFamily="18" charset="0"/>
                            </a:rPr>
                          </m:ctrlPr>
                        </m:fPr>
                        <m:num>
                          <m:r>
                            <a:rPr lang="en-US" altLang="ko-Kore-KR" sz="1800" i="1">
                              <a:latin typeface="Cambria Math" panose="02040503050406030204" pitchFamily="18" charset="0"/>
                            </a:rPr>
                            <m:t>𝐼</m:t>
                          </m:r>
                        </m:num>
                        <m:den>
                          <m:sSub>
                            <m:sSubPr>
                              <m:ctrlPr>
                                <a:rPr lang="en-US" altLang="ko-Kore-KR" sz="1800" i="1">
                                  <a:latin typeface="Cambria Math" panose="02040503050406030204" pitchFamily="18" charset="0"/>
                                </a:rPr>
                              </m:ctrlPr>
                            </m:sSubPr>
                            <m:e>
                              <m:r>
                                <a:rPr lang="en-US" altLang="ko-Kore-KR" sz="1800" i="1">
                                  <a:latin typeface="Cambria Math" panose="02040503050406030204" pitchFamily="18" charset="0"/>
                                </a:rPr>
                                <m:t>𝐴</m:t>
                              </m:r>
                            </m:e>
                            <m:sub>
                              <m:r>
                                <a:rPr lang="en-US" altLang="ko-Kore-KR" sz="1800" i="1">
                                  <a:latin typeface="Cambria Math" panose="02040503050406030204" pitchFamily="18" charset="0"/>
                                </a:rPr>
                                <m:t>𝑝</m:t>
                              </m:r>
                            </m:sub>
                          </m:sSub>
                          <m:sSub>
                            <m:sSubPr>
                              <m:ctrlPr>
                                <a:rPr lang="en-US" altLang="ko-Kore-KR" sz="1800" i="1">
                                  <a:latin typeface="Cambria Math" panose="02040503050406030204" pitchFamily="18" charset="0"/>
                                </a:rPr>
                              </m:ctrlPr>
                            </m:sSubPr>
                            <m:e>
                              <m:r>
                                <a:rPr lang="en-US" altLang="ko-Kore-KR" sz="1800" i="1">
                                  <a:latin typeface="Cambria Math" panose="02040503050406030204" pitchFamily="18" charset="0"/>
                                </a:rPr>
                                <m:t>𝐿</m:t>
                              </m:r>
                            </m:e>
                            <m:sub>
                              <m:r>
                                <a:rPr lang="en-US" altLang="ko-Kore-KR" sz="1800" i="1">
                                  <a:latin typeface="Cambria Math" panose="02040503050406030204" pitchFamily="18" charset="0"/>
                                </a:rPr>
                                <m:t>𝑝</m:t>
                              </m:r>
                            </m:sub>
                          </m:sSub>
                        </m:den>
                      </m:f>
                      <m:r>
                        <m:rPr>
                          <m:nor/>
                        </m:rPr>
                        <a:rPr lang="en-US" altLang="ko-Kore-KR" sz="1800" dirty="0"/>
                        <m:t>    ,     </m:t>
                      </m:r>
                      <m:sSub>
                        <m:sSubPr>
                          <m:ctrlPr>
                            <a:rPr lang="en-US" altLang="ko-Kore-KR" sz="1800" i="1">
                              <a:latin typeface="Cambria Math" panose="02040503050406030204" pitchFamily="18" charset="0"/>
                            </a:rPr>
                          </m:ctrlPr>
                        </m:sSubPr>
                        <m:e>
                          <m:r>
                            <a:rPr lang="en-US" altLang="ko-Kore-KR" sz="1800" i="1">
                              <a:latin typeface="Cambria Math" panose="02040503050406030204" pitchFamily="18" charset="0"/>
                            </a:rPr>
                            <m:t>𝐽</m:t>
                          </m:r>
                        </m:e>
                        <m:sub>
                          <m:r>
                            <a:rPr lang="en-US" altLang="ko-Kore-KR" sz="1800" i="1">
                              <a:latin typeface="Cambria Math" panose="02040503050406030204" pitchFamily="18" charset="0"/>
                            </a:rPr>
                            <m:t>𝑛</m:t>
                          </m:r>
                        </m:sub>
                      </m:sSub>
                      <m:r>
                        <a:rPr lang="en-US" altLang="ko-Kore-KR" sz="1800" i="1">
                          <a:latin typeface="Cambria Math" panose="02040503050406030204" pitchFamily="18" charset="0"/>
                        </a:rPr>
                        <m:t>=</m:t>
                      </m:r>
                      <m:f>
                        <m:fPr>
                          <m:ctrlPr>
                            <a:rPr lang="en-US" altLang="ko-Kore-KR" sz="1800" i="1">
                              <a:latin typeface="Cambria Math" panose="02040503050406030204" pitchFamily="18" charset="0"/>
                            </a:rPr>
                          </m:ctrlPr>
                        </m:fPr>
                        <m:num>
                          <m:r>
                            <a:rPr lang="en-US" altLang="ko-Kore-KR" sz="1800" i="1">
                              <a:latin typeface="Cambria Math" panose="02040503050406030204" pitchFamily="18" charset="0"/>
                            </a:rPr>
                            <m:t>𝐼</m:t>
                          </m:r>
                        </m:num>
                        <m:den>
                          <m:sSub>
                            <m:sSubPr>
                              <m:ctrlPr>
                                <a:rPr lang="en-US" altLang="ko-Kore-KR" sz="1800" i="1">
                                  <a:latin typeface="Cambria Math" panose="02040503050406030204" pitchFamily="18" charset="0"/>
                                </a:rPr>
                              </m:ctrlPr>
                            </m:sSubPr>
                            <m:e>
                              <m:r>
                                <a:rPr lang="en-US" altLang="ko-Kore-KR" sz="1800" i="1">
                                  <a:latin typeface="Cambria Math" panose="02040503050406030204" pitchFamily="18" charset="0"/>
                                </a:rPr>
                                <m:t>𝐴</m:t>
                              </m:r>
                            </m:e>
                            <m:sub>
                              <m:r>
                                <a:rPr lang="en-US" altLang="ko-Kore-KR" sz="1800" i="1">
                                  <a:latin typeface="Cambria Math" panose="02040503050406030204" pitchFamily="18" charset="0"/>
                                </a:rPr>
                                <m:t>𝑛</m:t>
                              </m:r>
                            </m:sub>
                          </m:sSub>
                          <m:sSub>
                            <m:sSubPr>
                              <m:ctrlPr>
                                <a:rPr lang="en-US" altLang="ko-Kore-KR" sz="1800" i="1">
                                  <a:latin typeface="Cambria Math" panose="02040503050406030204" pitchFamily="18" charset="0"/>
                                </a:rPr>
                              </m:ctrlPr>
                            </m:sSubPr>
                            <m:e>
                              <m:r>
                                <a:rPr lang="en-US" altLang="ko-Kore-KR" sz="1800" i="1">
                                  <a:latin typeface="Cambria Math" panose="02040503050406030204" pitchFamily="18" charset="0"/>
                                </a:rPr>
                                <m:t>𝐿</m:t>
                              </m:r>
                            </m:e>
                            <m:sub>
                              <m:r>
                                <a:rPr lang="en-US" altLang="ko-Kore-KR" sz="1800" i="1">
                                  <a:latin typeface="Cambria Math" panose="02040503050406030204" pitchFamily="18" charset="0"/>
                                </a:rPr>
                                <m:t>𝑛</m:t>
                              </m:r>
                            </m:sub>
                          </m:sSub>
                        </m:den>
                      </m:f>
                    </m:oMath>
                  </m:oMathPara>
                </a14:m>
                <a:endParaRPr lang="en-US" sz="1800" dirty="0"/>
              </a:p>
            </p:txBody>
          </p:sp>
        </mc:Choice>
        <mc:Fallback xmlns="">
          <p:sp>
            <p:nvSpPr>
              <p:cNvPr id="19" name="Content Placeholder 2">
                <a:extLst>
                  <a:ext uri="{FF2B5EF4-FFF2-40B4-BE49-F238E27FC236}">
                    <a16:creationId xmlns:a16="http://schemas.microsoft.com/office/drawing/2014/main" id="{95165038-D234-AE44-BE84-B6FFC9B9EE83}"/>
                  </a:ext>
                </a:extLst>
              </p:cNvPr>
              <p:cNvSpPr txBox="1">
                <a:spLocks noRot="1" noChangeAspect="1" noMove="1" noResize="1" noEditPoints="1" noAdjustHandles="1" noChangeArrowheads="1" noChangeShapeType="1" noTextEdit="1"/>
              </p:cNvSpPr>
              <p:nvPr/>
            </p:nvSpPr>
            <p:spPr>
              <a:xfrm>
                <a:off x="4237075" y="3645015"/>
                <a:ext cx="4106825" cy="762000"/>
              </a:xfrm>
              <a:prstGeom prst="rect">
                <a:avLst/>
              </a:prstGeom>
              <a:blipFill>
                <a:blip r:embed="rId7"/>
                <a:stretch>
                  <a:fillRect/>
                </a:stretch>
              </a:blipFill>
            </p:spPr>
            <p:txBody>
              <a:bodyPr/>
              <a:lstStyle/>
              <a:p>
                <a:r>
                  <a:rPr lang="ko-Kore-KR" alt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79343851-B885-4946-843A-8F12885D7A99}"/>
                  </a:ext>
                </a:extLst>
              </p:cNvPr>
              <p:cNvSpPr txBox="1"/>
              <p:nvPr/>
            </p:nvSpPr>
            <p:spPr>
              <a:xfrm>
                <a:off x="800100" y="3680600"/>
                <a:ext cx="3429000" cy="69083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ko-Kore-KR" i="1" smtClean="0">
                              <a:latin typeface="Cambria Math" panose="02040503050406030204" pitchFamily="18" charset="0"/>
                            </a:rPr>
                          </m:ctrlPr>
                        </m:sSubPr>
                        <m:e>
                          <m:r>
                            <a:rPr kumimoji="1" lang="en-US" altLang="ko-Kore-KR" b="0" i="1" smtClean="0">
                              <a:latin typeface="Cambria Math" panose="02040503050406030204" pitchFamily="18" charset="0"/>
                            </a:rPr>
                            <m:t>𝑘</m:t>
                          </m:r>
                        </m:e>
                        <m:sub>
                          <m:r>
                            <a:rPr kumimoji="1" lang="en-US" altLang="ko-Kore-KR" b="0" i="1" smtClean="0">
                              <a:latin typeface="Cambria Math" panose="02040503050406030204" pitchFamily="18" charset="0"/>
                            </a:rPr>
                            <m:t>𝑖</m:t>
                          </m:r>
                        </m:sub>
                      </m:sSub>
                      <m:r>
                        <a:rPr kumimoji="1" lang="en-US" altLang="ko-Kore-KR" b="0" i="1" smtClean="0">
                          <a:latin typeface="Cambria Math" panose="02040503050406030204" pitchFamily="18" charset="0"/>
                        </a:rPr>
                        <m:t>=</m:t>
                      </m:r>
                      <m:sSub>
                        <m:sSubPr>
                          <m:ctrlPr>
                            <a:rPr kumimoji="1" lang="en-US" altLang="ko-Kore-KR" b="0" i="1" smtClean="0">
                              <a:latin typeface="Cambria Math" panose="02040503050406030204" pitchFamily="18" charset="0"/>
                            </a:rPr>
                          </m:ctrlPr>
                        </m:sSubPr>
                        <m:e>
                          <m:r>
                            <a:rPr kumimoji="1" lang="en-US" altLang="ko-Kore-KR" b="0" i="1" smtClean="0">
                              <a:latin typeface="Cambria Math" panose="02040503050406030204" pitchFamily="18" charset="0"/>
                            </a:rPr>
                            <m:t>𝑘</m:t>
                          </m:r>
                        </m:e>
                        <m:sub>
                          <m:r>
                            <a:rPr kumimoji="1" lang="en-US" altLang="ko-Kore-KR" b="0" i="1" smtClean="0">
                              <a:latin typeface="Cambria Math" panose="02040503050406030204" pitchFamily="18" charset="0"/>
                            </a:rPr>
                            <m:t>𝑟𝑒𝑓</m:t>
                          </m:r>
                          <m:r>
                            <a:rPr kumimoji="1" lang="en-US" altLang="ko-Kore-KR" b="0" i="1" smtClean="0">
                              <a:latin typeface="Cambria Math" panose="02040503050406030204" pitchFamily="18" charset="0"/>
                            </a:rPr>
                            <m:t>,</m:t>
                          </m:r>
                          <m:r>
                            <a:rPr kumimoji="1" lang="en-US" altLang="ko-Kore-KR" b="0" i="1" smtClean="0">
                              <a:latin typeface="Cambria Math" panose="02040503050406030204" pitchFamily="18" charset="0"/>
                            </a:rPr>
                            <m:t>𝑖</m:t>
                          </m:r>
                        </m:sub>
                      </m:sSub>
                      <m:r>
                        <m:rPr>
                          <m:sty m:val="p"/>
                        </m:rPr>
                        <a:rPr kumimoji="1" lang="en-US" altLang="ko-Kore-KR" b="0" i="0" smtClean="0">
                          <a:latin typeface="Cambria Math" panose="02040503050406030204" pitchFamily="18" charset="0"/>
                        </a:rPr>
                        <m:t>exp</m:t>
                      </m:r>
                      <m:r>
                        <a:rPr kumimoji="1" lang="en-US" altLang="ko-Kore-KR" b="0" i="1" smtClean="0">
                          <a:latin typeface="Cambria Math" panose="02040503050406030204" pitchFamily="18" charset="0"/>
                        </a:rPr>
                        <m:t>⁡(</m:t>
                      </m:r>
                      <m:f>
                        <m:fPr>
                          <m:ctrlPr>
                            <a:rPr kumimoji="1" lang="en-US" altLang="ko-Kore-KR" b="0" i="1" smtClean="0">
                              <a:latin typeface="Cambria Math" panose="02040503050406030204" pitchFamily="18" charset="0"/>
                            </a:rPr>
                          </m:ctrlPr>
                        </m:fPr>
                        <m:num>
                          <m:r>
                            <a:rPr kumimoji="1" lang="en-US" altLang="ko-Kore-KR" b="0" i="1" smtClean="0">
                              <a:latin typeface="Cambria Math" panose="02040503050406030204" pitchFamily="18" charset="0"/>
                            </a:rPr>
                            <m:t>𝐸</m:t>
                          </m:r>
                          <m:sSub>
                            <m:sSubPr>
                              <m:ctrlPr>
                                <a:rPr kumimoji="1" lang="en-US" altLang="ko-Kore-KR" b="0" i="1" smtClean="0">
                                  <a:latin typeface="Cambria Math" panose="02040503050406030204" pitchFamily="18" charset="0"/>
                                </a:rPr>
                              </m:ctrlPr>
                            </m:sSubPr>
                            <m:e>
                              <m:r>
                                <a:rPr kumimoji="1" lang="en-US" altLang="ko-Kore-KR" b="0" i="1" smtClean="0">
                                  <a:latin typeface="Cambria Math" panose="02040503050406030204" pitchFamily="18" charset="0"/>
                                </a:rPr>
                                <m:t>𝑎</m:t>
                              </m:r>
                            </m:e>
                            <m:sub>
                              <m:r>
                                <a:rPr kumimoji="1" lang="en-US" altLang="ko-Kore-KR" b="0" i="1" smtClean="0">
                                  <a:latin typeface="Cambria Math" panose="02040503050406030204" pitchFamily="18" charset="0"/>
                                </a:rPr>
                                <m:t>𝑟</m:t>
                              </m:r>
                              <m:r>
                                <a:rPr kumimoji="1" lang="en-US" altLang="ko-Kore-KR" b="0" i="1" smtClean="0">
                                  <a:latin typeface="Cambria Math" panose="02040503050406030204" pitchFamily="18" charset="0"/>
                                </a:rPr>
                                <m:t>,</m:t>
                              </m:r>
                              <m:r>
                                <a:rPr kumimoji="1" lang="en-US" altLang="ko-Kore-KR" b="0" i="1" smtClean="0">
                                  <a:latin typeface="Cambria Math" panose="02040503050406030204" pitchFamily="18" charset="0"/>
                                </a:rPr>
                                <m:t>𝑖</m:t>
                              </m:r>
                            </m:sub>
                          </m:sSub>
                        </m:num>
                        <m:den>
                          <m:sSub>
                            <m:sSubPr>
                              <m:ctrlPr>
                                <a:rPr kumimoji="1" lang="en-US" altLang="ko-Kore-KR" b="0" i="1" smtClean="0">
                                  <a:latin typeface="Cambria Math" panose="02040503050406030204" pitchFamily="18" charset="0"/>
                                </a:rPr>
                              </m:ctrlPr>
                            </m:sSubPr>
                            <m:e>
                              <m:r>
                                <a:rPr kumimoji="1" lang="en-US" altLang="ko-Kore-KR" b="0" i="1" smtClean="0">
                                  <a:latin typeface="Cambria Math" panose="02040503050406030204" pitchFamily="18" charset="0"/>
                                </a:rPr>
                                <m:t>𝑅</m:t>
                              </m:r>
                            </m:e>
                            <m:sub>
                              <m:r>
                                <a:rPr kumimoji="1" lang="en-US" altLang="ko-Kore-KR" b="0" i="1" smtClean="0">
                                  <a:latin typeface="Cambria Math" panose="02040503050406030204" pitchFamily="18" charset="0"/>
                                </a:rPr>
                                <m:t>𝑢</m:t>
                              </m:r>
                            </m:sub>
                          </m:sSub>
                        </m:den>
                      </m:f>
                      <m:r>
                        <a:rPr kumimoji="1" lang="en-US" altLang="ko-Kore-KR" b="0" i="1" smtClean="0">
                          <a:latin typeface="Cambria Math" panose="02040503050406030204" pitchFamily="18" charset="0"/>
                        </a:rPr>
                        <m:t>(</m:t>
                      </m:r>
                      <m:f>
                        <m:fPr>
                          <m:ctrlPr>
                            <a:rPr kumimoji="1" lang="en-US" altLang="ko-Kore-KR" b="0" i="1" smtClean="0">
                              <a:latin typeface="Cambria Math" panose="02040503050406030204" pitchFamily="18" charset="0"/>
                            </a:rPr>
                          </m:ctrlPr>
                        </m:fPr>
                        <m:num>
                          <m:r>
                            <a:rPr kumimoji="1" lang="en-US" altLang="ko-Kore-KR" b="0" i="1" smtClean="0">
                              <a:latin typeface="Cambria Math" panose="02040503050406030204" pitchFamily="18" charset="0"/>
                            </a:rPr>
                            <m:t>1</m:t>
                          </m:r>
                        </m:num>
                        <m:den>
                          <m:r>
                            <a:rPr kumimoji="1" lang="en-US" altLang="ko-Kore-KR" b="0" i="1" smtClean="0">
                              <a:latin typeface="Cambria Math" panose="02040503050406030204" pitchFamily="18" charset="0"/>
                            </a:rPr>
                            <m:t>𝑇</m:t>
                          </m:r>
                        </m:den>
                      </m:f>
                      <m:r>
                        <a:rPr kumimoji="1" lang="en-US" altLang="ko-Kore-KR" b="0" i="1" smtClean="0">
                          <a:latin typeface="Cambria Math" panose="02040503050406030204" pitchFamily="18" charset="0"/>
                        </a:rPr>
                        <m:t>−</m:t>
                      </m:r>
                      <m:f>
                        <m:fPr>
                          <m:ctrlPr>
                            <a:rPr kumimoji="1" lang="en-US" altLang="ko-Kore-KR" b="0" i="1" smtClean="0">
                              <a:latin typeface="Cambria Math" panose="02040503050406030204" pitchFamily="18" charset="0"/>
                            </a:rPr>
                          </m:ctrlPr>
                        </m:fPr>
                        <m:num>
                          <m:r>
                            <a:rPr kumimoji="1" lang="en-US" altLang="ko-Kore-KR" b="0" i="1" smtClean="0">
                              <a:latin typeface="Cambria Math" panose="02040503050406030204" pitchFamily="18" charset="0"/>
                            </a:rPr>
                            <m:t>1</m:t>
                          </m:r>
                        </m:num>
                        <m:den>
                          <m:sSub>
                            <m:sSubPr>
                              <m:ctrlPr>
                                <a:rPr kumimoji="1" lang="en-US" altLang="ko-Kore-KR" b="0" i="1" smtClean="0">
                                  <a:latin typeface="Cambria Math" panose="02040503050406030204" pitchFamily="18" charset="0"/>
                                </a:rPr>
                              </m:ctrlPr>
                            </m:sSubPr>
                            <m:e>
                              <m:r>
                                <a:rPr kumimoji="1" lang="en-US" altLang="ko-Kore-KR" b="0" i="1" smtClean="0">
                                  <a:latin typeface="Cambria Math" panose="02040503050406030204" pitchFamily="18" charset="0"/>
                                </a:rPr>
                                <m:t>𝑇</m:t>
                              </m:r>
                            </m:e>
                            <m:sub>
                              <m:r>
                                <a:rPr kumimoji="1" lang="en-US" altLang="ko-Kore-KR" b="0" i="1" smtClean="0">
                                  <a:latin typeface="Cambria Math" panose="02040503050406030204" pitchFamily="18" charset="0"/>
                                </a:rPr>
                                <m:t>𝑟𝑒𝑓</m:t>
                              </m:r>
                            </m:sub>
                          </m:sSub>
                        </m:den>
                      </m:f>
                      <m:r>
                        <a:rPr kumimoji="1" lang="en-US" altLang="ko-Kore-KR" b="0" i="1" smtClean="0">
                          <a:latin typeface="Cambria Math" panose="02040503050406030204" pitchFamily="18" charset="0"/>
                        </a:rPr>
                        <m:t>))</m:t>
                      </m:r>
                    </m:oMath>
                  </m:oMathPara>
                </a14:m>
                <a:endParaRPr kumimoji="1" lang="ko-Kore-KR" altLang="en-US" dirty="0"/>
              </a:p>
            </p:txBody>
          </p:sp>
        </mc:Choice>
        <mc:Fallback xmlns="">
          <p:sp>
            <p:nvSpPr>
              <p:cNvPr id="5" name="TextBox 4">
                <a:extLst>
                  <a:ext uri="{FF2B5EF4-FFF2-40B4-BE49-F238E27FC236}">
                    <a16:creationId xmlns:a16="http://schemas.microsoft.com/office/drawing/2014/main" id="{79343851-B885-4946-843A-8F12885D7A99}"/>
                  </a:ext>
                </a:extLst>
              </p:cNvPr>
              <p:cNvSpPr txBox="1">
                <a:spLocks noRot="1" noChangeAspect="1" noMove="1" noResize="1" noEditPoints="1" noAdjustHandles="1" noChangeArrowheads="1" noChangeShapeType="1" noTextEdit="1"/>
              </p:cNvSpPr>
              <p:nvPr/>
            </p:nvSpPr>
            <p:spPr>
              <a:xfrm>
                <a:off x="800100" y="3680600"/>
                <a:ext cx="3429000" cy="690830"/>
              </a:xfrm>
              <a:prstGeom prst="rect">
                <a:avLst/>
              </a:prstGeom>
              <a:blipFill>
                <a:blip r:embed="rId8"/>
                <a:stretch>
                  <a:fillRect b="-3636"/>
                </a:stretch>
              </a:blipFill>
            </p:spPr>
            <p:txBody>
              <a:bodyPr/>
              <a:lstStyle/>
              <a:p>
                <a:r>
                  <a:rPr lang="ko-Kore-KR" altLang="en-US">
                    <a:noFill/>
                  </a:rPr>
                  <a:t> </a:t>
                </a:r>
              </a:p>
            </p:txBody>
          </p:sp>
        </mc:Fallback>
      </mc:AlternateContent>
      <p:sp>
        <p:nvSpPr>
          <p:cNvPr id="20" name="직사각형 19">
            <a:extLst>
              <a:ext uri="{FF2B5EF4-FFF2-40B4-BE49-F238E27FC236}">
                <a16:creationId xmlns:a16="http://schemas.microsoft.com/office/drawing/2014/main" id="{9768F6E4-3552-394F-B981-1728459F457C}"/>
              </a:ext>
            </a:extLst>
          </p:cNvPr>
          <p:cNvSpPr/>
          <p:nvPr/>
        </p:nvSpPr>
        <p:spPr>
          <a:xfrm>
            <a:off x="800100" y="2590799"/>
            <a:ext cx="7543800" cy="1951869"/>
          </a:xfrm>
          <a:prstGeom prst="rect">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sp>
        <p:nvSpPr>
          <p:cNvPr id="21" name="아래쪽 화살표[D] 20">
            <a:extLst>
              <a:ext uri="{FF2B5EF4-FFF2-40B4-BE49-F238E27FC236}">
                <a16:creationId xmlns:a16="http://schemas.microsoft.com/office/drawing/2014/main" id="{36289C5E-41CD-AF42-B41E-76A194CCA015}"/>
              </a:ext>
            </a:extLst>
          </p:cNvPr>
          <p:cNvSpPr/>
          <p:nvPr/>
        </p:nvSpPr>
        <p:spPr>
          <a:xfrm>
            <a:off x="4343400" y="4710756"/>
            <a:ext cx="457200" cy="606969"/>
          </a:xfrm>
          <a:prstGeom prst="downArrow">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spTree>
    <p:extLst>
      <p:ext uri="{BB962C8B-B14F-4D97-AF65-F5344CB8AC3E}">
        <p14:creationId xmlns:p14="http://schemas.microsoft.com/office/powerpoint/2010/main" val="7341024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DEFE23A-4FF7-41CF-9D67-A1A984F1DA76}" type="slidenum">
              <a:rPr lang="en-US" smtClean="0"/>
              <a:pPr/>
              <a:t>18</a:t>
            </a:fld>
            <a:endParaRPr lang="en-US" dirty="0"/>
          </a:p>
        </p:txBody>
      </p:sp>
      <mc:AlternateContent xmlns:mc="http://schemas.openxmlformats.org/markup-compatibility/2006" xmlns:a14="http://schemas.microsoft.com/office/drawing/2010/main">
        <mc:Choice Requires="a14">
          <p:sp>
            <p:nvSpPr>
              <p:cNvPr id="14" name="Content Placeholder 2">
                <a:extLst>
                  <a:ext uri="{FF2B5EF4-FFF2-40B4-BE49-F238E27FC236}">
                    <a16:creationId xmlns:a16="http://schemas.microsoft.com/office/drawing/2014/main" id="{3C5D1340-34C0-284E-AB96-D40B71044721}"/>
                  </a:ext>
                </a:extLst>
              </p:cNvPr>
              <p:cNvSpPr txBox="1">
                <a:spLocks/>
              </p:cNvSpPr>
              <p:nvPr/>
            </p:nvSpPr>
            <p:spPr>
              <a:xfrm>
                <a:off x="304800" y="990600"/>
                <a:ext cx="5257800" cy="40949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lvl="1"/>
                <a:r>
                  <a:rPr kumimoji="1" lang="en-US" altLang="ko-Kore-KR" sz="2000" dirty="0"/>
                  <a:t>Reduced Order Battery Model </a:t>
                </a:r>
                <a14:m>
                  <m:oMath xmlns:m="http://schemas.openxmlformats.org/officeDocument/2006/math">
                    <m:r>
                      <a:rPr kumimoji="1" lang="en-US" altLang="ko-KR" sz="2000" i="1">
                        <a:latin typeface="Cambria Math" panose="02040503050406030204" pitchFamily="18" charset="0"/>
                      </a:rPr>
                      <m:t>(</m:t>
                    </m:r>
                    <m:r>
                      <a:rPr kumimoji="1" lang="en-US" altLang="ko-KR" sz="2000" i="1">
                        <a:latin typeface="Cambria Math" panose="02040503050406030204" pitchFamily="18" charset="0"/>
                      </a:rPr>
                      <m:t>𝐶𝑜𝑛𝑡</m:t>
                    </m:r>
                    <m:r>
                      <a:rPr kumimoji="1" lang="en-US" altLang="ko-KR" sz="2000" i="1">
                        <a:latin typeface="Cambria Math" panose="02040503050406030204" pitchFamily="18" charset="0"/>
                      </a:rPr>
                      <m:t>.)</m:t>
                    </m:r>
                  </m:oMath>
                </a14:m>
                <a:r>
                  <a:rPr kumimoji="1" lang="en-US" altLang="ko-Kore-KR" sz="2000" dirty="0"/>
                  <a:t> </a:t>
                </a:r>
              </a:p>
            </p:txBody>
          </p:sp>
        </mc:Choice>
        <mc:Fallback xmlns="">
          <p:sp>
            <p:nvSpPr>
              <p:cNvPr id="14" name="Content Placeholder 2">
                <a:extLst>
                  <a:ext uri="{FF2B5EF4-FFF2-40B4-BE49-F238E27FC236}">
                    <a16:creationId xmlns:a16="http://schemas.microsoft.com/office/drawing/2014/main" id="{3C5D1340-34C0-284E-AB96-D40B71044721}"/>
                  </a:ext>
                </a:extLst>
              </p:cNvPr>
              <p:cNvSpPr txBox="1">
                <a:spLocks noRot="1" noChangeAspect="1" noMove="1" noResize="1" noEditPoints="1" noAdjustHandles="1" noChangeArrowheads="1" noChangeShapeType="1" noTextEdit="1"/>
              </p:cNvSpPr>
              <p:nvPr/>
            </p:nvSpPr>
            <p:spPr>
              <a:xfrm>
                <a:off x="304800" y="990600"/>
                <a:ext cx="5257800" cy="409490"/>
              </a:xfrm>
              <a:prstGeom prst="rect">
                <a:avLst/>
              </a:prstGeom>
              <a:blipFill>
                <a:blip r:embed="rId3"/>
                <a:stretch>
                  <a:fillRect t="-9375" b="-21875"/>
                </a:stretch>
              </a:blipFill>
            </p:spPr>
            <p:txBody>
              <a:bodyPr/>
              <a:lstStyle/>
              <a:p>
                <a:r>
                  <a:rPr lang="ko-Kore-KR" altLang="en-US">
                    <a:noFill/>
                  </a:rPr>
                  <a:t> </a:t>
                </a:r>
              </a:p>
            </p:txBody>
          </p:sp>
        </mc:Fallback>
      </mc:AlternateContent>
      <p:sp>
        <p:nvSpPr>
          <p:cNvPr id="17" name="Title 1">
            <a:extLst>
              <a:ext uri="{FF2B5EF4-FFF2-40B4-BE49-F238E27FC236}">
                <a16:creationId xmlns:a16="http://schemas.microsoft.com/office/drawing/2014/main" id="{C6C2D240-1DFC-E944-9E82-D1B01238A97E}"/>
              </a:ext>
            </a:extLst>
          </p:cNvPr>
          <p:cNvSpPr>
            <a:spLocks noGrp="1"/>
          </p:cNvSpPr>
          <p:nvPr>
            <p:ph type="title"/>
          </p:nvPr>
        </p:nvSpPr>
        <p:spPr>
          <a:xfrm>
            <a:off x="457200" y="76200"/>
            <a:ext cx="8229600" cy="1143000"/>
          </a:xfrm>
        </p:spPr>
        <p:txBody>
          <a:bodyPr>
            <a:noAutofit/>
          </a:bodyPr>
          <a:lstStyle/>
          <a:p>
            <a:r>
              <a:rPr lang="en-US" sz="3200" dirty="0"/>
              <a:t>3. The Lithium-Ion Battery Model</a:t>
            </a:r>
          </a:p>
        </p:txBody>
      </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EE788BCA-D0B3-A740-A716-37D02BEE8D38}"/>
                  </a:ext>
                </a:extLst>
              </p:cNvPr>
              <p:cNvSpPr txBox="1"/>
              <p:nvPr/>
            </p:nvSpPr>
            <p:spPr>
              <a:xfrm>
                <a:off x="974650" y="1752600"/>
                <a:ext cx="6492950" cy="338554"/>
              </a:xfrm>
              <a:prstGeom prst="rect">
                <a:avLst/>
              </a:prstGeom>
              <a:noFill/>
            </p:spPr>
            <p:txBody>
              <a:bodyPr wrap="square" rtlCol="0">
                <a:spAutoFit/>
              </a:bodyPr>
              <a:lstStyle/>
              <a:p>
                <a:pPr marL="285750" indent="-285750">
                  <a:buFont typeface="Arial" panose="020B0604020202020204" pitchFamily="34" charset="0"/>
                  <a:buChar char="•"/>
                </a:pPr>
                <a:r>
                  <a:rPr kumimoji="1" lang="en-US" altLang="ko-Kore-KR" sz="1600" dirty="0"/>
                  <a:t>Output Voltage </a:t>
                </a:r>
                <a14:m>
                  <m:oMath xmlns:m="http://schemas.openxmlformats.org/officeDocument/2006/math">
                    <m:r>
                      <a:rPr kumimoji="1" lang="en-US" altLang="ko-Kore-KR" sz="1600" b="0" i="1" smtClean="0">
                        <a:latin typeface="Cambria Math" panose="02040503050406030204" pitchFamily="18" charset="0"/>
                      </a:rPr>
                      <m:t>(</m:t>
                    </m:r>
                    <m:r>
                      <a:rPr kumimoji="1" lang="en-US" altLang="ko-Kore-KR" sz="1600" b="0" i="1" smtClean="0">
                        <a:latin typeface="Cambria Math" panose="02040503050406030204" pitchFamily="18" charset="0"/>
                      </a:rPr>
                      <m:t>𝑉</m:t>
                    </m:r>
                    <m:r>
                      <a:rPr kumimoji="1" lang="en-US" altLang="ko-Kore-KR" sz="1600" b="0" i="1" smtClean="0">
                        <a:latin typeface="Cambria Math" panose="02040503050406030204" pitchFamily="18" charset="0"/>
                      </a:rPr>
                      <m:t>)</m:t>
                    </m:r>
                  </m:oMath>
                </a14:m>
                <a:endParaRPr kumimoji="1" lang="ko-Kore-KR" altLang="en-US" sz="1600" dirty="0"/>
              </a:p>
            </p:txBody>
          </p:sp>
        </mc:Choice>
        <mc:Fallback xmlns="">
          <p:sp>
            <p:nvSpPr>
              <p:cNvPr id="15" name="TextBox 14">
                <a:extLst>
                  <a:ext uri="{FF2B5EF4-FFF2-40B4-BE49-F238E27FC236}">
                    <a16:creationId xmlns:a16="http://schemas.microsoft.com/office/drawing/2014/main" id="{EE788BCA-D0B3-A740-A716-37D02BEE8D38}"/>
                  </a:ext>
                </a:extLst>
              </p:cNvPr>
              <p:cNvSpPr txBox="1">
                <a:spLocks noRot="1" noChangeAspect="1" noMove="1" noResize="1" noEditPoints="1" noAdjustHandles="1" noChangeArrowheads="1" noChangeShapeType="1" noTextEdit="1"/>
              </p:cNvSpPr>
              <p:nvPr/>
            </p:nvSpPr>
            <p:spPr>
              <a:xfrm>
                <a:off x="974650" y="1752600"/>
                <a:ext cx="6492950" cy="338554"/>
              </a:xfrm>
              <a:prstGeom prst="rect">
                <a:avLst/>
              </a:prstGeom>
              <a:blipFill>
                <a:blip r:embed="rId4"/>
                <a:stretch>
                  <a:fillRect l="-391" t="-7692" b="-23077"/>
                </a:stretch>
              </a:blipFill>
            </p:spPr>
            <p:txBody>
              <a:bodyPr/>
              <a:lstStyle/>
              <a:p>
                <a:r>
                  <a:rPr lang="ko-Kore-KR" altLang="en-US">
                    <a:noFill/>
                  </a:rPr>
                  <a:t> </a:t>
                </a:r>
              </a:p>
            </p:txBody>
          </p:sp>
        </mc:Fallback>
      </mc:AlternateContent>
      <p:sp>
        <p:nvSpPr>
          <p:cNvPr id="2" name="TextBox 1">
            <a:extLst>
              <a:ext uri="{FF2B5EF4-FFF2-40B4-BE49-F238E27FC236}">
                <a16:creationId xmlns:a16="http://schemas.microsoft.com/office/drawing/2014/main" id="{28D613C6-A5C3-5E4E-A814-C71181E91E34}"/>
              </a:ext>
            </a:extLst>
          </p:cNvPr>
          <p:cNvSpPr txBox="1"/>
          <p:nvPr/>
        </p:nvSpPr>
        <p:spPr>
          <a:xfrm>
            <a:off x="1287425" y="2459928"/>
            <a:ext cx="6569150" cy="338554"/>
          </a:xfrm>
          <a:prstGeom prst="rect">
            <a:avLst/>
          </a:prstGeom>
          <a:noFill/>
        </p:spPr>
        <p:txBody>
          <a:bodyPr wrap="square" rtlCol="0">
            <a:spAutoFit/>
          </a:bodyPr>
          <a:lstStyle/>
          <a:p>
            <a:pPr algn="ctr"/>
            <a:r>
              <a:rPr kumimoji="1" lang="en-US" altLang="ko-Kore-KR" sz="1600" dirty="0"/>
              <a:t>Finally, the reduced model of Output Voltage can be defined as</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1109E8AC-EF57-294E-92DD-495131012256}"/>
                  </a:ext>
                </a:extLst>
              </p:cNvPr>
              <p:cNvSpPr txBox="1"/>
              <p:nvPr/>
            </p:nvSpPr>
            <p:spPr>
              <a:xfrm>
                <a:off x="952500" y="2996203"/>
                <a:ext cx="7239000" cy="714683"/>
              </a:xfrm>
              <a:prstGeom prst="rect">
                <a:avLst/>
              </a:prstGeom>
              <a:noFill/>
            </p:spPr>
            <p:txBody>
              <a:bodyPr wrap="square" rtlCol="0">
                <a:spAutoFit/>
              </a:bodyPr>
              <a:lstStyle/>
              <a:p>
                <a:pPr algn="ctr"/>
                <a14:m>
                  <m:oMath xmlns:m="http://schemas.openxmlformats.org/officeDocument/2006/math">
                    <m:r>
                      <a:rPr kumimoji="1" lang="en-US" altLang="ko-Kore-KR" b="0" i="1" smtClean="0">
                        <a:latin typeface="Cambria Math" panose="02040503050406030204" pitchFamily="18" charset="0"/>
                      </a:rPr>
                      <m:t>𝑉</m:t>
                    </m:r>
                    <m:r>
                      <a:rPr kumimoji="1" lang="en-US" altLang="ko-Kore-KR" b="0" i="1" smtClean="0">
                        <a:latin typeface="Cambria Math" panose="02040503050406030204" pitchFamily="18" charset="0"/>
                      </a:rPr>
                      <m:t>=</m:t>
                    </m:r>
                    <m:sSub>
                      <m:sSubPr>
                        <m:ctrlPr>
                          <a:rPr kumimoji="1" lang="en-US" altLang="ko-Kore-KR" b="0" i="1" smtClean="0">
                            <a:latin typeface="Cambria Math" panose="02040503050406030204" pitchFamily="18" charset="0"/>
                          </a:rPr>
                        </m:ctrlPr>
                      </m:sSubPr>
                      <m:e>
                        <m:r>
                          <a:rPr kumimoji="1" lang="en-US" altLang="ko-Kore-KR" b="0" i="1" smtClean="0">
                            <a:latin typeface="Cambria Math" panose="02040503050406030204" pitchFamily="18" charset="0"/>
                          </a:rPr>
                          <m:t>𝑈</m:t>
                        </m:r>
                      </m:e>
                      <m:sub>
                        <m:r>
                          <a:rPr kumimoji="1" lang="en-US" altLang="ko-Kore-KR" b="0" i="1" smtClean="0">
                            <a:latin typeface="Cambria Math" panose="02040503050406030204" pitchFamily="18" charset="0"/>
                          </a:rPr>
                          <m:t>𝑟𝑒𝑓</m:t>
                        </m:r>
                        <m:r>
                          <a:rPr kumimoji="1" lang="en-US" altLang="ko-Kore-KR" b="0" i="1" smtClean="0">
                            <a:latin typeface="Cambria Math" panose="02040503050406030204" pitchFamily="18" charset="0"/>
                          </a:rPr>
                          <m:t>,</m:t>
                        </m:r>
                        <m:r>
                          <a:rPr kumimoji="1" lang="en-US" altLang="ko-Kore-KR" b="0" i="1" smtClean="0">
                            <a:latin typeface="Cambria Math" panose="02040503050406030204" pitchFamily="18" charset="0"/>
                          </a:rPr>
                          <m:t>𝑝</m:t>
                        </m:r>
                      </m:sub>
                    </m:sSub>
                    <m:r>
                      <a:rPr kumimoji="1" lang="en-US" altLang="ko-Kore-KR" b="0" i="1" smtClean="0">
                        <a:latin typeface="Cambria Math" panose="02040503050406030204" pitchFamily="18" charset="0"/>
                      </a:rPr>
                      <m:t>(</m:t>
                    </m:r>
                    <m:sSub>
                      <m:sSubPr>
                        <m:ctrlPr>
                          <a:rPr kumimoji="1" lang="en-US" altLang="ko-Kore-KR" i="1">
                            <a:latin typeface="Cambria Math" panose="02040503050406030204" pitchFamily="18" charset="0"/>
                          </a:rPr>
                        </m:ctrlPr>
                      </m:sSubPr>
                      <m:e>
                        <m:r>
                          <a:rPr kumimoji="1" lang="en-US" altLang="ko-Kore-KR" i="1">
                            <a:latin typeface="Cambria Math" panose="02040503050406030204" pitchFamily="18" charset="0"/>
                          </a:rPr>
                          <m:t>𝑐</m:t>
                        </m:r>
                      </m:e>
                      <m:sub>
                        <m:r>
                          <a:rPr kumimoji="1" lang="en-US" altLang="ko-Kore-KR" i="1">
                            <a:latin typeface="Cambria Math" panose="02040503050406030204" pitchFamily="18" charset="0"/>
                          </a:rPr>
                          <m:t>𝑠</m:t>
                        </m:r>
                        <m:r>
                          <a:rPr kumimoji="1" lang="en-US" altLang="ko-Kore-KR" b="0" i="1" smtClean="0">
                            <a:latin typeface="Cambria Math" panose="02040503050406030204" pitchFamily="18" charset="0"/>
                          </a:rPr>
                          <m:t>,</m:t>
                        </m:r>
                        <m:r>
                          <a:rPr kumimoji="1" lang="en-US" altLang="ko-Kore-KR" b="0" i="1" smtClean="0">
                            <a:latin typeface="Cambria Math" panose="02040503050406030204" pitchFamily="18" charset="0"/>
                          </a:rPr>
                          <m:t>𝑝</m:t>
                        </m:r>
                      </m:sub>
                    </m:sSub>
                    <m:r>
                      <a:rPr kumimoji="1" lang="en-US" altLang="ko-Kore-KR" b="0" i="1" smtClean="0">
                        <a:latin typeface="Cambria Math" panose="02040503050406030204" pitchFamily="18" charset="0"/>
                      </a:rPr>
                      <m:t>)</m:t>
                    </m:r>
                  </m:oMath>
                </a14:m>
                <a:r>
                  <a:rPr kumimoji="1" lang="en-US" altLang="ko-Kore-KR" dirty="0"/>
                  <a:t>- </a:t>
                </a:r>
                <a14:m>
                  <m:oMath xmlns:m="http://schemas.openxmlformats.org/officeDocument/2006/math">
                    <m:sSub>
                      <m:sSubPr>
                        <m:ctrlPr>
                          <a:rPr kumimoji="1" lang="en-US" altLang="ko-Kore-KR" i="1">
                            <a:latin typeface="Cambria Math" panose="02040503050406030204" pitchFamily="18" charset="0"/>
                          </a:rPr>
                        </m:ctrlPr>
                      </m:sSubPr>
                      <m:e>
                        <m:r>
                          <a:rPr kumimoji="1" lang="en-US" altLang="ko-Kore-KR" i="1">
                            <a:latin typeface="Cambria Math" panose="02040503050406030204" pitchFamily="18" charset="0"/>
                          </a:rPr>
                          <m:t>𝑈</m:t>
                        </m:r>
                      </m:e>
                      <m:sub>
                        <m:r>
                          <a:rPr kumimoji="1" lang="en-US" altLang="ko-Kore-KR" i="1">
                            <a:latin typeface="Cambria Math" panose="02040503050406030204" pitchFamily="18" charset="0"/>
                          </a:rPr>
                          <m:t>𝑟𝑒𝑓</m:t>
                        </m:r>
                        <m:r>
                          <a:rPr kumimoji="1" lang="en-US" altLang="ko-Kore-KR" b="0" i="1" smtClean="0">
                            <a:latin typeface="Cambria Math" panose="02040503050406030204" pitchFamily="18" charset="0"/>
                          </a:rPr>
                          <m:t>,</m:t>
                        </m:r>
                        <m:r>
                          <a:rPr kumimoji="1" lang="en-US" altLang="ko-Kore-KR" b="0" i="1" smtClean="0">
                            <a:latin typeface="Cambria Math" panose="02040503050406030204" pitchFamily="18" charset="0"/>
                          </a:rPr>
                          <m:t>𝑛</m:t>
                        </m:r>
                      </m:sub>
                    </m:sSub>
                    <m:d>
                      <m:dPr>
                        <m:ctrlPr>
                          <a:rPr kumimoji="1" lang="en-US" altLang="ko-Kore-KR" i="1">
                            <a:latin typeface="Cambria Math" panose="02040503050406030204" pitchFamily="18" charset="0"/>
                          </a:rPr>
                        </m:ctrlPr>
                      </m:dPr>
                      <m:e>
                        <m:sSub>
                          <m:sSubPr>
                            <m:ctrlPr>
                              <a:rPr kumimoji="1" lang="en-US" altLang="ko-Kore-KR" i="1">
                                <a:latin typeface="Cambria Math" panose="02040503050406030204" pitchFamily="18" charset="0"/>
                              </a:rPr>
                            </m:ctrlPr>
                          </m:sSubPr>
                          <m:e>
                            <m:r>
                              <a:rPr kumimoji="1" lang="en-US" altLang="ko-Kore-KR" i="1">
                                <a:latin typeface="Cambria Math" panose="02040503050406030204" pitchFamily="18" charset="0"/>
                              </a:rPr>
                              <m:t>𝑐</m:t>
                            </m:r>
                          </m:e>
                          <m:sub>
                            <m:r>
                              <a:rPr kumimoji="1" lang="en-US" altLang="ko-Kore-KR" i="1">
                                <a:latin typeface="Cambria Math" panose="02040503050406030204" pitchFamily="18" charset="0"/>
                              </a:rPr>
                              <m:t>𝑠</m:t>
                            </m:r>
                            <m:r>
                              <a:rPr kumimoji="1" lang="en-US" altLang="ko-Kore-KR" b="0" i="1" smtClean="0">
                                <a:latin typeface="Cambria Math" panose="02040503050406030204" pitchFamily="18" charset="0"/>
                              </a:rPr>
                              <m:t>,</m:t>
                            </m:r>
                            <m:r>
                              <a:rPr kumimoji="1" lang="en-US" altLang="ko-Kore-KR" b="0" i="1" smtClean="0">
                                <a:latin typeface="Cambria Math" panose="02040503050406030204" pitchFamily="18" charset="0"/>
                              </a:rPr>
                              <m:t>𝑛</m:t>
                            </m:r>
                          </m:sub>
                        </m:sSub>
                      </m:e>
                    </m:d>
                    <m:r>
                      <a:rPr kumimoji="1" lang="en-US" altLang="ko-Kore-KR" b="0" i="1" smtClean="0">
                        <a:latin typeface="Cambria Math" panose="02040503050406030204" pitchFamily="18" charset="0"/>
                      </a:rPr>
                      <m:t>+</m:t>
                    </m:r>
                    <m:sSub>
                      <m:sSubPr>
                        <m:ctrlPr>
                          <a:rPr kumimoji="1" lang="en-US" altLang="ko-Kore-KR" i="1">
                            <a:latin typeface="Cambria Math" panose="02040503050406030204" pitchFamily="18" charset="0"/>
                          </a:rPr>
                        </m:ctrlPr>
                      </m:sSubPr>
                      <m:e>
                        <m:r>
                          <a:rPr kumimoji="1" lang="en-US" altLang="ko-Kore-KR" i="1">
                            <a:latin typeface="Cambria Math" panose="02040503050406030204" pitchFamily="18" charset="0"/>
                            <a:ea typeface="Cambria Math" panose="02040503050406030204" pitchFamily="18" charset="0"/>
                          </a:rPr>
                          <m:t>𝜂</m:t>
                        </m:r>
                      </m:e>
                      <m:sub>
                        <m:r>
                          <a:rPr kumimoji="1" lang="en-US" altLang="ko-Kore-KR" b="0" i="1" smtClean="0">
                            <a:latin typeface="Cambria Math" panose="02040503050406030204" pitchFamily="18" charset="0"/>
                            <a:ea typeface="Cambria Math" panose="02040503050406030204" pitchFamily="18" charset="0"/>
                          </a:rPr>
                          <m:t>𝑝</m:t>
                        </m:r>
                      </m:sub>
                    </m:sSub>
                    <m:r>
                      <a:rPr kumimoji="1" lang="en-US" altLang="ko-Kore-KR" b="0" i="1" smtClean="0">
                        <a:latin typeface="Cambria Math" panose="02040503050406030204" pitchFamily="18" charset="0"/>
                      </a:rPr>
                      <m:t>−</m:t>
                    </m:r>
                    <m:sSub>
                      <m:sSubPr>
                        <m:ctrlPr>
                          <a:rPr kumimoji="1" lang="en-US" altLang="ko-Kore-KR" i="1">
                            <a:latin typeface="Cambria Math" panose="02040503050406030204" pitchFamily="18" charset="0"/>
                          </a:rPr>
                        </m:ctrlPr>
                      </m:sSubPr>
                      <m:e>
                        <m:r>
                          <a:rPr kumimoji="1" lang="en-US" altLang="ko-Kore-KR" i="1">
                            <a:latin typeface="Cambria Math" panose="02040503050406030204" pitchFamily="18" charset="0"/>
                            <a:ea typeface="Cambria Math" panose="02040503050406030204" pitchFamily="18" charset="0"/>
                          </a:rPr>
                          <m:t>𝜂</m:t>
                        </m:r>
                      </m:e>
                      <m:sub>
                        <m:r>
                          <a:rPr kumimoji="1" lang="en-US" altLang="ko-Kore-KR" i="1">
                            <a:latin typeface="Cambria Math" panose="02040503050406030204" pitchFamily="18" charset="0"/>
                            <a:ea typeface="Cambria Math" panose="02040503050406030204" pitchFamily="18" charset="0"/>
                          </a:rPr>
                          <m:t>𝑝</m:t>
                        </m:r>
                      </m:sub>
                    </m:sSub>
                    <m:r>
                      <a:rPr kumimoji="1" lang="en-US" altLang="ko-Kore-KR" b="0" i="1" smtClean="0">
                        <a:latin typeface="Cambria Math" panose="02040503050406030204" pitchFamily="18" charset="0"/>
                        <a:ea typeface="Cambria Math" panose="02040503050406030204" pitchFamily="18" charset="0"/>
                      </a:rPr>
                      <m:t>−</m:t>
                    </m:r>
                    <m:d>
                      <m:dPr>
                        <m:ctrlPr>
                          <a:rPr kumimoji="1" lang="en-US" altLang="ko-Kore-KR" b="0" i="1" smtClean="0">
                            <a:latin typeface="Cambria Math" panose="02040503050406030204" pitchFamily="18" charset="0"/>
                            <a:ea typeface="Cambria Math" panose="02040503050406030204" pitchFamily="18" charset="0"/>
                          </a:rPr>
                        </m:ctrlPr>
                      </m:dPr>
                      <m:e>
                        <m:d>
                          <m:dPr>
                            <m:ctrlPr>
                              <a:rPr kumimoji="1" lang="en-US" altLang="ko-Kore-KR" b="0" i="1" smtClean="0">
                                <a:latin typeface="Cambria Math" panose="02040503050406030204" pitchFamily="18" charset="0"/>
                                <a:ea typeface="Cambria Math" panose="02040503050406030204" pitchFamily="18" charset="0"/>
                              </a:rPr>
                            </m:ctrlPr>
                          </m:dPr>
                          <m:e>
                            <m:f>
                              <m:fPr>
                                <m:ctrlPr>
                                  <a:rPr kumimoji="1" lang="en-US" altLang="ko-Kore-KR" b="0" i="1" smtClean="0">
                                    <a:latin typeface="Cambria Math" panose="02040503050406030204" pitchFamily="18" charset="0"/>
                                    <a:ea typeface="Cambria Math" panose="02040503050406030204" pitchFamily="18" charset="0"/>
                                  </a:rPr>
                                </m:ctrlPr>
                              </m:fPr>
                              <m:num>
                                <m:sSub>
                                  <m:sSubPr>
                                    <m:ctrlPr>
                                      <a:rPr kumimoji="1" lang="en-US" altLang="ko-Kore-KR" b="0" i="1" smtClean="0">
                                        <a:latin typeface="Cambria Math" panose="02040503050406030204" pitchFamily="18" charset="0"/>
                                        <a:ea typeface="Cambria Math" panose="02040503050406030204" pitchFamily="18" charset="0"/>
                                      </a:rPr>
                                    </m:ctrlPr>
                                  </m:sSubPr>
                                  <m:e>
                                    <m:r>
                                      <a:rPr kumimoji="1" lang="en-US" altLang="ko-Kore-KR" b="0" i="1" smtClean="0">
                                        <a:latin typeface="Cambria Math" panose="02040503050406030204" pitchFamily="18" charset="0"/>
                                        <a:ea typeface="Cambria Math" panose="02040503050406030204" pitchFamily="18" charset="0"/>
                                      </a:rPr>
                                      <m:t>𝑅</m:t>
                                    </m:r>
                                  </m:e>
                                  <m:sub>
                                    <m:r>
                                      <a:rPr kumimoji="1" lang="en-US" altLang="ko-Kore-KR" b="0" i="1" smtClean="0">
                                        <a:latin typeface="Cambria Math" panose="02040503050406030204" pitchFamily="18" charset="0"/>
                                        <a:ea typeface="Cambria Math" panose="02040503050406030204" pitchFamily="18" charset="0"/>
                                      </a:rPr>
                                      <m:t>𝑓𝑖𝑙𝑚</m:t>
                                    </m:r>
                                    <m:r>
                                      <a:rPr kumimoji="1" lang="en-US" altLang="ko-Kore-KR" b="0" i="1" smtClean="0">
                                        <a:latin typeface="Cambria Math" panose="02040503050406030204" pitchFamily="18" charset="0"/>
                                        <a:ea typeface="Cambria Math" panose="02040503050406030204" pitchFamily="18" charset="0"/>
                                      </a:rPr>
                                      <m:t>,</m:t>
                                    </m:r>
                                    <m:r>
                                      <a:rPr kumimoji="1" lang="en-US" altLang="ko-Kore-KR" b="0" i="1" smtClean="0">
                                        <a:latin typeface="Cambria Math" panose="02040503050406030204" pitchFamily="18" charset="0"/>
                                        <a:ea typeface="Cambria Math" panose="02040503050406030204" pitchFamily="18" charset="0"/>
                                      </a:rPr>
                                      <m:t>𝑝</m:t>
                                    </m:r>
                                  </m:sub>
                                </m:sSub>
                              </m:num>
                              <m:den>
                                <m:sSub>
                                  <m:sSubPr>
                                    <m:ctrlPr>
                                      <a:rPr kumimoji="1" lang="en-US" altLang="ko-Kore-KR" b="0" i="1" smtClean="0">
                                        <a:latin typeface="Cambria Math" panose="02040503050406030204" pitchFamily="18" charset="0"/>
                                        <a:ea typeface="Cambria Math" panose="02040503050406030204" pitchFamily="18" charset="0"/>
                                      </a:rPr>
                                    </m:ctrlPr>
                                  </m:sSubPr>
                                  <m:e>
                                    <m:r>
                                      <a:rPr kumimoji="1" lang="en-US" altLang="ko-Kore-KR" b="0" i="1" smtClean="0">
                                        <a:latin typeface="Cambria Math" panose="02040503050406030204" pitchFamily="18" charset="0"/>
                                        <a:ea typeface="Cambria Math" panose="02040503050406030204" pitchFamily="18" charset="0"/>
                                      </a:rPr>
                                      <m:t>𝐴</m:t>
                                    </m:r>
                                  </m:e>
                                  <m:sub>
                                    <m:r>
                                      <a:rPr kumimoji="1" lang="en-US" altLang="ko-Kore-KR" b="0" i="1" smtClean="0">
                                        <a:latin typeface="Cambria Math" panose="02040503050406030204" pitchFamily="18" charset="0"/>
                                        <a:ea typeface="Cambria Math" panose="02040503050406030204" pitchFamily="18" charset="0"/>
                                      </a:rPr>
                                      <m:t>𝑝</m:t>
                                    </m:r>
                                  </m:sub>
                                </m:sSub>
                                <m:sSub>
                                  <m:sSubPr>
                                    <m:ctrlPr>
                                      <a:rPr kumimoji="1" lang="en-US" altLang="ko-Kore-KR" b="0" i="1" smtClean="0">
                                        <a:latin typeface="Cambria Math" panose="02040503050406030204" pitchFamily="18" charset="0"/>
                                        <a:ea typeface="Cambria Math" panose="02040503050406030204" pitchFamily="18" charset="0"/>
                                      </a:rPr>
                                    </m:ctrlPr>
                                  </m:sSubPr>
                                  <m:e>
                                    <m:r>
                                      <a:rPr kumimoji="1" lang="en-US" altLang="ko-Kore-KR" b="0" i="1" smtClean="0">
                                        <a:latin typeface="Cambria Math" panose="02040503050406030204" pitchFamily="18" charset="0"/>
                                        <a:ea typeface="Cambria Math" panose="02040503050406030204" pitchFamily="18" charset="0"/>
                                      </a:rPr>
                                      <m:t>𝐿</m:t>
                                    </m:r>
                                  </m:e>
                                  <m:sub>
                                    <m:r>
                                      <a:rPr kumimoji="1" lang="en-US" altLang="ko-Kore-KR" b="0" i="1" smtClean="0">
                                        <a:latin typeface="Cambria Math" panose="02040503050406030204" pitchFamily="18" charset="0"/>
                                        <a:ea typeface="Cambria Math" panose="02040503050406030204" pitchFamily="18" charset="0"/>
                                      </a:rPr>
                                      <m:t>𝑝</m:t>
                                    </m:r>
                                  </m:sub>
                                </m:sSub>
                                <m:sSub>
                                  <m:sSubPr>
                                    <m:ctrlPr>
                                      <a:rPr kumimoji="1" lang="en-US" altLang="ko-Kore-KR" b="0" i="1" smtClean="0">
                                        <a:latin typeface="Cambria Math" panose="02040503050406030204" pitchFamily="18" charset="0"/>
                                        <a:ea typeface="Cambria Math" panose="02040503050406030204" pitchFamily="18" charset="0"/>
                                      </a:rPr>
                                    </m:ctrlPr>
                                  </m:sSubPr>
                                  <m:e>
                                    <m:r>
                                      <a:rPr kumimoji="1" lang="en-US" altLang="ko-Kore-KR" b="0" i="1" smtClean="0">
                                        <a:latin typeface="Cambria Math" panose="02040503050406030204" pitchFamily="18" charset="0"/>
                                        <a:ea typeface="Cambria Math" panose="02040503050406030204" pitchFamily="18" charset="0"/>
                                      </a:rPr>
                                      <m:t>𝑎</m:t>
                                    </m:r>
                                  </m:e>
                                  <m:sub>
                                    <m:r>
                                      <a:rPr kumimoji="1" lang="en-US" altLang="ko-Kore-KR" b="0" i="1" smtClean="0">
                                        <a:latin typeface="Cambria Math" panose="02040503050406030204" pitchFamily="18" charset="0"/>
                                        <a:ea typeface="Cambria Math" panose="02040503050406030204" pitchFamily="18" charset="0"/>
                                      </a:rPr>
                                      <m:t>𝑝</m:t>
                                    </m:r>
                                  </m:sub>
                                </m:sSub>
                              </m:den>
                            </m:f>
                          </m:e>
                        </m:d>
                        <m:r>
                          <a:rPr kumimoji="1" lang="en-US" altLang="ko-Kore-KR" b="0" i="1" smtClean="0">
                            <a:latin typeface="Cambria Math" panose="02040503050406030204" pitchFamily="18" charset="0"/>
                            <a:ea typeface="Cambria Math" panose="02040503050406030204" pitchFamily="18" charset="0"/>
                          </a:rPr>
                          <m:t>+</m:t>
                        </m:r>
                        <m:d>
                          <m:dPr>
                            <m:ctrlPr>
                              <a:rPr kumimoji="1" lang="en-US" altLang="ko-Kore-KR" b="0" i="1" smtClean="0">
                                <a:latin typeface="Cambria Math" panose="02040503050406030204" pitchFamily="18" charset="0"/>
                                <a:ea typeface="Cambria Math" panose="02040503050406030204" pitchFamily="18" charset="0"/>
                              </a:rPr>
                            </m:ctrlPr>
                          </m:dPr>
                          <m:e>
                            <m:f>
                              <m:fPr>
                                <m:ctrlPr>
                                  <a:rPr kumimoji="1" lang="en-US" altLang="ko-Kore-KR" i="1">
                                    <a:latin typeface="Cambria Math" panose="02040503050406030204" pitchFamily="18" charset="0"/>
                                    <a:ea typeface="Cambria Math" panose="02040503050406030204" pitchFamily="18" charset="0"/>
                                  </a:rPr>
                                </m:ctrlPr>
                              </m:fPr>
                              <m:num>
                                <m:sSub>
                                  <m:sSubPr>
                                    <m:ctrlPr>
                                      <a:rPr kumimoji="1" lang="en-US" altLang="ko-Kore-KR" i="1">
                                        <a:latin typeface="Cambria Math" panose="02040503050406030204" pitchFamily="18" charset="0"/>
                                        <a:ea typeface="Cambria Math" panose="02040503050406030204" pitchFamily="18" charset="0"/>
                                      </a:rPr>
                                    </m:ctrlPr>
                                  </m:sSubPr>
                                  <m:e>
                                    <m:r>
                                      <a:rPr kumimoji="1" lang="en-US" altLang="ko-Kore-KR" i="1">
                                        <a:latin typeface="Cambria Math" panose="02040503050406030204" pitchFamily="18" charset="0"/>
                                        <a:ea typeface="Cambria Math" panose="02040503050406030204" pitchFamily="18" charset="0"/>
                                      </a:rPr>
                                      <m:t>𝑅</m:t>
                                    </m:r>
                                  </m:e>
                                  <m:sub>
                                    <m:r>
                                      <a:rPr kumimoji="1" lang="en-US" altLang="ko-Kore-KR" i="1">
                                        <a:latin typeface="Cambria Math" panose="02040503050406030204" pitchFamily="18" charset="0"/>
                                        <a:ea typeface="Cambria Math" panose="02040503050406030204" pitchFamily="18" charset="0"/>
                                      </a:rPr>
                                      <m:t>𝑓𝑖𝑙𝑚</m:t>
                                    </m:r>
                                    <m:r>
                                      <a:rPr kumimoji="1" lang="en-US" altLang="ko-Kore-KR" b="0" i="1" smtClean="0">
                                        <a:latin typeface="Cambria Math" panose="02040503050406030204" pitchFamily="18" charset="0"/>
                                        <a:ea typeface="Cambria Math" panose="02040503050406030204" pitchFamily="18" charset="0"/>
                                      </a:rPr>
                                      <m:t>,</m:t>
                                    </m:r>
                                    <m:r>
                                      <a:rPr kumimoji="1" lang="en-US" altLang="ko-Kore-KR" i="1">
                                        <a:latin typeface="Cambria Math" panose="02040503050406030204" pitchFamily="18" charset="0"/>
                                        <a:ea typeface="Cambria Math" panose="02040503050406030204" pitchFamily="18" charset="0"/>
                                      </a:rPr>
                                      <m:t>𝑝</m:t>
                                    </m:r>
                                  </m:sub>
                                </m:sSub>
                              </m:num>
                              <m:den>
                                <m:sSub>
                                  <m:sSubPr>
                                    <m:ctrlPr>
                                      <a:rPr kumimoji="1" lang="en-US" altLang="ko-Kore-KR" i="1">
                                        <a:latin typeface="Cambria Math" panose="02040503050406030204" pitchFamily="18" charset="0"/>
                                        <a:ea typeface="Cambria Math" panose="02040503050406030204" pitchFamily="18" charset="0"/>
                                      </a:rPr>
                                    </m:ctrlPr>
                                  </m:sSubPr>
                                  <m:e>
                                    <m:r>
                                      <a:rPr kumimoji="1" lang="en-US" altLang="ko-Kore-KR" i="1">
                                        <a:latin typeface="Cambria Math" panose="02040503050406030204" pitchFamily="18" charset="0"/>
                                        <a:ea typeface="Cambria Math" panose="02040503050406030204" pitchFamily="18" charset="0"/>
                                      </a:rPr>
                                      <m:t>𝐴</m:t>
                                    </m:r>
                                  </m:e>
                                  <m:sub>
                                    <m:r>
                                      <a:rPr kumimoji="1" lang="en-US" altLang="ko-Kore-KR" i="1">
                                        <a:latin typeface="Cambria Math" panose="02040503050406030204" pitchFamily="18" charset="0"/>
                                        <a:ea typeface="Cambria Math" panose="02040503050406030204" pitchFamily="18" charset="0"/>
                                      </a:rPr>
                                      <m:t>𝑝</m:t>
                                    </m:r>
                                  </m:sub>
                                </m:sSub>
                                <m:sSub>
                                  <m:sSubPr>
                                    <m:ctrlPr>
                                      <a:rPr kumimoji="1" lang="en-US" altLang="ko-Kore-KR" i="1">
                                        <a:latin typeface="Cambria Math" panose="02040503050406030204" pitchFamily="18" charset="0"/>
                                        <a:ea typeface="Cambria Math" panose="02040503050406030204" pitchFamily="18" charset="0"/>
                                      </a:rPr>
                                    </m:ctrlPr>
                                  </m:sSubPr>
                                  <m:e>
                                    <m:r>
                                      <a:rPr kumimoji="1" lang="en-US" altLang="ko-Kore-KR" i="1">
                                        <a:latin typeface="Cambria Math" panose="02040503050406030204" pitchFamily="18" charset="0"/>
                                        <a:ea typeface="Cambria Math" panose="02040503050406030204" pitchFamily="18" charset="0"/>
                                      </a:rPr>
                                      <m:t>𝐿</m:t>
                                    </m:r>
                                  </m:e>
                                  <m:sub>
                                    <m:r>
                                      <a:rPr kumimoji="1" lang="en-US" altLang="ko-Kore-KR" i="1">
                                        <a:latin typeface="Cambria Math" panose="02040503050406030204" pitchFamily="18" charset="0"/>
                                        <a:ea typeface="Cambria Math" panose="02040503050406030204" pitchFamily="18" charset="0"/>
                                      </a:rPr>
                                      <m:t>𝑝</m:t>
                                    </m:r>
                                  </m:sub>
                                </m:sSub>
                                <m:sSub>
                                  <m:sSubPr>
                                    <m:ctrlPr>
                                      <a:rPr kumimoji="1" lang="en-US" altLang="ko-Kore-KR" i="1">
                                        <a:latin typeface="Cambria Math" panose="02040503050406030204" pitchFamily="18" charset="0"/>
                                        <a:ea typeface="Cambria Math" panose="02040503050406030204" pitchFamily="18" charset="0"/>
                                      </a:rPr>
                                    </m:ctrlPr>
                                  </m:sSubPr>
                                  <m:e>
                                    <m:r>
                                      <a:rPr kumimoji="1" lang="en-US" altLang="ko-Kore-KR" i="1">
                                        <a:latin typeface="Cambria Math" panose="02040503050406030204" pitchFamily="18" charset="0"/>
                                        <a:ea typeface="Cambria Math" panose="02040503050406030204" pitchFamily="18" charset="0"/>
                                      </a:rPr>
                                      <m:t>𝑎</m:t>
                                    </m:r>
                                  </m:e>
                                  <m:sub>
                                    <m:r>
                                      <a:rPr kumimoji="1" lang="en-US" altLang="ko-Kore-KR" i="1">
                                        <a:latin typeface="Cambria Math" panose="02040503050406030204" pitchFamily="18" charset="0"/>
                                        <a:ea typeface="Cambria Math" panose="02040503050406030204" pitchFamily="18" charset="0"/>
                                      </a:rPr>
                                      <m:t>𝑝</m:t>
                                    </m:r>
                                  </m:sub>
                                </m:sSub>
                              </m:den>
                            </m:f>
                          </m:e>
                        </m:d>
                        <m:r>
                          <a:rPr kumimoji="1" lang="en-US" altLang="ko-Kore-KR" b="0" i="1" smtClean="0">
                            <a:latin typeface="Cambria Math" panose="02040503050406030204" pitchFamily="18" charset="0"/>
                            <a:ea typeface="Cambria Math" panose="02040503050406030204" pitchFamily="18" charset="0"/>
                          </a:rPr>
                          <m:t>+</m:t>
                        </m:r>
                        <m:sSub>
                          <m:sSubPr>
                            <m:ctrlPr>
                              <a:rPr kumimoji="1" lang="en-US" altLang="ko-Kore-KR" b="0" i="1" smtClean="0">
                                <a:latin typeface="Cambria Math" panose="02040503050406030204" pitchFamily="18" charset="0"/>
                                <a:ea typeface="Cambria Math" panose="02040503050406030204" pitchFamily="18" charset="0"/>
                              </a:rPr>
                            </m:ctrlPr>
                          </m:sSubPr>
                          <m:e>
                            <m:r>
                              <a:rPr kumimoji="1" lang="en-US" altLang="ko-Kore-KR" b="0" i="1" smtClean="0">
                                <a:latin typeface="Cambria Math" panose="02040503050406030204" pitchFamily="18" charset="0"/>
                                <a:ea typeface="Cambria Math" panose="02040503050406030204" pitchFamily="18" charset="0"/>
                              </a:rPr>
                              <m:t>𝑅</m:t>
                            </m:r>
                          </m:e>
                          <m:sub>
                            <m:r>
                              <a:rPr kumimoji="1" lang="en-US" altLang="ko-Kore-KR" b="0" i="1" smtClean="0">
                                <a:latin typeface="Cambria Math" panose="02040503050406030204" pitchFamily="18" charset="0"/>
                                <a:ea typeface="Cambria Math" panose="02040503050406030204" pitchFamily="18" charset="0"/>
                              </a:rPr>
                              <m:t>𝑐</m:t>
                            </m:r>
                          </m:sub>
                        </m:sSub>
                      </m:e>
                    </m:d>
                    <m:r>
                      <a:rPr kumimoji="1" lang="en-US" altLang="ko-Kore-KR" b="0" i="1" smtClean="0">
                        <a:latin typeface="Cambria Math" panose="02040503050406030204" pitchFamily="18" charset="0"/>
                        <a:ea typeface="Cambria Math" panose="02040503050406030204" pitchFamily="18" charset="0"/>
                      </a:rPr>
                      <m:t>𝐼</m:t>
                    </m:r>
                  </m:oMath>
                </a14:m>
                <a:endParaRPr kumimoji="1" lang="ko-Kore-KR" altLang="en-US" dirty="0"/>
              </a:p>
            </p:txBody>
          </p:sp>
        </mc:Choice>
        <mc:Fallback xmlns="">
          <p:sp>
            <p:nvSpPr>
              <p:cNvPr id="6" name="TextBox 5">
                <a:extLst>
                  <a:ext uri="{FF2B5EF4-FFF2-40B4-BE49-F238E27FC236}">
                    <a16:creationId xmlns:a16="http://schemas.microsoft.com/office/drawing/2014/main" id="{1109E8AC-EF57-294E-92DD-495131012256}"/>
                  </a:ext>
                </a:extLst>
              </p:cNvPr>
              <p:cNvSpPr txBox="1">
                <a:spLocks noRot="1" noChangeAspect="1" noMove="1" noResize="1" noEditPoints="1" noAdjustHandles="1" noChangeArrowheads="1" noChangeShapeType="1" noTextEdit="1"/>
              </p:cNvSpPr>
              <p:nvPr/>
            </p:nvSpPr>
            <p:spPr>
              <a:xfrm>
                <a:off x="952500" y="2996203"/>
                <a:ext cx="7239000" cy="714683"/>
              </a:xfrm>
              <a:prstGeom prst="rect">
                <a:avLst/>
              </a:prstGeom>
              <a:blipFill>
                <a:blip r:embed="rId5"/>
                <a:stretch>
                  <a:fillRect/>
                </a:stretch>
              </a:blipFill>
            </p:spPr>
            <p:txBody>
              <a:bodyPr/>
              <a:lstStyle/>
              <a:p>
                <a:r>
                  <a:rPr lang="ko-Kore-KR" alt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B220AEEF-5EE7-5E4C-84F0-E9A2D6640018}"/>
                  </a:ext>
                </a:extLst>
              </p:cNvPr>
              <p:cNvSpPr txBox="1"/>
              <p:nvPr/>
            </p:nvSpPr>
            <p:spPr>
              <a:xfrm>
                <a:off x="952500" y="4704175"/>
                <a:ext cx="7239000" cy="325025"/>
              </a:xfrm>
              <a:prstGeom prst="rect">
                <a:avLst/>
              </a:prstGeom>
              <a:noFill/>
            </p:spPr>
            <p:txBody>
              <a:bodyPr wrap="square" rtlCol="0">
                <a:spAutoFit/>
              </a:bodyPr>
              <a:lstStyle/>
              <a:p>
                <a:pPr algn="ctr"/>
                <a:r>
                  <a:rPr kumimoji="1" lang="en-US" altLang="ko-Kore-KR" sz="1400" dirty="0"/>
                  <a:t>→The reference potentials </a:t>
                </a:r>
                <a14:m>
                  <m:oMath xmlns:m="http://schemas.openxmlformats.org/officeDocument/2006/math">
                    <m:sSub>
                      <m:sSubPr>
                        <m:ctrlPr>
                          <a:rPr kumimoji="1" lang="en-US" altLang="ko-Kore-KR" sz="1400" i="1">
                            <a:latin typeface="Cambria Math" panose="02040503050406030204" pitchFamily="18" charset="0"/>
                          </a:rPr>
                        </m:ctrlPr>
                      </m:sSubPr>
                      <m:e>
                        <m:r>
                          <a:rPr kumimoji="1" lang="en-US" altLang="ko-Kore-KR" sz="1400" i="1">
                            <a:latin typeface="Cambria Math" panose="02040503050406030204" pitchFamily="18" charset="0"/>
                          </a:rPr>
                          <m:t>𝑈</m:t>
                        </m:r>
                      </m:e>
                      <m:sub>
                        <m:r>
                          <a:rPr kumimoji="1" lang="en-US" altLang="ko-Kore-KR" sz="1400" i="1">
                            <a:latin typeface="Cambria Math" panose="02040503050406030204" pitchFamily="18" charset="0"/>
                          </a:rPr>
                          <m:t>𝑟𝑒𝑓</m:t>
                        </m:r>
                        <m:r>
                          <a:rPr kumimoji="1" lang="en-US" altLang="ko-Kore-KR" sz="1400" b="0" i="1" smtClean="0">
                            <a:latin typeface="Cambria Math" panose="02040503050406030204" pitchFamily="18" charset="0"/>
                          </a:rPr>
                          <m:t>,</m:t>
                        </m:r>
                        <m:r>
                          <a:rPr kumimoji="1" lang="en-US" altLang="ko-Kore-KR" sz="1400" b="0" i="1" smtClean="0">
                            <a:latin typeface="Cambria Math" panose="02040503050406030204" pitchFamily="18" charset="0"/>
                          </a:rPr>
                          <m:t>𝑖</m:t>
                        </m:r>
                      </m:sub>
                    </m:sSub>
                  </m:oMath>
                </a14:m>
                <a:r>
                  <a:rPr kumimoji="1" lang="en-US" altLang="ko-Kore-KR" sz="1400" dirty="0"/>
                  <a:t> are functions of the surface concentrations.</a:t>
                </a:r>
                <a:endParaRPr kumimoji="1" lang="ko-Kore-KR" altLang="en-US" sz="1400" dirty="0"/>
              </a:p>
            </p:txBody>
          </p:sp>
        </mc:Choice>
        <mc:Fallback xmlns="">
          <p:sp>
            <p:nvSpPr>
              <p:cNvPr id="7" name="TextBox 6">
                <a:extLst>
                  <a:ext uri="{FF2B5EF4-FFF2-40B4-BE49-F238E27FC236}">
                    <a16:creationId xmlns:a16="http://schemas.microsoft.com/office/drawing/2014/main" id="{B220AEEF-5EE7-5E4C-84F0-E9A2D6640018}"/>
                  </a:ext>
                </a:extLst>
              </p:cNvPr>
              <p:cNvSpPr txBox="1">
                <a:spLocks noRot="1" noChangeAspect="1" noMove="1" noResize="1" noEditPoints="1" noAdjustHandles="1" noChangeArrowheads="1" noChangeShapeType="1" noTextEdit="1"/>
              </p:cNvSpPr>
              <p:nvPr/>
            </p:nvSpPr>
            <p:spPr>
              <a:xfrm>
                <a:off x="952500" y="4704175"/>
                <a:ext cx="7239000" cy="325025"/>
              </a:xfrm>
              <a:prstGeom prst="rect">
                <a:avLst/>
              </a:prstGeom>
              <a:blipFill>
                <a:blip r:embed="rId6"/>
                <a:stretch>
                  <a:fillRect t="-3846" b="-11538"/>
                </a:stretch>
              </a:blipFill>
            </p:spPr>
            <p:txBody>
              <a:bodyPr/>
              <a:lstStyle/>
              <a:p>
                <a:r>
                  <a:rPr lang="ko-Kore-KR" altLang="en-US">
                    <a:noFill/>
                  </a:rPr>
                  <a:t> </a:t>
                </a:r>
              </a:p>
            </p:txBody>
          </p:sp>
        </mc:Fallback>
      </mc:AlternateContent>
      <p:sp>
        <p:nvSpPr>
          <p:cNvPr id="8" name="직사각형 7">
            <a:extLst>
              <a:ext uri="{FF2B5EF4-FFF2-40B4-BE49-F238E27FC236}">
                <a16:creationId xmlns:a16="http://schemas.microsoft.com/office/drawing/2014/main" id="{B586BB7E-2EC3-D341-887F-FC374926EDA8}"/>
              </a:ext>
            </a:extLst>
          </p:cNvPr>
          <p:cNvSpPr/>
          <p:nvPr/>
        </p:nvSpPr>
        <p:spPr>
          <a:xfrm>
            <a:off x="5181600" y="2996203"/>
            <a:ext cx="2743200" cy="714683"/>
          </a:xfrm>
          <a:prstGeom prst="rect">
            <a:avLst/>
          </a:prstGeom>
          <a:noFill/>
          <a:ln w="63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cxnSp>
        <p:nvCxnSpPr>
          <p:cNvPr id="11" name="직선 화살표 연결선 10">
            <a:extLst>
              <a:ext uri="{FF2B5EF4-FFF2-40B4-BE49-F238E27FC236}">
                <a16:creationId xmlns:a16="http://schemas.microsoft.com/office/drawing/2014/main" id="{3B83A3B7-8482-8C4E-8E83-73219F84EAC3}"/>
              </a:ext>
            </a:extLst>
          </p:cNvPr>
          <p:cNvCxnSpPr/>
          <p:nvPr/>
        </p:nvCxnSpPr>
        <p:spPr>
          <a:xfrm>
            <a:off x="7696200" y="3710886"/>
            <a:ext cx="160375" cy="3987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DFC724AA-2798-4749-9D59-467FF8542F0E}"/>
              </a:ext>
            </a:extLst>
          </p:cNvPr>
          <p:cNvSpPr txBox="1"/>
          <p:nvPr/>
        </p:nvSpPr>
        <p:spPr>
          <a:xfrm>
            <a:off x="7608924" y="4111759"/>
            <a:ext cx="582575" cy="261610"/>
          </a:xfrm>
          <a:prstGeom prst="rect">
            <a:avLst/>
          </a:prstGeom>
          <a:noFill/>
        </p:spPr>
        <p:txBody>
          <a:bodyPr wrap="square" rtlCol="0">
            <a:spAutoFit/>
          </a:bodyPr>
          <a:lstStyle/>
          <a:p>
            <a:pPr algn="ctr"/>
            <a:r>
              <a:rPr kumimoji="1" lang="en-US" altLang="ko-Kore-KR" sz="1100" b="1" dirty="0"/>
              <a:t>given</a:t>
            </a:r>
            <a:endParaRPr kumimoji="1" lang="ko-Kore-KR" altLang="en-US" sz="1100" b="1" dirty="0"/>
          </a:p>
        </p:txBody>
      </p:sp>
      <p:sp>
        <p:nvSpPr>
          <p:cNvPr id="13" name="타원 12">
            <a:extLst>
              <a:ext uri="{FF2B5EF4-FFF2-40B4-BE49-F238E27FC236}">
                <a16:creationId xmlns:a16="http://schemas.microsoft.com/office/drawing/2014/main" id="{750D410E-82AF-B843-BF14-763992432637}"/>
              </a:ext>
            </a:extLst>
          </p:cNvPr>
          <p:cNvSpPr/>
          <p:nvPr/>
        </p:nvSpPr>
        <p:spPr>
          <a:xfrm>
            <a:off x="2209800" y="3233425"/>
            <a:ext cx="381000" cy="325025"/>
          </a:xfrm>
          <a:prstGeom prst="ellipse">
            <a:avLst/>
          </a:prstGeom>
          <a:noFill/>
          <a:ln w="63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sp>
        <p:nvSpPr>
          <p:cNvPr id="23" name="타원 22">
            <a:extLst>
              <a:ext uri="{FF2B5EF4-FFF2-40B4-BE49-F238E27FC236}">
                <a16:creationId xmlns:a16="http://schemas.microsoft.com/office/drawing/2014/main" id="{8C4AD003-E9EF-874D-A38F-E47FE85DC5B5}"/>
              </a:ext>
            </a:extLst>
          </p:cNvPr>
          <p:cNvSpPr/>
          <p:nvPr/>
        </p:nvSpPr>
        <p:spPr>
          <a:xfrm>
            <a:off x="3429000" y="3221487"/>
            <a:ext cx="381000" cy="325025"/>
          </a:xfrm>
          <a:prstGeom prst="ellipse">
            <a:avLst/>
          </a:prstGeom>
          <a:noFill/>
          <a:ln w="63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cxnSp>
        <p:nvCxnSpPr>
          <p:cNvPr id="18" name="직선 화살표 연결선 17">
            <a:extLst>
              <a:ext uri="{FF2B5EF4-FFF2-40B4-BE49-F238E27FC236}">
                <a16:creationId xmlns:a16="http://schemas.microsoft.com/office/drawing/2014/main" id="{F815D4FF-E25B-AE43-AB82-41B9586CC1A4}"/>
              </a:ext>
            </a:extLst>
          </p:cNvPr>
          <p:cNvCxnSpPr>
            <a:cxnSpLocks/>
          </p:cNvCxnSpPr>
          <p:nvPr/>
        </p:nvCxnSpPr>
        <p:spPr>
          <a:xfrm>
            <a:off x="2438400" y="3558450"/>
            <a:ext cx="381000" cy="4522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직선 화살표 연결선 24">
            <a:extLst>
              <a:ext uri="{FF2B5EF4-FFF2-40B4-BE49-F238E27FC236}">
                <a16:creationId xmlns:a16="http://schemas.microsoft.com/office/drawing/2014/main" id="{F3576251-BB34-ED49-B517-D06CA708A83F}"/>
              </a:ext>
            </a:extLst>
          </p:cNvPr>
          <p:cNvCxnSpPr>
            <a:stCxn id="23" idx="4"/>
          </p:cNvCxnSpPr>
          <p:nvPr/>
        </p:nvCxnSpPr>
        <p:spPr>
          <a:xfrm flipH="1">
            <a:off x="3124200" y="3546512"/>
            <a:ext cx="495300" cy="4641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B6055DA7-AA09-0E42-B4B7-CF9C11DE744F}"/>
              </a:ext>
            </a:extLst>
          </p:cNvPr>
          <p:cNvSpPr txBox="1"/>
          <p:nvPr/>
        </p:nvSpPr>
        <p:spPr>
          <a:xfrm>
            <a:off x="1905000" y="3981871"/>
            <a:ext cx="2057400" cy="430887"/>
          </a:xfrm>
          <a:prstGeom prst="rect">
            <a:avLst/>
          </a:prstGeom>
          <a:noFill/>
        </p:spPr>
        <p:txBody>
          <a:bodyPr wrap="square" rtlCol="0">
            <a:spAutoFit/>
          </a:bodyPr>
          <a:lstStyle/>
          <a:p>
            <a:pPr algn="ctr"/>
            <a:r>
              <a:rPr kumimoji="1" lang="en-US" altLang="ko-Kore-KR" sz="1100" b="1" dirty="0"/>
              <a:t>computed with </a:t>
            </a:r>
          </a:p>
          <a:p>
            <a:pPr algn="ctr"/>
            <a:r>
              <a:rPr kumimoji="1" lang="en-US" altLang="ko-Kore-KR" sz="1100" b="1" dirty="0"/>
              <a:t>state space model</a:t>
            </a:r>
            <a:endParaRPr kumimoji="1" lang="ko-Kore-KR" altLang="en-US" sz="1100" b="1" dirty="0"/>
          </a:p>
        </p:txBody>
      </p:sp>
      <p:sp>
        <p:nvSpPr>
          <p:cNvPr id="28" name="직사각형 27">
            <a:extLst>
              <a:ext uri="{FF2B5EF4-FFF2-40B4-BE49-F238E27FC236}">
                <a16:creationId xmlns:a16="http://schemas.microsoft.com/office/drawing/2014/main" id="{10E9E052-1566-8446-BD9D-02D60445FB62}"/>
              </a:ext>
            </a:extLst>
          </p:cNvPr>
          <p:cNvSpPr/>
          <p:nvPr/>
        </p:nvSpPr>
        <p:spPr>
          <a:xfrm>
            <a:off x="4117882" y="3195561"/>
            <a:ext cx="797017" cy="362889"/>
          </a:xfrm>
          <a:prstGeom prst="rect">
            <a:avLst/>
          </a:prstGeom>
          <a:noFill/>
          <a:ln w="63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cxnSp>
        <p:nvCxnSpPr>
          <p:cNvPr id="30" name="직선 화살표 연결선 29">
            <a:extLst>
              <a:ext uri="{FF2B5EF4-FFF2-40B4-BE49-F238E27FC236}">
                <a16:creationId xmlns:a16="http://schemas.microsoft.com/office/drawing/2014/main" id="{4CB552A2-A0EA-6347-831D-662B1841ADA9}"/>
              </a:ext>
            </a:extLst>
          </p:cNvPr>
          <p:cNvCxnSpPr/>
          <p:nvPr/>
        </p:nvCxnSpPr>
        <p:spPr>
          <a:xfrm>
            <a:off x="4572000" y="3558450"/>
            <a:ext cx="0" cy="3785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C6BA44F1-7873-A043-93BF-F9960D88022E}"/>
              </a:ext>
            </a:extLst>
          </p:cNvPr>
          <p:cNvSpPr txBox="1"/>
          <p:nvPr/>
        </p:nvSpPr>
        <p:spPr>
          <a:xfrm>
            <a:off x="3566807" y="3936671"/>
            <a:ext cx="2016218" cy="430887"/>
          </a:xfrm>
          <a:prstGeom prst="rect">
            <a:avLst/>
          </a:prstGeom>
          <a:noFill/>
        </p:spPr>
        <p:txBody>
          <a:bodyPr wrap="square" rtlCol="0">
            <a:spAutoFit/>
          </a:bodyPr>
          <a:lstStyle/>
          <a:p>
            <a:pPr algn="ctr"/>
            <a:r>
              <a:rPr kumimoji="1" lang="en-US" altLang="ko-Kore-KR" sz="1100" b="1" dirty="0"/>
              <a:t>Calculated with reduced order model of overpotential</a:t>
            </a:r>
            <a:endParaRPr kumimoji="1" lang="ko-Kore-KR" altLang="en-US" sz="1100" b="1" dirty="0"/>
          </a:p>
        </p:txBody>
      </p:sp>
      <p:pic>
        <p:nvPicPr>
          <p:cNvPr id="20" name="그림 19">
            <a:extLst>
              <a:ext uri="{FF2B5EF4-FFF2-40B4-BE49-F238E27FC236}">
                <a16:creationId xmlns:a16="http://schemas.microsoft.com/office/drawing/2014/main" id="{758CAD98-6600-9444-BD5F-37293991BCA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637666" y="983554"/>
            <a:ext cx="3201534" cy="1538091"/>
          </a:xfrm>
          <a:prstGeom prst="rect">
            <a:avLst/>
          </a:prstGeom>
        </p:spPr>
      </p:pic>
    </p:spTree>
    <p:extLst>
      <p:ext uri="{BB962C8B-B14F-4D97-AF65-F5344CB8AC3E}">
        <p14:creationId xmlns:p14="http://schemas.microsoft.com/office/powerpoint/2010/main" val="971146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500" fill="hold"/>
                                        <p:tgtEl>
                                          <p:spTgt spid="20"/>
                                        </p:tgtEl>
                                        <p:attrNameLst>
                                          <p:attrName>ppt_x</p:attrName>
                                        </p:attrNameLst>
                                      </p:cBhvr>
                                      <p:tavLst>
                                        <p:tav tm="0">
                                          <p:val>
                                            <p:strVal val="#ppt_x"/>
                                          </p:val>
                                        </p:tav>
                                        <p:tav tm="100000">
                                          <p:val>
                                            <p:strVal val="#ppt_x"/>
                                          </p:val>
                                        </p:tav>
                                      </p:tavLst>
                                    </p:anim>
                                    <p:anim calcmode="lin" valueType="num">
                                      <p:cBhvr additive="base">
                                        <p:cTn id="8"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DEFE23A-4FF7-41CF-9D67-A1A984F1DA76}" type="slidenum">
              <a:rPr lang="en-US" smtClean="0"/>
              <a:pPr/>
              <a:t>19</a:t>
            </a:fld>
            <a:endParaRPr lang="en-US" dirty="0"/>
          </a:p>
        </p:txBody>
      </p:sp>
      <p:sp>
        <p:nvSpPr>
          <p:cNvPr id="14" name="Content Placeholder 2">
            <a:extLst>
              <a:ext uri="{FF2B5EF4-FFF2-40B4-BE49-F238E27FC236}">
                <a16:creationId xmlns:a16="http://schemas.microsoft.com/office/drawing/2014/main" id="{3C5D1340-34C0-284E-AB96-D40B71044721}"/>
              </a:ext>
            </a:extLst>
          </p:cNvPr>
          <p:cNvSpPr txBox="1">
            <a:spLocks/>
          </p:cNvSpPr>
          <p:nvPr/>
        </p:nvSpPr>
        <p:spPr>
          <a:xfrm>
            <a:off x="304800" y="990600"/>
            <a:ext cx="5257800" cy="40949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lvl="1"/>
            <a:r>
              <a:rPr kumimoji="1" lang="en-US" altLang="ko-Kore-KR" sz="2000" dirty="0" err="1"/>
              <a:t>Matlab</a:t>
            </a:r>
            <a:r>
              <a:rPr kumimoji="1" lang="en-US" altLang="ko-Kore-KR" sz="2000" dirty="0"/>
              <a:t> &amp; Simulink</a:t>
            </a:r>
          </a:p>
        </p:txBody>
      </p:sp>
      <p:sp>
        <p:nvSpPr>
          <p:cNvPr id="17" name="Title 1">
            <a:extLst>
              <a:ext uri="{FF2B5EF4-FFF2-40B4-BE49-F238E27FC236}">
                <a16:creationId xmlns:a16="http://schemas.microsoft.com/office/drawing/2014/main" id="{C6C2D240-1DFC-E944-9E82-D1B01238A97E}"/>
              </a:ext>
            </a:extLst>
          </p:cNvPr>
          <p:cNvSpPr>
            <a:spLocks noGrp="1"/>
          </p:cNvSpPr>
          <p:nvPr>
            <p:ph type="title"/>
          </p:nvPr>
        </p:nvSpPr>
        <p:spPr>
          <a:xfrm>
            <a:off x="457200" y="76200"/>
            <a:ext cx="8229600" cy="1143000"/>
          </a:xfrm>
        </p:spPr>
        <p:txBody>
          <a:bodyPr>
            <a:noAutofit/>
          </a:bodyPr>
          <a:lstStyle/>
          <a:p>
            <a:r>
              <a:rPr lang="en-US" sz="3200" dirty="0"/>
              <a:t>3. The Lithium-Ion Battery Model</a:t>
            </a:r>
          </a:p>
        </p:txBody>
      </p:sp>
      <p:pic>
        <p:nvPicPr>
          <p:cNvPr id="5" name="그림 4">
            <a:extLst>
              <a:ext uri="{FF2B5EF4-FFF2-40B4-BE49-F238E27FC236}">
                <a16:creationId xmlns:a16="http://schemas.microsoft.com/office/drawing/2014/main" id="{A72287C1-CCCC-C94E-BA32-C27CF1679DF5}"/>
              </a:ext>
            </a:extLst>
          </p:cNvPr>
          <p:cNvPicPr>
            <a:picLocks noChangeAspect="1"/>
          </p:cNvPicPr>
          <p:nvPr/>
        </p:nvPicPr>
        <p:blipFill>
          <a:blip r:embed="rId3"/>
          <a:stretch>
            <a:fillRect/>
          </a:stretch>
        </p:blipFill>
        <p:spPr>
          <a:xfrm>
            <a:off x="381000" y="1441294"/>
            <a:ext cx="8382000" cy="4455923"/>
          </a:xfrm>
          <a:prstGeom prst="rect">
            <a:avLst/>
          </a:prstGeom>
        </p:spPr>
      </p:pic>
      <p:sp>
        <p:nvSpPr>
          <p:cNvPr id="22" name="TextBox 21">
            <a:extLst>
              <a:ext uri="{FF2B5EF4-FFF2-40B4-BE49-F238E27FC236}">
                <a16:creationId xmlns:a16="http://schemas.microsoft.com/office/drawing/2014/main" id="{8E6A59DF-9B24-1E40-90A7-52899930447B}"/>
              </a:ext>
            </a:extLst>
          </p:cNvPr>
          <p:cNvSpPr txBox="1"/>
          <p:nvPr/>
        </p:nvSpPr>
        <p:spPr>
          <a:xfrm>
            <a:off x="2462430" y="5897217"/>
            <a:ext cx="4219139" cy="338554"/>
          </a:xfrm>
          <a:prstGeom prst="rect">
            <a:avLst/>
          </a:prstGeom>
          <a:noFill/>
        </p:spPr>
        <p:txBody>
          <a:bodyPr wrap="square" rtlCol="0">
            <a:spAutoFit/>
          </a:bodyPr>
          <a:lstStyle/>
          <a:p>
            <a:pPr algn="ctr"/>
            <a:r>
              <a:rPr kumimoji="1" lang="en-US" altLang="ko-Kore-KR" sz="1600" dirty="0"/>
              <a:t>Simulink Block diagram of the Battery Model</a:t>
            </a:r>
            <a:endParaRPr kumimoji="1" lang="ko-Kore-KR" altLang="en-US" sz="1600" dirty="0"/>
          </a:p>
        </p:txBody>
      </p:sp>
      <p:sp>
        <p:nvSpPr>
          <p:cNvPr id="7" name="직사각형 6">
            <a:extLst>
              <a:ext uri="{FF2B5EF4-FFF2-40B4-BE49-F238E27FC236}">
                <a16:creationId xmlns:a16="http://schemas.microsoft.com/office/drawing/2014/main" id="{036A6B8A-8981-5D4E-B971-B21F033EB54E}"/>
              </a:ext>
            </a:extLst>
          </p:cNvPr>
          <p:cNvSpPr/>
          <p:nvPr/>
        </p:nvSpPr>
        <p:spPr>
          <a:xfrm>
            <a:off x="8229600" y="2819400"/>
            <a:ext cx="457200" cy="1447800"/>
          </a:xfrm>
          <a:prstGeom prst="rect">
            <a:avLst/>
          </a:prstGeom>
          <a:no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spTree>
    <p:extLst>
      <p:ext uri="{BB962C8B-B14F-4D97-AF65-F5344CB8AC3E}">
        <p14:creationId xmlns:p14="http://schemas.microsoft.com/office/powerpoint/2010/main" val="37613548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203B47B-61A6-C340-A60E-8A9A09928F1A}"/>
              </a:ext>
            </a:extLst>
          </p:cNvPr>
          <p:cNvSpPr>
            <a:spLocks noGrp="1"/>
          </p:cNvSpPr>
          <p:nvPr>
            <p:ph type="title"/>
          </p:nvPr>
        </p:nvSpPr>
        <p:spPr/>
        <p:txBody>
          <a:bodyPr/>
          <a:lstStyle/>
          <a:p>
            <a:r>
              <a:rPr kumimoji="1" lang="en-US" altLang="ko-Kore-KR" dirty="0"/>
              <a:t>Outline </a:t>
            </a:r>
            <a:endParaRPr kumimoji="1" lang="ko-Kore-KR" altLang="en-US" dirty="0"/>
          </a:p>
        </p:txBody>
      </p:sp>
      <p:sp>
        <p:nvSpPr>
          <p:cNvPr id="3" name="내용 개체 틀 2">
            <a:extLst>
              <a:ext uri="{FF2B5EF4-FFF2-40B4-BE49-F238E27FC236}">
                <a16:creationId xmlns:a16="http://schemas.microsoft.com/office/drawing/2014/main" id="{773A7556-E8CA-F745-9D53-C237F508E02D}"/>
              </a:ext>
            </a:extLst>
          </p:cNvPr>
          <p:cNvSpPr>
            <a:spLocks noGrp="1"/>
          </p:cNvSpPr>
          <p:nvPr>
            <p:ph idx="1"/>
          </p:nvPr>
        </p:nvSpPr>
        <p:spPr>
          <a:xfrm>
            <a:off x="457200" y="1417638"/>
            <a:ext cx="8229600" cy="4935706"/>
          </a:xfrm>
        </p:spPr>
        <p:txBody>
          <a:bodyPr>
            <a:normAutofit fontScale="92500" lnSpcReduction="20000"/>
          </a:bodyPr>
          <a:lstStyle/>
          <a:p>
            <a:pPr marL="514350" indent="-514350">
              <a:buAutoNum type="arabicPeriod"/>
            </a:pPr>
            <a:r>
              <a:rPr kumimoji="1" lang="en-US" altLang="ko-Kore-KR" dirty="0"/>
              <a:t>Introduction</a:t>
            </a:r>
          </a:p>
          <a:p>
            <a:pPr marL="514350" indent="-514350">
              <a:buAutoNum type="arabicPeriod"/>
            </a:pPr>
            <a:r>
              <a:rPr kumimoji="1" lang="en-US" altLang="ko-Kore-KR" dirty="0"/>
              <a:t>Basics of the Lithium-Ion Battery</a:t>
            </a:r>
          </a:p>
          <a:p>
            <a:pPr lvl="1"/>
            <a:r>
              <a:rPr kumimoji="1" lang="en-US" altLang="ko-Kore-KR" dirty="0"/>
              <a:t>Battery Cell Charge/Discharge Dynamics</a:t>
            </a:r>
          </a:p>
          <a:p>
            <a:pPr marL="514350" indent="-514350">
              <a:buAutoNum type="arabicPeriod"/>
            </a:pPr>
            <a:r>
              <a:rPr kumimoji="1" lang="en-US" altLang="ko-Kore-KR" dirty="0"/>
              <a:t>The Lithium-Ion Battery Model</a:t>
            </a:r>
          </a:p>
          <a:p>
            <a:pPr lvl="1"/>
            <a:r>
              <a:rPr kumimoji="1" lang="en-US" altLang="ko-Kore-KR" dirty="0"/>
              <a:t>Single Particle Model</a:t>
            </a:r>
          </a:p>
          <a:p>
            <a:pPr lvl="1"/>
            <a:r>
              <a:rPr kumimoji="1" lang="en-US" altLang="ko-Kore-KR" dirty="0"/>
              <a:t>Model Reduction: </a:t>
            </a:r>
            <a:r>
              <a:rPr kumimoji="1" lang="en-US" altLang="ko-Kore-KR" dirty="0" err="1"/>
              <a:t>Pade</a:t>
            </a:r>
            <a:r>
              <a:rPr kumimoji="1" lang="en-US" altLang="ko-Kore-KR" dirty="0"/>
              <a:t> approximation </a:t>
            </a:r>
          </a:p>
          <a:p>
            <a:pPr lvl="1"/>
            <a:r>
              <a:rPr kumimoji="1" lang="en-US" altLang="ko-Kore-KR" dirty="0"/>
              <a:t>Reduced Order Battery Model</a:t>
            </a:r>
          </a:p>
          <a:p>
            <a:pPr lvl="1"/>
            <a:r>
              <a:rPr kumimoji="1" lang="en-US" altLang="ko-Kore-KR" dirty="0" err="1"/>
              <a:t>Matlab</a:t>
            </a:r>
            <a:r>
              <a:rPr kumimoji="1" lang="en-US" altLang="ko-Kore-KR" dirty="0"/>
              <a:t> &amp; Simulink</a:t>
            </a:r>
          </a:p>
          <a:p>
            <a:pPr marL="514350" indent="-514350">
              <a:buAutoNum type="arabicPeriod"/>
            </a:pPr>
            <a:r>
              <a:rPr kumimoji="1" lang="en-US" altLang="ko-Kore-KR" dirty="0"/>
              <a:t>Results</a:t>
            </a:r>
          </a:p>
          <a:p>
            <a:pPr marL="514350" indent="-514350">
              <a:buAutoNum type="arabicPeriod"/>
            </a:pPr>
            <a:r>
              <a:rPr kumimoji="1" lang="en-US" altLang="ko-Kore-KR" dirty="0"/>
              <a:t>Conclusions</a:t>
            </a:r>
          </a:p>
          <a:p>
            <a:pPr marL="514350" indent="-514350">
              <a:buAutoNum type="arabicPeriod"/>
            </a:pPr>
            <a:r>
              <a:rPr kumimoji="1" lang="en-US" altLang="ko-Kore-KR" dirty="0"/>
              <a:t>References</a:t>
            </a:r>
          </a:p>
        </p:txBody>
      </p:sp>
      <p:sp>
        <p:nvSpPr>
          <p:cNvPr id="4" name="슬라이드 번호 개체 틀 3">
            <a:extLst>
              <a:ext uri="{FF2B5EF4-FFF2-40B4-BE49-F238E27FC236}">
                <a16:creationId xmlns:a16="http://schemas.microsoft.com/office/drawing/2014/main" id="{6A57BAD4-8D93-934F-9D44-220FB20092F1}"/>
              </a:ext>
            </a:extLst>
          </p:cNvPr>
          <p:cNvSpPr>
            <a:spLocks noGrp="1"/>
          </p:cNvSpPr>
          <p:nvPr>
            <p:ph type="sldNum" sz="quarter" idx="12"/>
          </p:nvPr>
        </p:nvSpPr>
        <p:spPr/>
        <p:txBody>
          <a:bodyPr/>
          <a:lstStyle/>
          <a:p>
            <a:fld id="{8DEFE23A-4FF7-41CF-9D67-A1A984F1DA76}" type="slidenum">
              <a:rPr lang="en-US" smtClean="0"/>
              <a:pPr/>
              <a:t>2</a:t>
            </a:fld>
            <a:endParaRPr lang="en-US" dirty="0"/>
          </a:p>
        </p:txBody>
      </p:sp>
    </p:spTree>
    <p:extLst>
      <p:ext uri="{BB962C8B-B14F-4D97-AF65-F5344CB8AC3E}">
        <p14:creationId xmlns:p14="http://schemas.microsoft.com/office/powerpoint/2010/main" val="20325146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hidden="1"/>
          <p:cNvSpPr>
            <a:spLocks noGrp="1"/>
          </p:cNvSpPr>
          <p:nvPr>
            <p:ph type="sldNum" sz="quarter" idx="4294967295"/>
          </p:nvPr>
        </p:nvSpPr>
        <p:spPr>
          <a:xfrm>
            <a:off x="6553200" y="6353344"/>
            <a:ext cx="2133600" cy="365125"/>
          </a:xfrm>
        </p:spPr>
        <p:txBody>
          <a:bodyPr/>
          <a:lstStyle/>
          <a:p>
            <a:pPr>
              <a:spcAft>
                <a:spcPts val="600"/>
              </a:spcAft>
            </a:pPr>
            <a:fld id="{8DEFE23A-4FF7-41CF-9D67-A1A984F1DA76}" type="slidenum">
              <a:rPr lang="en-US" smtClean="0"/>
              <a:pPr>
                <a:spcAft>
                  <a:spcPts val="600"/>
                </a:spcAft>
              </a:pPr>
              <a:t>20</a:t>
            </a:fld>
            <a:endParaRPr lang="en-US"/>
          </a:p>
        </p:txBody>
      </p:sp>
      <mc:AlternateContent xmlns:mc="http://schemas.openxmlformats.org/markup-compatibility/2006" xmlns:a14="http://schemas.microsoft.com/office/drawing/2010/main">
        <mc:Choice Requires="a14">
          <p:graphicFrame>
            <p:nvGraphicFramePr>
              <p:cNvPr id="7" name="표 5">
                <a:extLst>
                  <a:ext uri="{FF2B5EF4-FFF2-40B4-BE49-F238E27FC236}">
                    <a16:creationId xmlns:a16="http://schemas.microsoft.com/office/drawing/2014/main" id="{261EE6C1-2A16-6541-8F00-B5085727B0F6}"/>
                  </a:ext>
                </a:extLst>
              </p:cNvPr>
              <p:cNvGraphicFramePr>
                <a:graphicFrameLocks noGrp="1"/>
              </p:cNvGraphicFramePr>
              <p:nvPr>
                <p:extLst>
                  <p:ext uri="{D42A27DB-BD31-4B8C-83A1-F6EECF244321}">
                    <p14:modId xmlns:p14="http://schemas.microsoft.com/office/powerpoint/2010/main" val="3452992297"/>
                  </p:ext>
                </p:extLst>
              </p:nvPr>
            </p:nvGraphicFramePr>
            <p:xfrm>
              <a:off x="381000" y="1828800"/>
              <a:ext cx="2357120" cy="2191467"/>
            </p:xfrm>
            <a:graphic>
              <a:graphicData uri="http://schemas.openxmlformats.org/drawingml/2006/table">
                <a:tbl>
                  <a:tblPr firstRow="1" bandRow="1">
                    <a:noFill/>
                    <a:tableStyleId>{5C22544A-7EE6-4342-B048-85BDC9FD1C3A}</a:tableStyleId>
                  </a:tblPr>
                  <a:tblGrid>
                    <a:gridCol w="2357120">
                      <a:extLst>
                        <a:ext uri="{9D8B030D-6E8A-4147-A177-3AD203B41FA5}">
                          <a16:colId xmlns:a16="http://schemas.microsoft.com/office/drawing/2014/main" val="1678162374"/>
                        </a:ext>
                      </a:extLst>
                    </a:gridCol>
                  </a:tblGrid>
                  <a:tr h="745840">
                    <a:tc>
                      <a:txBody>
                        <a:bodyPr/>
                        <a:lstStyle/>
                        <a:p>
                          <a:pPr algn="ctr"/>
                          <a:r>
                            <a:rPr lang="en-US" altLang="ko-Kore-KR" sz="2400" b="0" cap="none" spc="0" dirty="0">
                              <a:solidFill>
                                <a:schemeClr val="bg1"/>
                              </a:solidFill>
                            </a:rPr>
                            <a:t>Input Current (</a:t>
                          </a:r>
                          <a14:m>
                            <m:oMath xmlns:m="http://schemas.openxmlformats.org/officeDocument/2006/math">
                              <m:r>
                                <a:rPr lang="en-US" altLang="ko-Kore-KR" sz="2400" b="0" i="1" cap="none" spc="0" smtClean="0">
                                  <a:solidFill>
                                    <a:schemeClr val="bg1"/>
                                  </a:solidFill>
                                  <a:latin typeface="Cambria Math" panose="02040503050406030204" pitchFamily="18" charset="0"/>
                                </a:rPr>
                                <m:t>𝐼</m:t>
                              </m:r>
                            </m:oMath>
                          </a14:m>
                          <a:r>
                            <a:rPr lang="en-US" altLang="ko-Kore-KR" sz="2400" b="0" cap="none" spc="0" dirty="0">
                              <a:solidFill>
                                <a:schemeClr val="bg1"/>
                              </a:solidFill>
                            </a:rPr>
                            <a:t>)</a:t>
                          </a:r>
                          <a:endParaRPr lang="ko-Kore-KR" altLang="en-US" sz="2400" b="0" cap="none" spc="0" dirty="0">
                            <a:solidFill>
                              <a:schemeClr val="bg1"/>
                            </a:solidFill>
                          </a:endParaRPr>
                        </a:p>
                      </a:txBody>
                      <a:tcPr marL="0" marR="208676" marT="41735" marB="2086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extLst>
                      <a:ext uri="{0D108BD9-81ED-4DB2-BD59-A6C34878D82A}">
                        <a16:rowId xmlns:a16="http://schemas.microsoft.com/office/drawing/2014/main" val="3937612617"/>
                      </a:ext>
                    </a:extLst>
                  </a:tr>
                  <a:tr h="745044">
                    <a:tc>
                      <a:txBody>
                        <a:bodyPr/>
                        <a:lstStyle/>
                        <a:p>
                          <a:pPr algn="ctr"/>
                          <a:r>
                            <a:rPr lang="en-US" altLang="ko-Kore-KR" sz="1600" cap="none" spc="0" dirty="0">
                              <a:solidFill>
                                <a:schemeClr val="tx1"/>
                              </a:solidFill>
                            </a:rPr>
                            <a:t>1.</a:t>
                          </a:r>
                          <a:r>
                            <a:rPr lang="en-US" altLang="ko-Kore-KR" sz="1600" cap="none" spc="0" baseline="0" dirty="0">
                              <a:solidFill>
                                <a:schemeClr val="tx1"/>
                              </a:solidFill>
                            </a:rPr>
                            <a:t> </a:t>
                          </a:r>
                          <a14:m>
                            <m:oMath xmlns:m="http://schemas.openxmlformats.org/officeDocument/2006/math">
                              <m:r>
                                <a:rPr lang="en-US" altLang="ko-Kore-KR" sz="1600" b="0" i="1" cap="none" spc="0" baseline="0" smtClean="0">
                                  <a:solidFill>
                                    <a:schemeClr val="tx1"/>
                                  </a:solidFill>
                                  <a:latin typeface="Cambria Math" panose="02040503050406030204" pitchFamily="18" charset="0"/>
                                </a:rPr>
                                <m:t>𝐶𝑜𝑛𝑠𝑡𝑎𝑛𝑡</m:t>
                              </m:r>
                              <m:r>
                                <a:rPr lang="en-US" altLang="ko-Kore-KR" sz="1600" b="0" i="1" cap="none" spc="0" baseline="0" smtClean="0">
                                  <a:solidFill>
                                    <a:schemeClr val="tx1"/>
                                  </a:solidFill>
                                  <a:latin typeface="Cambria Math" panose="02040503050406030204" pitchFamily="18" charset="0"/>
                                </a:rPr>
                                <m:t> (</m:t>
                              </m:r>
                              <m:r>
                                <a:rPr lang="en-US" altLang="ko-Kore-KR" sz="1600" b="0" i="1" cap="none" spc="0" baseline="0" smtClean="0">
                                  <a:solidFill>
                                    <a:schemeClr val="tx1"/>
                                  </a:solidFill>
                                  <a:latin typeface="Cambria Math" panose="02040503050406030204" pitchFamily="18" charset="0"/>
                                </a:rPr>
                                <m:t>𝐼</m:t>
                              </m:r>
                              <m:r>
                                <a:rPr lang="en-US" altLang="ko-Kore-KR" sz="1600" b="0" i="1" cap="none" spc="0" baseline="0" smtClean="0">
                                  <a:solidFill>
                                    <a:schemeClr val="tx1"/>
                                  </a:solidFill>
                                  <a:latin typeface="Cambria Math" panose="02040503050406030204" pitchFamily="18" charset="0"/>
                                </a:rPr>
                                <m:t>=2)</m:t>
                              </m:r>
                            </m:oMath>
                          </a14:m>
                          <a:endParaRPr lang="ko-Kore-KR" altLang="en-US" sz="1600" cap="none" spc="0" dirty="0">
                            <a:solidFill>
                              <a:schemeClr val="tx1"/>
                            </a:solidFill>
                          </a:endParaRPr>
                        </a:p>
                      </a:txBody>
                      <a:tcPr marL="0" marR="208676" marT="62603" marB="2086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66033769"/>
                      </a:ext>
                    </a:extLst>
                  </a:tr>
                  <a:tr h="700583">
                    <a:tc>
                      <a:txBody>
                        <a:bodyPr/>
                        <a:lstStyle/>
                        <a:p>
                          <a:pPr algn="ctr"/>
                          <a:r>
                            <a:rPr lang="en-US" altLang="ko-Kore-KR" sz="1600" b="0" cap="none" spc="0" dirty="0">
                              <a:solidFill>
                                <a:schemeClr val="tx1"/>
                              </a:solidFill>
                            </a:rPr>
                            <a:t>2. </a:t>
                          </a:r>
                          <a14:m>
                            <m:oMath xmlns:m="http://schemas.openxmlformats.org/officeDocument/2006/math">
                              <m:r>
                                <m:rPr>
                                  <m:sty m:val="p"/>
                                </m:rPr>
                                <a:rPr lang="en-US" altLang="ko-Kore-KR" sz="1600" b="0" i="0" cap="none" spc="0" smtClean="0">
                                  <a:solidFill>
                                    <a:schemeClr val="tx1"/>
                                  </a:solidFill>
                                  <a:latin typeface="Cambria Math" panose="02040503050406030204" pitchFamily="18" charset="0"/>
                                </a:rPr>
                                <m:t>V</m:t>
                              </m:r>
                              <m:r>
                                <a:rPr lang="en-US" altLang="ko-Kore-KR" sz="1600" b="0" i="1" cap="none" spc="0" smtClean="0">
                                  <a:solidFill>
                                    <a:schemeClr val="tx1"/>
                                  </a:solidFill>
                                  <a:latin typeface="Cambria Math" panose="02040503050406030204" pitchFamily="18" charset="0"/>
                                </a:rPr>
                                <m:t>𝑎𝑟𝑖𝑎𝑡𝑖𝑜𝑛</m:t>
                              </m:r>
                            </m:oMath>
                          </a14:m>
                          <a:endParaRPr lang="en-US" altLang="ko-Kore-KR" sz="1600" b="0" cap="none" spc="0" dirty="0">
                            <a:solidFill>
                              <a:schemeClr val="tx1"/>
                            </a:solidFill>
                          </a:endParaRPr>
                        </a:p>
                      </a:txBody>
                      <a:tcPr marL="0" marR="208676" marT="62603" marB="2086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432409926"/>
                      </a:ext>
                    </a:extLst>
                  </a:tr>
                </a:tbl>
              </a:graphicData>
            </a:graphic>
          </p:graphicFrame>
        </mc:Choice>
        <mc:Fallback xmlns="">
          <p:graphicFrame>
            <p:nvGraphicFramePr>
              <p:cNvPr id="7" name="표 5">
                <a:extLst>
                  <a:ext uri="{FF2B5EF4-FFF2-40B4-BE49-F238E27FC236}">
                    <a16:creationId xmlns:a16="http://schemas.microsoft.com/office/drawing/2014/main" id="{261EE6C1-2A16-6541-8F00-B5085727B0F6}"/>
                  </a:ext>
                </a:extLst>
              </p:cNvPr>
              <p:cNvGraphicFramePr>
                <a:graphicFrameLocks noGrp="1"/>
              </p:cNvGraphicFramePr>
              <p:nvPr>
                <p:extLst>
                  <p:ext uri="{D42A27DB-BD31-4B8C-83A1-F6EECF244321}">
                    <p14:modId xmlns:p14="http://schemas.microsoft.com/office/powerpoint/2010/main" val="3452992297"/>
                  </p:ext>
                </p:extLst>
              </p:nvPr>
            </p:nvGraphicFramePr>
            <p:xfrm>
              <a:off x="381000" y="1828800"/>
              <a:ext cx="2357120" cy="2191467"/>
            </p:xfrm>
            <a:graphic>
              <a:graphicData uri="http://schemas.openxmlformats.org/drawingml/2006/table">
                <a:tbl>
                  <a:tblPr firstRow="1" bandRow="1">
                    <a:noFill/>
                    <a:tableStyleId>{5C22544A-7EE6-4342-B048-85BDC9FD1C3A}</a:tableStyleId>
                  </a:tblPr>
                  <a:tblGrid>
                    <a:gridCol w="2357120">
                      <a:extLst>
                        <a:ext uri="{9D8B030D-6E8A-4147-A177-3AD203B41FA5}">
                          <a16:colId xmlns:a16="http://schemas.microsoft.com/office/drawing/2014/main" val="1678162374"/>
                        </a:ext>
                      </a:extLst>
                    </a:gridCol>
                  </a:tblGrid>
                  <a:tr h="745840">
                    <a:tc>
                      <a:txBody>
                        <a:bodyPr/>
                        <a:lstStyle/>
                        <a:p>
                          <a:endParaRPr lang="ko-Kore-KR"/>
                        </a:p>
                      </a:txBody>
                      <a:tcPr marL="0" marR="208676" marT="41735" marB="2086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538" t="-1695" b="-193220"/>
                          </a:stretch>
                        </a:blipFill>
                      </a:tcPr>
                    </a:tc>
                    <a:extLst>
                      <a:ext uri="{0D108BD9-81ED-4DB2-BD59-A6C34878D82A}">
                        <a16:rowId xmlns:a16="http://schemas.microsoft.com/office/drawing/2014/main" val="3937612617"/>
                      </a:ext>
                    </a:extLst>
                  </a:tr>
                  <a:tr h="745044">
                    <a:tc>
                      <a:txBody>
                        <a:bodyPr/>
                        <a:lstStyle/>
                        <a:p>
                          <a:endParaRPr lang="ko-Kore-KR"/>
                        </a:p>
                      </a:txBody>
                      <a:tcPr marL="0" marR="208676" marT="62603" marB="2086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538" t="-101695" b="-93220"/>
                          </a:stretch>
                        </a:blipFill>
                      </a:tcPr>
                    </a:tc>
                    <a:extLst>
                      <a:ext uri="{0D108BD9-81ED-4DB2-BD59-A6C34878D82A}">
                        <a16:rowId xmlns:a16="http://schemas.microsoft.com/office/drawing/2014/main" val="3666033769"/>
                      </a:ext>
                    </a:extLst>
                  </a:tr>
                  <a:tr h="700583">
                    <a:tc>
                      <a:txBody>
                        <a:bodyPr/>
                        <a:lstStyle/>
                        <a:p>
                          <a:endParaRPr lang="ko-Kore-KR"/>
                        </a:p>
                      </a:txBody>
                      <a:tcPr marL="0" marR="208676" marT="62603" marB="2086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538" t="-216364"/>
                          </a:stretch>
                        </a:blipFill>
                      </a:tcPr>
                    </a:tc>
                    <a:extLst>
                      <a:ext uri="{0D108BD9-81ED-4DB2-BD59-A6C34878D82A}">
                        <a16:rowId xmlns:a16="http://schemas.microsoft.com/office/drawing/2014/main" val="3432409926"/>
                      </a:ext>
                    </a:extLst>
                  </a:tr>
                </a:tbl>
              </a:graphicData>
            </a:graphic>
          </p:graphicFrame>
        </mc:Fallback>
      </mc:AlternateContent>
      <p:sp>
        <p:nvSpPr>
          <p:cNvPr id="11" name="Content Placeholder 2">
            <a:extLst>
              <a:ext uri="{FF2B5EF4-FFF2-40B4-BE49-F238E27FC236}">
                <a16:creationId xmlns:a16="http://schemas.microsoft.com/office/drawing/2014/main" id="{D7875886-BEE7-F841-88D8-79A035A3499D}"/>
              </a:ext>
            </a:extLst>
          </p:cNvPr>
          <p:cNvSpPr txBox="1">
            <a:spLocks/>
          </p:cNvSpPr>
          <p:nvPr/>
        </p:nvSpPr>
        <p:spPr>
          <a:xfrm>
            <a:off x="304800" y="990600"/>
            <a:ext cx="5257800" cy="40949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lvl="1"/>
            <a:r>
              <a:rPr kumimoji="1" lang="en-US" altLang="ko-Kore-KR" sz="2000" dirty="0"/>
              <a:t>Experimental Condition</a:t>
            </a:r>
          </a:p>
        </p:txBody>
      </p:sp>
      <p:sp>
        <p:nvSpPr>
          <p:cNvPr id="12" name="Title 1">
            <a:extLst>
              <a:ext uri="{FF2B5EF4-FFF2-40B4-BE49-F238E27FC236}">
                <a16:creationId xmlns:a16="http://schemas.microsoft.com/office/drawing/2014/main" id="{31A45D52-9C63-754C-AA9F-08C6551A87F6}"/>
              </a:ext>
            </a:extLst>
          </p:cNvPr>
          <p:cNvSpPr txBox="1">
            <a:spLocks/>
          </p:cNvSpPr>
          <p:nvPr/>
        </p:nvSpPr>
        <p:spPr>
          <a:xfrm>
            <a:off x="457200" y="76200"/>
            <a:ext cx="8229600" cy="1143000"/>
          </a:xfrm>
          <a:prstGeom prst="rect">
            <a:avLst/>
          </a:prstGeom>
        </p:spPr>
        <p:txBody>
          <a:bodyPr vert="horz" lIns="91440" tIns="45720" rIns="91440" bIns="45720" rtlCol="0" anchor="ctr">
            <a:noAutofit/>
          </a:bodyPr>
          <a:lstStyle>
            <a:lvl1pPr algn="l" defTabSz="914400" rtl="0" eaLnBrk="1" latinLnBrk="0" hangingPunct="1">
              <a:spcBef>
                <a:spcPct val="0"/>
              </a:spcBef>
              <a:buNone/>
              <a:defRPr sz="4000" kern="1200">
                <a:solidFill>
                  <a:schemeClr val="tx1"/>
                </a:solidFill>
                <a:latin typeface="+mj-lt"/>
                <a:ea typeface="+mj-ea"/>
                <a:cs typeface="+mj-cs"/>
              </a:defRPr>
            </a:lvl1pPr>
          </a:lstStyle>
          <a:p>
            <a:r>
              <a:rPr lang="en-US" sz="3200" dirty="0"/>
              <a:t>4. Results</a:t>
            </a:r>
          </a:p>
        </p:txBody>
      </p:sp>
      <mc:AlternateContent xmlns:mc="http://schemas.openxmlformats.org/markup-compatibility/2006" xmlns:a14="http://schemas.microsoft.com/office/drawing/2010/main">
        <mc:Choice Requires="a14">
          <p:graphicFrame>
            <p:nvGraphicFramePr>
              <p:cNvPr id="16" name="표 5">
                <a:extLst>
                  <a:ext uri="{FF2B5EF4-FFF2-40B4-BE49-F238E27FC236}">
                    <a16:creationId xmlns:a16="http://schemas.microsoft.com/office/drawing/2014/main" id="{3B0772F9-F0A2-CB47-8F28-DA702B2CBBE6}"/>
                  </a:ext>
                </a:extLst>
              </p:cNvPr>
              <p:cNvGraphicFramePr>
                <a:graphicFrameLocks noGrp="1"/>
              </p:cNvGraphicFramePr>
              <p:nvPr>
                <p:extLst>
                  <p:ext uri="{D42A27DB-BD31-4B8C-83A1-F6EECF244321}">
                    <p14:modId xmlns:p14="http://schemas.microsoft.com/office/powerpoint/2010/main" val="2689392269"/>
                  </p:ext>
                </p:extLst>
              </p:nvPr>
            </p:nvGraphicFramePr>
            <p:xfrm>
              <a:off x="723899" y="4766957"/>
              <a:ext cx="7696201" cy="1070330"/>
            </p:xfrm>
            <a:graphic>
              <a:graphicData uri="http://schemas.openxmlformats.org/drawingml/2006/table">
                <a:tbl>
                  <a:tblPr firstRow="1" bandRow="1">
                    <a:tableStyleId>{5C22544A-7EE6-4342-B048-85BDC9FD1C3A}</a:tableStyleId>
                  </a:tblPr>
                  <a:tblGrid>
                    <a:gridCol w="1905000">
                      <a:extLst>
                        <a:ext uri="{9D8B030D-6E8A-4147-A177-3AD203B41FA5}">
                          <a16:colId xmlns:a16="http://schemas.microsoft.com/office/drawing/2014/main" val="1678162374"/>
                        </a:ext>
                      </a:extLst>
                    </a:gridCol>
                    <a:gridCol w="1481778">
                      <a:extLst>
                        <a:ext uri="{9D8B030D-6E8A-4147-A177-3AD203B41FA5}">
                          <a16:colId xmlns:a16="http://schemas.microsoft.com/office/drawing/2014/main" val="2632179640"/>
                        </a:ext>
                      </a:extLst>
                    </a:gridCol>
                    <a:gridCol w="1436474">
                      <a:extLst>
                        <a:ext uri="{9D8B030D-6E8A-4147-A177-3AD203B41FA5}">
                          <a16:colId xmlns:a16="http://schemas.microsoft.com/office/drawing/2014/main" val="2702717122"/>
                        </a:ext>
                      </a:extLst>
                    </a:gridCol>
                    <a:gridCol w="1436475">
                      <a:extLst>
                        <a:ext uri="{9D8B030D-6E8A-4147-A177-3AD203B41FA5}">
                          <a16:colId xmlns:a16="http://schemas.microsoft.com/office/drawing/2014/main" val="3883086092"/>
                        </a:ext>
                      </a:extLst>
                    </a:gridCol>
                    <a:gridCol w="1436474">
                      <a:extLst>
                        <a:ext uri="{9D8B030D-6E8A-4147-A177-3AD203B41FA5}">
                          <a16:colId xmlns:a16="http://schemas.microsoft.com/office/drawing/2014/main" val="3655230488"/>
                        </a:ext>
                      </a:extLst>
                    </a:gridCol>
                  </a:tblGrid>
                  <a:tr h="0">
                    <a:tc rowSpan="2">
                      <a:txBody>
                        <a:bodyPr/>
                        <a:lstStyle/>
                        <a:p>
                          <a:pPr algn="ctr"/>
                          <a:r>
                            <a:rPr lang="en-US" altLang="ko-Kore-KR" sz="1600" b="0" cap="none" spc="0" dirty="0">
                              <a:solidFill>
                                <a:schemeClr val="bg1"/>
                              </a:solidFill>
                            </a:rPr>
                            <a:t>Initial Condition</a:t>
                          </a:r>
                        </a:p>
                        <a:p>
                          <a:pPr algn="ctr"/>
                          <a:r>
                            <a:rPr lang="en-US" altLang="ko-Kore-KR" sz="1600" b="0" cap="none" spc="0" dirty="0">
                              <a:solidFill>
                                <a:schemeClr val="bg1"/>
                              </a:solidFill>
                            </a:rPr>
                            <a:t>(</a:t>
                          </a:r>
                          <a14:m>
                            <m:oMath xmlns:m="http://schemas.openxmlformats.org/officeDocument/2006/math">
                              <m:sSub>
                                <m:sSubPr>
                                  <m:ctrlPr>
                                    <a:rPr lang="en-US" altLang="ko-Kore-KR" sz="1600" b="0" i="1" cap="none" spc="0" smtClean="0">
                                      <a:solidFill>
                                        <a:schemeClr val="bg1"/>
                                      </a:solidFill>
                                      <a:latin typeface="Cambria Math" panose="02040503050406030204" pitchFamily="18" charset="0"/>
                                    </a:rPr>
                                  </m:ctrlPr>
                                </m:sSubPr>
                                <m:e>
                                  <m:r>
                                    <a:rPr lang="en-US" altLang="ko-Kore-KR" sz="1600" b="0" cap="none" spc="0" smtClean="0">
                                      <a:solidFill>
                                        <a:schemeClr val="bg1"/>
                                      </a:solidFill>
                                      <a:latin typeface="Cambria Math" panose="02040503050406030204" pitchFamily="18" charset="0"/>
                                    </a:rPr>
                                    <m:t>𝑥</m:t>
                                  </m:r>
                                </m:e>
                                <m:sub>
                                  <m:r>
                                    <a:rPr lang="en-US" altLang="ko-Kore-KR" sz="1600" b="0" cap="none" spc="0" smtClean="0">
                                      <a:solidFill>
                                        <a:schemeClr val="bg1"/>
                                      </a:solidFill>
                                      <a:latin typeface="Cambria Math" panose="02040503050406030204" pitchFamily="18" charset="0"/>
                                    </a:rPr>
                                    <m:t>1</m:t>
                                  </m:r>
                                </m:sub>
                              </m:sSub>
                              <m:r>
                                <a:rPr lang="en-US" altLang="ko-Kore-KR" sz="1600" b="0" cap="none" spc="0" smtClean="0">
                                  <a:solidFill>
                                    <a:schemeClr val="bg1"/>
                                  </a:solidFill>
                                  <a:latin typeface="Cambria Math" panose="02040503050406030204" pitchFamily="18" charset="0"/>
                                </a:rPr>
                                <m:t>=</m:t>
                              </m:r>
                              <m:r>
                                <a:rPr lang="en-US" altLang="ko-Kore-KR" sz="1600" b="0" cap="none" spc="0" smtClean="0">
                                  <a:solidFill>
                                    <a:schemeClr val="bg1"/>
                                  </a:solidFill>
                                  <a:latin typeface="Cambria Math" panose="02040503050406030204" pitchFamily="18" charset="0"/>
                                </a:rPr>
                                <m:t>𝑆𝑂𝐶</m:t>
                              </m:r>
                              <m:r>
                                <a:rPr lang="en-US" altLang="ko-Kore-KR" sz="1600" b="0" cap="none" spc="0" smtClean="0">
                                  <a:solidFill>
                                    <a:schemeClr val="bg1"/>
                                  </a:solidFill>
                                  <a:latin typeface="Cambria Math" panose="02040503050406030204" pitchFamily="18" charset="0"/>
                                </a:rPr>
                                <m:t>∗</m:t>
                              </m:r>
                              <m:sSub>
                                <m:sSubPr>
                                  <m:ctrlPr>
                                    <a:rPr lang="en-US" altLang="ko-Kore-KR" sz="1600" b="0" i="1" cap="none" spc="0" smtClean="0">
                                      <a:solidFill>
                                        <a:schemeClr val="bg1"/>
                                      </a:solidFill>
                                      <a:latin typeface="Cambria Math" panose="02040503050406030204" pitchFamily="18" charset="0"/>
                                    </a:rPr>
                                  </m:ctrlPr>
                                </m:sSubPr>
                                <m:e>
                                  <m:r>
                                    <a:rPr lang="en-US" altLang="ko-Kore-KR" sz="1600" b="0" cap="none" spc="0" smtClean="0">
                                      <a:solidFill>
                                        <a:schemeClr val="bg1"/>
                                      </a:solidFill>
                                      <a:latin typeface="Cambria Math" panose="02040503050406030204" pitchFamily="18" charset="0"/>
                                    </a:rPr>
                                    <m:t>𝑄</m:t>
                                  </m:r>
                                </m:e>
                                <m:sub>
                                  <m:r>
                                    <a:rPr lang="en-US" altLang="ko-Kore-KR" sz="1600" b="0" cap="none" spc="0" smtClean="0">
                                      <a:solidFill>
                                        <a:schemeClr val="bg1"/>
                                      </a:solidFill>
                                      <a:latin typeface="Cambria Math" panose="02040503050406030204" pitchFamily="18" charset="0"/>
                                    </a:rPr>
                                    <m:t>𝑛𝑜𝑚</m:t>
                                  </m:r>
                                </m:sub>
                              </m:sSub>
                              <m:r>
                                <a:rPr lang="en-US" altLang="ko-Kore-KR" sz="1600" b="0" cap="none" spc="0" smtClean="0">
                                  <a:solidFill>
                                    <a:schemeClr val="bg1"/>
                                  </a:solidFill>
                                  <a:latin typeface="Cambria Math" panose="02040503050406030204" pitchFamily="18" charset="0"/>
                                </a:rPr>
                                <m:t>)</m:t>
                              </m:r>
                            </m:oMath>
                          </a14:m>
                          <a:endParaRPr lang="en-US" altLang="ko-Kore-KR" sz="1600" b="0" cap="none" spc="0" dirty="0">
                            <a:solidFill>
                              <a:schemeClr val="bg1"/>
                            </a:solidFill>
                          </a:endParaRPr>
                        </a:p>
                      </a:txBody>
                      <a:tcPr marL="0" marR="208676" marT="41735" marB="2086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gridSpan="4">
                      <a:txBody>
                        <a:bodyPr/>
                        <a:lstStyle/>
                        <a:p>
                          <a:pPr algn="ctr"/>
                          <a:r>
                            <a:rPr lang="en-US" altLang="ko-Kore-KR" sz="2000" b="0" cap="none" spc="0" dirty="0">
                              <a:solidFill>
                                <a:schemeClr val="tx1"/>
                              </a:solidFill>
                            </a:rPr>
                            <a:t>SOC</a:t>
                          </a:r>
                          <a:endParaRPr lang="ko-Kore-KR" altLang="en-US" sz="2000" b="0" cap="none" spc="0" dirty="0">
                            <a:solidFill>
                              <a:schemeClr val="tx1"/>
                            </a:solidFill>
                          </a:endParaRPr>
                        </a:p>
                      </a:txBody>
                      <a:tcPr marL="0" marR="208676" marT="41735" marB="2086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algn="ctr"/>
                          <a:endParaRPr lang="ko-Kore-KR" altLang="en-US" sz="2400" b="0" cap="none" spc="0" dirty="0">
                            <a:solidFill>
                              <a:schemeClr val="tx1"/>
                            </a:solidFill>
                          </a:endParaRPr>
                        </a:p>
                      </a:txBody>
                      <a:tcPr marL="0" marR="208676" marT="41735" marB="2086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algn="ctr"/>
                          <a:endParaRPr lang="ko-Kore-KR" altLang="en-US" sz="2400" b="0" cap="none" spc="0" dirty="0">
                            <a:solidFill>
                              <a:schemeClr val="tx1"/>
                            </a:solidFill>
                          </a:endParaRPr>
                        </a:p>
                      </a:txBody>
                      <a:tcPr marL="0" marR="208676" marT="41735" marB="2086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algn="ctr"/>
                          <a:endParaRPr lang="ko-Kore-KR" altLang="en-US" sz="2400" b="0" cap="none" spc="0" dirty="0">
                            <a:solidFill>
                              <a:schemeClr val="tx1"/>
                            </a:solidFill>
                          </a:endParaRPr>
                        </a:p>
                      </a:txBody>
                      <a:tcPr marL="0" marR="208676" marT="41735" marB="2086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937612617"/>
                      </a:ext>
                    </a:extLst>
                  </a:tr>
                  <a:tr h="424550">
                    <a:tc vMerge="1">
                      <a:txBody>
                        <a:bodyPr/>
                        <a:lstStyle/>
                        <a:p>
                          <a:pPr algn="ctr"/>
                          <a:r>
                            <a:rPr lang="en-US" altLang="ko-Kore-KR" sz="1600" cap="none" spc="0" dirty="0">
                              <a:solidFill>
                                <a:schemeClr val="tx1"/>
                              </a:solidFill>
                            </a:rPr>
                            <a:t>1.</a:t>
                          </a:r>
                          <a:r>
                            <a:rPr lang="en-US" altLang="ko-Kore-KR" sz="1600" cap="none" spc="0" baseline="0" dirty="0">
                              <a:solidFill>
                                <a:schemeClr val="tx1"/>
                              </a:solidFill>
                            </a:rPr>
                            <a:t> </a:t>
                          </a:r>
                          <a14:m>
                            <m:oMath xmlns:m="http://schemas.openxmlformats.org/officeDocument/2006/math">
                              <m:r>
                                <a:rPr lang="en-US" altLang="ko-Kore-KR" sz="1600" b="0" i="1" cap="none" spc="0" baseline="0" smtClean="0">
                                  <a:solidFill>
                                    <a:schemeClr val="tx1"/>
                                  </a:solidFill>
                                  <a:latin typeface="Cambria Math" panose="02040503050406030204" pitchFamily="18" charset="0"/>
                                </a:rPr>
                                <m:t>𝐶𝑜𝑛𝑠𝑡𝑎𝑛𝑡</m:t>
                              </m:r>
                              <m:r>
                                <a:rPr lang="en-US" altLang="ko-Kore-KR" sz="1600" b="0" i="1" cap="none" spc="0" baseline="0" smtClean="0">
                                  <a:solidFill>
                                    <a:schemeClr val="tx1"/>
                                  </a:solidFill>
                                  <a:latin typeface="Cambria Math" panose="02040503050406030204" pitchFamily="18" charset="0"/>
                                </a:rPr>
                                <m:t> (</m:t>
                              </m:r>
                              <m:r>
                                <a:rPr lang="en-US" altLang="ko-Kore-KR" sz="1600" b="0" i="1" cap="none" spc="0" baseline="0" smtClean="0">
                                  <a:solidFill>
                                    <a:schemeClr val="tx1"/>
                                  </a:solidFill>
                                  <a:latin typeface="Cambria Math" panose="02040503050406030204" pitchFamily="18" charset="0"/>
                                </a:rPr>
                                <m:t>𝐼</m:t>
                              </m:r>
                              <m:r>
                                <a:rPr lang="en-US" altLang="ko-Kore-KR" sz="1600" b="0" i="1" cap="none" spc="0" baseline="0" smtClean="0">
                                  <a:solidFill>
                                    <a:schemeClr val="tx1"/>
                                  </a:solidFill>
                                  <a:latin typeface="Cambria Math" panose="02040503050406030204" pitchFamily="18" charset="0"/>
                                </a:rPr>
                                <m:t>=2)</m:t>
                              </m:r>
                            </m:oMath>
                          </a14:m>
                          <a:endParaRPr lang="ko-Kore-KR" altLang="en-US" sz="1600" cap="none" spc="0" dirty="0">
                            <a:solidFill>
                              <a:schemeClr val="tx1"/>
                            </a:solidFill>
                          </a:endParaRPr>
                        </a:p>
                      </a:txBody>
                      <a:tcPr marL="0" marR="208676" marT="62603" marB="2086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ko-Kore-KR" sz="1600" cap="none" spc="0" dirty="0">
                              <a:solidFill>
                                <a:schemeClr val="tx1"/>
                              </a:solidFill>
                            </a:rPr>
                            <a:t>0.4</a:t>
                          </a:r>
                          <a:endParaRPr lang="ko-Kore-KR" altLang="en-US" sz="1600" cap="none" spc="0" dirty="0">
                            <a:solidFill>
                              <a:schemeClr val="tx1"/>
                            </a:solidFill>
                          </a:endParaRPr>
                        </a:p>
                      </a:txBody>
                      <a:tcPr marL="0" marR="208676" marT="62603" marB="2086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ko-Kore-KR" sz="1600" cap="none" spc="0" dirty="0">
                              <a:solidFill>
                                <a:schemeClr val="tx1"/>
                              </a:solidFill>
                            </a:rPr>
                            <a:t>0</a:t>
                          </a:r>
                          <a:r>
                            <a:rPr lang="en-US" altLang="ko-KR" sz="1600" cap="none" spc="0" dirty="0">
                              <a:solidFill>
                                <a:schemeClr val="tx1"/>
                              </a:solidFill>
                            </a:rPr>
                            <a:t>.5</a:t>
                          </a:r>
                          <a:endParaRPr lang="ko-Kore-KR" altLang="en-US" sz="1600" cap="none" spc="0" dirty="0">
                            <a:solidFill>
                              <a:schemeClr val="tx1"/>
                            </a:solidFill>
                          </a:endParaRPr>
                        </a:p>
                      </a:txBody>
                      <a:tcPr marL="0" marR="208676" marT="62603" marB="2086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ko-Kore-KR" sz="1600" cap="none" spc="0" dirty="0">
                              <a:solidFill>
                                <a:schemeClr val="tx1"/>
                              </a:solidFill>
                            </a:rPr>
                            <a:t>0</a:t>
                          </a:r>
                          <a:r>
                            <a:rPr lang="en-US" altLang="ko-KR" sz="1600" cap="none" spc="0" dirty="0">
                              <a:solidFill>
                                <a:schemeClr val="tx1"/>
                              </a:solidFill>
                            </a:rPr>
                            <a:t>.9</a:t>
                          </a:r>
                          <a:endParaRPr lang="ko-Kore-KR" altLang="en-US" sz="1600" cap="none" spc="0" dirty="0">
                            <a:solidFill>
                              <a:schemeClr val="tx1"/>
                            </a:solidFill>
                          </a:endParaRPr>
                        </a:p>
                      </a:txBody>
                      <a:tcPr marL="0" marR="208676" marT="62603" marB="2086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ko-Kore-KR" sz="1600" cap="none" spc="0" dirty="0">
                              <a:solidFill>
                                <a:schemeClr val="tx1"/>
                              </a:solidFill>
                            </a:rPr>
                            <a:t>0</a:t>
                          </a:r>
                          <a:r>
                            <a:rPr lang="en-US" altLang="ko-KR" sz="1600" cap="none" spc="0" dirty="0">
                              <a:solidFill>
                                <a:schemeClr val="tx1"/>
                              </a:solidFill>
                            </a:rPr>
                            <a:t>.98</a:t>
                          </a:r>
                          <a:endParaRPr lang="ko-Kore-KR" altLang="en-US" sz="1600" cap="none" spc="0" dirty="0">
                            <a:solidFill>
                              <a:schemeClr val="tx1"/>
                            </a:solidFill>
                          </a:endParaRPr>
                        </a:p>
                      </a:txBody>
                      <a:tcPr marL="0" marR="208676" marT="62603" marB="2086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666033769"/>
                      </a:ext>
                    </a:extLst>
                  </a:tr>
                </a:tbl>
              </a:graphicData>
            </a:graphic>
          </p:graphicFrame>
        </mc:Choice>
        <mc:Fallback xmlns="">
          <p:graphicFrame>
            <p:nvGraphicFramePr>
              <p:cNvPr id="16" name="표 5">
                <a:extLst>
                  <a:ext uri="{FF2B5EF4-FFF2-40B4-BE49-F238E27FC236}">
                    <a16:creationId xmlns:a16="http://schemas.microsoft.com/office/drawing/2014/main" id="{3B0772F9-F0A2-CB47-8F28-DA702B2CBBE6}"/>
                  </a:ext>
                </a:extLst>
              </p:cNvPr>
              <p:cNvGraphicFramePr>
                <a:graphicFrameLocks noGrp="1"/>
              </p:cNvGraphicFramePr>
              <p:nvPr>
                <p:extLst>
                  <p:ext uri="{D42A27DB-BD31-4B8C-83A1-F6EECF244321}">
                    <p14:modId xmlns:p14="http://schemas.microsoft.com/office/powerpoint/2010/main" val="2689392269"/>
                  </p:ext>
                </p:extLst>
              </p:nvPr>
            </p:nvGraphicFramePr>
            <p:xfrm>
              <a:off x="723899" y="4766957"/>
              <a:ext cx="7696201" cy="1070330"/>
            </p:xfrm>
            <a:graphic>
              <a:graphicData uri="http://schemas.openxmlformats.org/drawingml/2006/table">
                <a:tbl>
                  <a:tblPr firstRow="1" bandRow="1">
                    <a:tableStyleId>{5C22544A-7EE6-4342-B048-85BDC9FD1C3A}</a:tableStyleId>
                  </a:tblPr>
                  <a:tblGrid>
                    <a:gridCol w="1905000">
                      <a:extLst>
                        <a:ext uri="{9D8B030D-6E8A-4147-A177-3AD203B41FA5}">
                          <a16:colId xmlns:a16="http://schemas.microsoft.com/office/drawing/2014/main" val="1678162374"/>
                        </a:ext>
                      </a:extLst>
                    </a:gridCol>
                    <a:gridCol w="1481778">
                      <a:extLst>
                        <a:ext uri="{9D8B030D-6E8A-4147-A177-3AD203B41FA5}">
                          <a16:colId xmlns:a16="http://schemas.microsoft.com/office/drawing/2014/main" val="2632179640"/>
                        </a:ext>
                      </a:extLst>
                    </a:gridCol>
                    <a:gridCol w="1436474">
                      <a:extLst>
                        <a:ext uri="{9D8B030D-6E8A-4147-A177-3AD203B41FA5}">
                          <a16:colId xmlns:a16="http://schemas.microsoft.com/office/drawing/2014/main" val="2702717122"/>
                        </a:ext>
                      </a:extLst>
                    </a:gridCol>
                    <a:gridCol w="1436475">
                      <a:extLst>
                        <a:ext uri="{9D8B030D-6E8A-4147-A177-3AD203B41FA5}">
                          <a16:colId xmlns:a16="http://schemas.microsoft.com/office/drawing/2014/main" val="3883086092"/>
                        </a:ext>
                      </a:extLst>
                    </a:gridCol>
                    <a:gridCol w="1436474">
                      <a:extLst>
                        <a:ext uri="{9D8B030D-6E8A-4147-A177-3AD203B41FA5}">
                          <a16:colId xmlns:a16="http://schemas.microsoft.com/office/drawing/2014/main" val="3655230488"/>
                        </a:ext>
                      </a:extLst>
                    </a:gridCol>
                  </a:tblGrid>
                  <a:tr h="555211">
                    <a:tc rowSpan="2">
                      <a:txBody>
                        <a:bodyPr/>
                        <a:lstStyle/>
                        <a:p>
                          <a:endParaRPr lang="ko-Kore-KR"/>
                        </a:p>
                      </a:txBody>
                      <a:tcPr marL="0" marR="208676" marT="41735" marB="2086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6"/>
                          <a:stretch>
                            <a:fillRect t="-3529" r="-305333"/>
                          </a:stretch>
                        </a:blipFill>
                      </a:tcPr>
                    </a:tc>
                    <a:tc gridSpan="4">
                      <a:txBody>
                        <a:bodyPr/>
                        <a:lstStyle/>
                        <a:p>
                          <a:pPr algn="ctr"/>
                          <a:r>
                            <a:rPr lang="en-US" altLang="ko-Kore-KR" sz="2000" b="0" cap="none" spc="0" dirty="0">
                              <a:solidFill>
                                <a:schemeClr val="tx1"/>
                              </a:solidFill>
                            </a:rPr>
                            <a:t>SOC</a:t>
                          </a:r>
                          <a:endParaRPr lang="ko-Kore-KR" altLang="en-US" sz="2000" b="0" cap="none" spc="0" dirty="0">
                            <a:solidFill>
                              <a:schemeClr val="tx1"/>
                            </a:solidFill>
                          </a:endParaRPr>
                        </a:p>
                      </a:txBody>
                      <a:tcPr marL="0" marR="208676" marT="41735" marB="2086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algn="ctr"/>
                          <a:endParaRPr lang="ko-Kore-KR" altLang="en-US" sz="2400" b="0" cap="none" spc="0" dirty="0">
                            <a:solidFill>
                              <a:schemeClr val="tx1"/>
                            </a:solidFill>
                          </a:endParaRPr>
                        </a:p>
                      </a:txBody>
                      <a:tcPr marL="0" marR="208676" marT="41735" marB="2086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algn="ctr"/>
                          <a:endParaRPr lang="ko-Kore-KR" altLang="en-US" sz="2400" b="0" cap="none" spc="0" dirty="0">
                            <a:solidFill>
                              <a:schemeClr val="tx1"/>
                            </a:solidFill>
                          </a:endParaRPr>
                        </a:p>
                      </a:txBody>
                      <a:tcPr marL="0" marR="208676" marT="41735" marB="2086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algn="ctr"/>
                          <a:endParaRPr lang="ko-Kore-KR" altLang="en-US" sz="2400" b="0" cap="none" spc="0" dirty="0">
                            <a:solidFill>
                              <a:schemeClr val="tx1"/>
                            </a:solidFill>
                          </a:endParaRPr>
                        </a:p>
                      </a:txBody>
                      <a:tcPr marL="0" marR="208676" marT="41735" marB="2086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937612617"/>
                      </a:ext>
                    </a:extLst>
                  </a:tr>
                  <a:tr h="515119">
                    <a:tc vMerge="1">
                      <a:txBody>
                        <a:bodyPr/>
                        <a:lstStyle/>
                        <a:p>
                          <a:pPr algn="ctr"/>
                          <a:r>
                            <a:rPr lang="en-US" altLang="ko-Kore-KR" sz="1600" cap="none" spc="0" dirty="0">
                              <a:solidFill>
                                <a:schemeClr val="tx1"/>
                              </a:solidFill>
                            </a:rPr>
                            <a:t>1.</a:t>
                          </a:r>
                          <a:r>
                            <a:rPr lang="en-US" altLang="ko-Kore-KR" sz="1600" cap="none" spc="0" baseline="0" dirty="0">
                              <a:solidFill>
                                <a:schemeClr val="tx1"/>
                              </a:solidFill>
                            </a:rPr>
                            <a:t> </a:t>
                          </a:r>
                          <a14:m xmlns:a14="http://schemas.microsoft.com/office/drawing/2010/main">
                            <m:oMath xmlns:m="http://schemas.openxmlformats.org/officeDocument/2006/math">
                              <m:r>
                                <a:rPr lang="en-US" altLang="ko-Kore-KR" sz="1600" b="0" i="1" cap="none" spc="0" baseline="0" smtClean="0">
                                  <a:solidFill>
                                    <a:schemeClr val="tx1"/>
                                  </a:solidFill>
                                  <a:latin typeface="Cambria Math" panose="02040503050406030204" pitchFamily="18" charset="0"/>
                                </a:rPr>
                                <m:t>𝐶𝑜𝑛𝑠𝑡𝑎𝑛𝑡</m:t>
                              </m:r>
                              <m:r>
                                <a:rPr lang="en-US" altLang="ko-Kore-KR" sz="1600" b="0" i="1" cap="none" spc="0" baseline="0" smtClean="0">
                                  <a:solidFill>
                                    <a:schemeClr val="tx1"/>
                                  </a:solidFill>
                                  <a:latin typeface="Cambria Math" panose="02040503050406030204" pitchFamily="18" charset="0"/>
                                </a:rPr>
                                <m:t> (</m:t>
                              </m:r>
                              <m:r>
                                <a:rPr lang="en-US" altLang="ko-Kore-KR" sz="1600" b="0" i="1" cap="none" spc="0" baseline="0" smtClean="0">
                                  <a:solidFill>
                                    <a:schemeClr val="tx1"/>
                                  </a:solidFill>
                                  <a:latin typeface="Cambria Math" panose="02040503050406030204" pitchFamily="18" charset="0"/>
                                </a:rPr>
                                <m:t>𝐼</m:t>
                              </m:r>
                              <m:r>
                                <a:rPr lang="en-US" altLang="ko-Kore-KR" sz="1600" b="0" i="1" cap="none" spc="0" baseline="0" smtClean="0">
                                  <a:solidFill>
                                    <a:schemeClr val="tx1"/>
                                  </a:solidFill>
                                  <a:latin typeface="Cambria Math" panose="02040503050406030204" pitchFamily="18" charset="0"/>
                                </a:rPr>
                                <m:t>=2)</m:t>
                              </m:r>
                            </m:oMath>
                          </a14:m>
                          <a:endParaRPr lang="ko-Kore-KR" altLang="en-US" sz="1600" cap="none" spc="0" dirty="0">
                            <a:solidFill>
                              <a:schemeClr val="tx1"/>
                            </a:solidFill>
                          </a:endParaRPr>
                        </a:p>
                      </a:txBody>
                      <a:tcPr marL="0" marR="208676" marT="62603" marB="2086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ko-Kore-KR" sz="1600" cap="none" spc="0" dirty="0">
                              <a:solidFill>
                                <a:schemeClr val="tx1"/>
                              </a:solidFill>
                            </a:rPr>
                            <a:t>0.4</a:t>
                          </a:r>
                          <a:endParaRPr lang="ko-Kore-KR" altLang="en-US" sz="1600" cap="none" spc="0" dirty="0">
                            <a:solidFill>
                              <a:schemeClr val="tx1"/>
                            </a:solidFill>
                          </a:endParaRPr>
                        </a:p>
                      </a:txBody>
                      <a:tcPr marL="0" marR="208676" marT="62603" marB="2086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ko-Kore-KR" sz="1600" cap="none" spc="0" dirty="0">
                              <a:solidFill>
                                <a:schemeClr val="tx1"/>
                              </a:solidFill>
                            </a:rPr>
                            <a:t>0</a:t>
                          </a:r>
                          <a:r>
                            <a:rPr lang="en-US" altLang="ko-KR" sz="1600" cap="none" spc="0" dirty="0">
                              <a:solidFill>
                                <a:schemeClr val="tx1"/>
                              </a:solidFill>
                            </a:rPr>
                            <a:t>.5</a:t>
                          </a:r>
                          <a:endParaRPr lang="ko-Kore-KR" altLang="en-US" sz="1600" cap="none" spc="0" dirty="0">
                            <a:solidFill>
                              <a:schemeClr val="tx1"/>
                            </a:solidFill>
                          </a:endParaRPr>
                        </a:p>
                      </a:txBody>
                      <a:tcPr marL="0" marR="208676" marT="62603" marB="2086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ko-Kore-KR" sz="1600" cap="none" spc="0" dirty="0">
                              <a:solidFill>
                                <a:schemeClr val="tx1"/>
                              </a:solidFill>
                            </a:rPr>
                            <a:t>0</a:t>
                          </a:r>
                          <a:r>
                            <a:rPr lang="en-US" altLang="ko-KR" sz="1600" cap="none" spc="0" dirty="0">
                              <a:solidFill>
                                <a:schemeClr val="tx1"/>
                              </a:solidFill>
                            </a:rPr>
                            <a:t>.9</a:t>
                          </a:r>
                          <a:endParaRPr lang="ko-Kore-KR" altLang="en-US" sz="1600" cap="none" spc="0" dirty="0">
                            <a:solidFill>
                              <a:schemeClr val="tx1"/>
                            </a:solidFill>
                          </a:endParaRPr>
                        </a:p>
                      </a:txBody>
                      <a:tcPr marL="0" marR="208676" marT="62603" marB="2086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ko-Kore-KR" sz="1600" cap="none" spc="0" dirty="0">
                              <a:solidFill>
                                <a:schemeClr val="tx1"/>
                              </a:solidFill>
                            </a:rPr>
                            <a:t>0</a:t>
                          </a:r>
                          <a:r>
                            <a:rPr lang="en-US" altLang="ko-KR" sz="1600" cap="none" spc="0" dirty="0">
                              <a:solidFill>
                                <a:schemeClr val="tx1"/>
                              </a:solidFill>
                            </a:rPr>
                            <a:t>.98</a:t>
                          </a:r>
                          <a:endParaRPr lang="ko-Kore-KR" altLang="en-US" sz="1600" cap="none" spc="0" dirty="0">
                            <a:solidFill>
                              <a:schemeClr val="tx1"/>
                            </a:solidFill>
                          </a:endParaRPr>
                        </a:p>
                      </a:txBody>
                      <a:tcPr marL="0" marR="208676" marT="62603" marB="2086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666033769"/>
                      </a:ext>
                    </a:extLst>
                  </a:tr>
                </a:tbl>
              </a:graphicData>
            </a:graphic>
          </p:graphicFrame>
        </mc:Fallback>
      </mc:AlternateContent>
      <p:sp>
        <p:nvSpPr>
          <p:cNvPr id="20" name="직사각형 19">
            <a:extLst>
              <a:ext uri="{FF2B5EF4-FFF2-40B4-BE49-F238E27FC236}">
                <a16:creationId xmlns:a16="http://schemas.microsoft.com/office/drawing/2014/main" id="{86B02FA2-6B1E-054B-90B2-D681A14054A1}"/>
              </a:ext>
            </a:extLst>
          </p:cNvPr>
          <p:cNvSpPr/>
          <p:nvPr/>
        </p:nvSpPr>
        <p:spPr>
          <a:xfrm>
            <a:off x="4114800" y="5334000"/>
            <a:ext cx="1447800" cy="503287"/>
          </a:xfrm>
          <a:prstGeom prst="rect">
            <a:avLst/>
          </a:prstGeom>
          <a:no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pic>
        <p:nvPicPr>
          <p:cNvPr id="14" name="그림 13">
            <a:extLst>
              <a:ext uri="{FF2B5EF4-FFF2-40B4-BE49-F238E27FC236}">
                <a16:creationId xmlns:a16="http://schemas.microsoft.com/office/drawing/2014/main" id="{ECDEA26B-3F8F-F242-A9AD-6C7104EF299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105400" y="890590"/>
            <a:ext cx="2224307" cy="1668230"/>
          </a:xfrm>
          <a:prstGeom prst="rect">
            <a:avLst/>
          </a:prstGeom>
          <a:ln>
            <a:solidFill>
              <a:srgbClr val="0070C0"/>
            </a:solidFill>
          </a:ln>
        </p:spPr>
      </p:pic>
      <p:pic>
        <p:nvPicPr>
          <p:cNvPr id="17" name="그림 16">
            <a:extLst>
              <a:ext uri="{FF2B5EF4-FFF2-40B4-BE49-F238E27FC236}">
                <a16:creationId xmlns:a16="http://schemas.microsoft.com/office/drawing/2014/main" id="{85ED486A-C0D2-C349-BEAA-06F31AF73191}"/>
              </a:ext>
            </a:extLst>
          </p:cNvPr>
          <p:cNvPicPr>
            <a:picLocks noChangeAspect="1"/>
          </p:cNvPicPr>
          <p:nvPr/>
        </p:nvPicPr>
        <p:blipFill>
          <a:blip r:embed="rId8">
            <a:extLst>
              <a:ext uri="{28A0092B-C50C-407E-A947-70E740481C1C}">
                <a14:useLocalDpi xmlns:a14="http://schemas.microsoft.com/office/drawing/2010/main" val="0"/>
              </a:ext>
            </a:extLst>
          </a:blip>
          <a:srcRect/>
          <a:stretch/>
        </p:blipFill>
        <p:spPr>
          <a:xfrm>
            <a:off x="5088408" y="2837107"/>
            <a:ext cx="2224307" cy="1668231"/>
          </a:xfrm>
          <a:prstGeom prst="rect">
            <a:avLst/>
          </a:prstGeom>
          <a:ln>
            <a:solidFill>
              <a:srgbClr val="0070C0"/>
            </a:solidFill>
          </a:ln>
        </p:spPr>
      </p:pic>
      <p:cxnSp>
        <p:nvCxnSpPr>
          <p:cNvPr id="3" name="꺾인 연결선[E] 2">
            <a:extLst>
              <a:ext uri="{FF2B5EF4-FFF2-40B4-BE49-F238E27FC236}">
                <a16:creationId xmlns:a16="http://schemas.microsoft.com/office/drawing/2014/main" id="{C1936C46-F164-3642-808D-4D3F9079E1CF}"/>
              </a:ext>
            </a:extLst>
          </p:cNvPr>
          <p:cNvCxnSpPr>
            <a:endCxn id="14" idx="1"/>
          </p:cNvCxnSpPr>
          <p:nvPr/>
        </p:nvCxnSpPr>
        <p:spPr>
          <a:xfrm flipV="1">
            <a:off x="2738120" y="1724705"/>
            <a:ext cx="2367280" cy="119982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직선 화살표 연결선 21">
            <a:extLst>
              <a:ext uri="{FF2B5EF4-FFF2-40B4-BE49-F238E27FC236}">
                <a16:creationId xmlns:a16="http://schemas.microsoft.com/office/drawing/2014/main" id="{24A410E8-E598-F04C-81A0-7D905EFCF6F7}"/>
              </a:ext>
            </a:extLst>
          </p:cNvPr>
          <p:cNvCxnSpPr>
            <a:endCxn id="17" idx="1"/>
          </p:cNvCxnSpPr>
          <p:nvPr/>
        </p:nvCxnSpPr>
        <p:spPr>
          <a:xfrm>
            <a:off x="2738120" y="3657600"/>
            <a:ext cx="2350288" cy="136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648174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hidden="1"/>
          <p:cNvSpPr>
            <a:spLocks noGrp="1"/>
          </p:cNvSpPr>
          <p:nvPr>
            <p:ph type="sldNum" sz="quarter" idx="4294967295"/>
          </p:nvPr>
        </p:nvSpPr>
        <p:spPr>
          <a:xfrm>
            <a:off x="6553200" y="6353344"/>
            <a:ext cx="2133600" cy="365125"/>
          </a:xfrm>
        </p:spPr>
        <p:txBody>
          <a:bodyPr/>
          <a:lstStyle/>
          <a:p>
            <a:pPr>
              <a:spcAft>
                <a:spcPts val="600"/>
              </a:spcAft>
            </a:pPr>
            <a:fld id="{8DEFE23A-4FF7-41CF-9D67-A1A984F1DA76}" type="slidenum">
              <a:rPr lang="en-US" smtClean="0"/>
              <a:pPr>
                <a:spcAft>
                  <a:spcPts val="600"/>
                </a:spcAft>
              </a:pPr>
              <a:t>21</a:t>
            </a:fld>
            <a:endParaRPr lang="en-US"/>
          </a:p>
        </p:txBody>
      </p:sp>
      <mc:AlternateContent xmlns:mc="http://schemas.openxmlformats.org/markup-compatibility/2006" xmlns:a14="http://schemas.microsoft.com/office/drawing/2010/main">
        <mc:Choice Requires="a14">
          <p:sp>
            <p:nvSpPr>
              <p:cNvPr id="11" name="Content Placeholder 2">
                <a:extLst>
                  <a:ext uri="{FF2B5EF4-FFF2-40B4-BE49-F238E27FC236}">
                    <a16:creationId xmlns:a16="http://schemas.microsoft.com/office/drawing/2014/main" id="{D7875886-BEE7-F841-88D8-79A035A3499D}"/>
                  </a:ext>
                </a:extLst>
              </p:cNvPr>
              <p:cNvSpPr txBox="1">
                <a:spLocks/>
              </p:cNvSpPr>
              <p:nvPr/>
            </p:nvSpPr>
            <p:spPr>
              <a:xfrm>
                <a:off x="304800" y="990600"/>
                <a:ext cx="5257800" cy="40949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lvl="1"/>
                <a:r>
                  <a:rPr kumimoji="1" lang="en-US" altLang="ko-Kore-KR" sz="2000" dirty="0"/>
                  <a:t>Input = Constant(</a:t>
                </a:r>
                <a14:m>
                  <m:oMath xmlns:m="http://schemas.openxmlformats.org/officeDocument/2006/math">
                    <m:r>
                      <a:rPr lang="en-US" altLang="ko-Kore-KR" sz="2000" i="1">
                        <a:latin typeface="Cambria Math" panose="02040503050406030204" pitchFamily="18" charset="0"/>
                      </a:rPr>
                      <m:t>𝐼</m:t>
                    </m:r>
                    <m:r>
                      <a:rPr lang="en-US" altLang="ko-Kore-KR" sz="2000" i="1">
                        <a:latin typeface="Cambria Math" panose="02040503050406030204" pitchFamily="18" charset="0"/>
                      </a:rPr>
                      <m:t>=2</m:t>
                    </m:r>
                  </m:oMath>
                </a14:m>
                <a:r>
                  <a:rPr kumimoji="1" lang="en-US" altLang="ko-Kore-KR" sz="2000" dirty="0"/>
                  <a:t>) &amp; SOC=0.5</a:t>
                </a:r>
              </a:p>
            </p:txBody>
          </p:sp>
        </mc:Choice>
        <mc:Fallback xmlns="">
          <p:sp>
            <p:nvSpPr>
              <p:cNvPr id="11" name="Content Placeholder 2">
                <a:extLst>
                  <a:ext uri="{FF2B5EF4-FFF2-40B4-BE49-F238E27FC236}">
                    <a16:creationId xmlns:a16="http://schemas.microsoft.com/office/drawing/2014/main" id="{D7875886-BEE7-F841-88D8-79A035A3499D}"/>
                  </a:ext>
                </a:extLst>
              </p:cNvPr>
              <p:cNvSpPr txBox="1">
                <a:spLocks noRot="1" noChangeAspect="1" noMove="1" noResize="1" noEditPoints="1" noAdjustHandles="1" noChangeArrowheads="1" noChangeShapeType="1" noTextEdit="1"/>
              </p:cNvSpPr>
              <p:nvPr/>
            </p:nvSpPr>
            <p:spPr>
              <a:xfrm>
                <a:off x="304800" y="990600"/>
                <a:ext cx="5257800" cy="409490"/>
              </a:xfrm>
              <a:prstGeom prst="rect">
                <a:avLst/>
              </a:prstGeom>
              <a:blipFill>
                <a:blip r:embed="rId3"/>
                <a:stretch>
                  <a:fillRect t="-9375" b="-21875"/>
                </a:stretch>
              </a:blipFill>
            </p:spPr>
            <p:txBody>
              <a:bodyPr/>
              <a:lstStyle/>
              <a:p>
                <a:r>
                  <a:rPr lang="ko-Kore-KR" altLang="en-US">
                    <a:noFill/>
                  </a:rPr>
                  <a:t> </a:t>
                </a:r>
              </a:p>
            </p:txBody>
          </p:sp>
        </mc:Fallback>
      </mc:AlternateContent>
      <p:sp>
        <p:nvSpPr>
          <p:cNvPr id="12" name="Title 1">
            <a:extLst>
              <a:ext uri="{FF2B5EF4-FFF2-40B4-BE49-F238E27FC236}">
                <a16:creationId xmlns:a16="http://schemas.microsoft.com/office/drawing/2014/main" id="{31A45D52-9C63-754C-AA9F-08C6551A87F6}"/>
              </a:ext>
            </a:extLst>
          </p:cNvPr>
          <p:cNvSpPr txBox="1">
            <a:spLocks/>
          </p:cNvSpPr>
          <p:nvPr/>
        </p:nvSpPr>
        <p:spPr>
          <a:xfrm>
            <a:off x="457200" y="76200"/>
            <a:ext cx="8229600" cy="1143000"/>
          </a:xfrm>
          <a:prstGeom prst="rect">
            <a:avLst/>
          </a:prstGeom>
        </p:spPr>
        <p:txBody>
          <a:bodyPr vert="horz" lIns="91440" tIns="45720" rIns="91440" bIns="45720" rtlCol="0" anchor="ctr">
            <a:noAutofit/>
          </a:bodyPr>
          <a:lstStyle>
            <a:lvl1pPr algn="l" defTabSz="914400" rtl="0" eaLnBrk="1" latinLnBrk="0" hangingPunct="1">
              <a:spcBef>
                <a:spcPct val="0"/>
              </a:spcBef>
              <a:buNone/>
              <a:defRPr sz="4000" kern="1200">
                <a:solidFill>
                  <a:schemeClr val="tx1"/>
                </a:solidFill>
                <a:latin typeface="+mj-lt"/>
                <a:ea typeface="+mj-ea"/>
                <a:cs typeface="+mj-cs"/>
              </a:defRPr>
            </a:lvl1pPr>
          </a:lstStyle>
          <a:p>
            <a:r>
              <a:rPr lang="en-US" sz="3200" dirty="0"/>
              <a:t>4. Results</a:t>
            </a:r>
          </a:p>
        </p:txBody>
      </p:sp>
      <p:pic>
        <p:nvPicPr>
          <p:cNvPr id="3" name="그림 2">
            <a:extLst>
              <a:ext uri="{FF2B5EF4-FFF2-40B4-BE49-F238E27FC236}">
                <a16:creationId xmlns:a16="http://schemas.microsoft.com/office/drawing/2014/main" id="{0995D913-A34A-3F47-9813-68FFD59377A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200" y="1933660"/>
            <a:ext cx="4800600" cy="3600450"/>
          </a:xfrm>
          <a:prstGeom prst="rect">
            <a:avLst/>
          </a:prstGeom>
        </p:spPr>
      </p:pic>
      <p:pic>
        <p:nvPicPr>
          <p:cNvPr id="6" name="그림 5">
            <a:extLst>
              <a:ext uri="{FF2B5EF4-FFF2-40B4-BE49-F238E27FC236}">
                <a16:creationId xmlns:a16="http://schemas.microsoft.com/office/drawing/2014/main" id="{F2726E8F-CAC0-5A4D-8F77-304DB772A78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20200" y="1933660"/>
            <a:ext cx="4800000" cy="3600000"/>
          </a:xfrm>
          <a:prstGeom prst="rect">
            <a:avLst/>
          </a:prstGeom>
        </p:spPr>
      </p:pic>
      <p:sp>
        <p:nvSpPr>
          <p:cNvPr id="17" name="TextBox 16">
            <a:extLst>
              <a:ext uri="{FF2B5EF4-FFF2-40B4-BE49-F238E27FC236}">
                <a16:creationId xmlns:a16="http://schemas.microsoft.com/office/drawing/2014/main" id="{20D81BC3-3961-4A49-87F6-6DE0E10007DA}"/>
              </a:ext>
            </a:extLst>
          </p:cNvPr>
          <p:cNvSpPr txBox="1"/>
          <p:nvPr/>
        </p:nvSpPr>
        <p:spPr>
          <a:xfrm>
            <a:off x="685800" y="5533660"/>
            <a:ext cx="3200400" cy="338554"/>
          </a:xfrm>
          <a:prstGeom prst="rect">
            <a:avLst/>
          </a:prstGeom>
          <a:noFill/>
        </p:spPr>
        <p:txBody>
          <a:bodyPr wrap="square" rtlCol="0">
            <a:spAutoFit/>
          </a:bodyPr>
          <a:lstStyle/>
          <a:p>
            <a:pPr algn="ctr"/>
            <a:r>
              <a:rPr kumimoji="1" lang="en-US" altLang="ko-Kore-KR" sz="1600" dirty="0"/>
              <a:t>Current VS Time</a:t>
            </a:r>
            <a:endParaRPr kumimoji="1" lang="ko-Kore-KR" altLang="en-US" sz="1600" dirty="0"/>
          </a:p>
        </p:txBody>
      </p:sp>
      <p:sp>
        <p:nvSpPr>
          <p:cNvPr id="20" name="TextBox 19">
            <a:extLst>
              <a:ext uri="{FF2B5EF4-FFF2-40B4-BE49-F238E27FC236}">
                <a16:creationId xmlns:a16="http://schemas.microsoft.com/office/drawing/2014/main" id="{DEC5F49B-9723-1D47-93CA-AE15F6919F8C}"/>
              </a:ext>
            </a:extLst>
          </p:cNvPr>
          <p:cNvSpPr txBox="1"/>
          <p:nvPr/>
        </p:nvSpPr>
        <p:spPr>
          <a:xfrm>
            <a:off x="5181600" y="5528846"/>
            <a:ext cx="3200400" cy="338554"/>
          </a:xfrm>
          <a:prstGeom prst="rect">
            <a:avLst/>
          </a:prstGeom>
          <a:noFill/>
        </p:spPr>
        <p:txBody>
          <a:bodyPr wrap="square" rtlCol="0">
            <a:spAutoFit/>
          </a:bodyPr>
          <a:lstStyle/>
          <a:p>
            <a:pPr algn="ctr"/>
            <a:r>
              <a:rPr kumimoji="1" lang="en-US" altLang="ko-Kore-KR" sz="1600" dirty="0"/>
              <a:t>Charge level VS Time</a:t>
            </a:r>
            <a:endParaRPr kumimoji="1" lang="ko-Kore-KR" altLang="en-US" sz="1600" dirty="0"/>
          </a:p>
        </p:txBody>
      </p:sp>
      <p:sp>
        <p:nvSpPr>
          <p:cNvPr id="21" name="TextBox 20">
            <a:extLst>
              <a:ext uri="{FF2B5EF4-FFF2-40B4-BE49-F238E27FC236}">
                <a16:creationId xmlns:a16="http://schemas.microsoft.com/office/drawing/2014/main" id="{0840E656-E5DC-4B4E-A0ED-04119CB733CE}"/>
              </a:ext>
            </a:extLst>
          </p:cNvPr>
          <p:cNvSpPr txBox="1"/>
          <p:nvPr/>
        </p:nvSpPr>
        <p:spPr>
          <a:xfrm>
            <a:off x="974650" y="1619945"/>
            <a:ext cx="5578550" cy="338554"/>
          </a:xfrm>
          <a:prstGeom prst="rect">
            <a:avLst/>
          </a:prstGeom>
          <a:noFill/>
        </p:spPr>
        <p:txBody>
          <a:bodyPr wrap="square" rtlCol="0">
            <a:spAutoFit/>
          </a:bodyPr>
          <a:lstStyle/>
          <a:p>
            <a:pPr marL="285750" indent="-285750">
              <a:buFont typeface="Arial" panose="020B0604020202020204" pitchFamily="34" charset="0"/>
              <a:buChar char="•"/>
            </a:pPr>
            <a:r>
              <a:rPr kumimoji="1" lang="en-US" altLang="ko-Kore-KR" sz="1600" dirty="0"/>
              <a:t>Current &amp; Charge level</a:t>
            </a:r>
            <a:endParaRPr kumimoji="1" lang="ko-Kore-KR" altLang="en-US" sz="1600" dirty="0"/>
          </a:p>
        </p:txBody>
      </p:sp>
    </p:spTree>
    <p:extLst>
      <p:ext uri="{BB962C8B-B14F-4D97-AF65-F5344CB8AC3E}">
        <p14:creationId xmlns:p14="http://schemas.microsoft.com/office/powerpoint/2010/main" val="28409301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hidden="1"/>
          <p:cNvSpPr>
            <a:spLocks noGrp="1"/>
          </p:cNvSpPr>
          <p:nvPr>
            <p:ph type="sldNum" sz="quarter" idx="4294967295"/>
          </p:nvPr>
        </p:nvSpPr>
        <p:spPr>
          <a:xfrm>
            <a:off x="6553200" y="6353344"/>
            <a:ext cx="2133600" cy="365125"/>
          </a:xfrm>
        </p:spPr>
        <p:txBody>
          <a:bodyPr/>
          <a:lstStyle/>
          <a:p>
            <a:pPr>
              <a:spcAft>
                <a:spcPts val="600"/>
              </a:spcAft>
            </a:pPr>
            <a:fld id="{8DEFE23A-4FF7-41CF-9D67-A1A984F1DA76}" type="slidenum">
              <a:rPr lang="en-US" smtClean="0"/>
              <a:pPr>
                <a:spcAft>
                  <a:spcPts val="600"/>
                </a:spcAft>
              </a:pPr>
              <a:t>22</a:t>
            </a:fld>
            <a:endParaRPr lang="en-US"/>
          </a:p>
        </p:txBody>
      </p:sp>
      <p:sp>
        <p:nvSpPr>
          <p:cNvPr id="11" name="Content Placeholder 2">
            <a:extLst>
              <a:ext uri="{FF2B5EF4-FFF2-40B4-BE49-F238E27FC236}">
                <a16:creationId xmlns:a16="http://schemas.microsoft.com/office/drawing/2014/main" id="{D7875886-BEE7-F841-88D8-79A035A3499D}"/>
              </a:ext>
            </a:extLst>
          </p:cNvPr>
          <p:cNvSpPr txBox="1">
            <a:spLocks/>
          </p:cNvSpPr>
          <p:nvPr/>
        </p:nvSpPr>
        <p:spPr>
          <a:xfrm>
            <a:off x="304800" y="990600"/>
            <a:ext cx="5257800" cy="40949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lvl="1"/>
            <a:r>
              <a:rPr kumimoji="1" lang="en-US" altLang="ko-Kore-KR" sz="2000" dirty="0"/>
              <a:t>Input = Constant , SOC=0.5</a:t>
            </a:r>
          </a:p>
        </p:txBody>
      </p:sp>
      <p:sp>
        <p:nvSpPr>
          <p:cNvPr id="12" name="Title 1">
            <a:extLst>
              <a:ext uri="{FF2B5EF4-FFF2-40B4-BE49-F238E27FC236}">
                <a16:creationId xmlns:a16="http://schemas.microsoft.com/office/drawing/2014/main" id="{31A45D52-9C63-754C-AA9F-08C6551A87F6}"/>
              </a:ext>
            </a:extLst>
          </p:cNvPr>
          <p:cNvSpPr txBox="1">
            <a:spLocks/>
          </p:cNvSpPr>
          <p:nvPr/>
        </p:nvSpPr>
        <p:spPr>
          <a:xfrm>
            <a:off x="457200" y="76200"/>
            <a:ext cx="8229600" cy="1143000"/>
          </a:xfrm>
          <a:prstGeom prst="rect">
            <a:avLst/>
          </a:prstGeom>
        </p:spPr>
        <p:txBody>
          <a:bodyPr vert="horz" lIns="91440" tIns="45720" rIns="91440" bIns="45720" rtlCol="0" anchor="ctr">
            <a:noAutofit/>
          </a:bodyPr>
          <a:lstStyle>
            <a:lvl1pPr algn="l" defTabSz="914400" rtl="0" eaLnBrk="1" latinLnBrk="0" hangingPunct="1">
              <a:spcBef>
                <a:spcPct val="0"/>
              </a:spcBef>
              <a:buNone/>
              <a:defRPr sz="4000" kern="1200">
                <a:solidFill>
                  <a:schemeClr val="tx1"/>
                </a:solidFill>
                <a:latin typeface="+mj-lt"/>
                <a:ea typeface="+mj-ea"/>
                <a:cs typeface="+mj-cs"/>
              </a:defRPr>
            </a:lvl1pPr>
          </a:lstStyle>
          <a:p>
            <a:r>
              <a:rPr lang="en-US" sz="3200" dirty="0"/>
              <a:t>4. Results</a:t>
            </a:r>
          </a:p>
        </p:txBody>
      </p:sp>
      <p:pic>
        <p:nvPicPr>
          <p:cNvPr id="3" name="그림 2">
            <a:extLst>
              <a:ext uri="{FF2B5EF4-FFF2-40B4-BE49-F238E27FC236}">
                <a16:creationId xmlns:a16="http://schemas.microsoft.com/office/drawing/2014/main" id="{0995D913-A34A-3F47-9813-68FFD59377AF}"/>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0" y="1933660"/>
            <a:ext cx="4800600" cy="3600450"/>
          </a:xfrm>
          <a:prstGeom prst="rect">
            <a:avLst/>
          </a:prstGeom>
        </p:spPr>
      </p:pic>
      <p:pic>
        <p:nvPicPr>
          <p:cNvPr id="6" name="그림 5">
            <a:extLst>
              <a:ext uri="{FF2B5EF4-FFF2-40B4-BE49-F238E27FC236}">
                <a16:creationId xmlns:a16="http://schemas.microsoft.com/office/drawing/2014/main" id="{F2726E8F-CAC0-5A4D-8F77-304DB772A785}"/>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4420200" y="1933660"/>
            <a:ext cx="4800000" cy="3600000"/>
          </a:xfrm>
          <a:prstGeom prst="rect">
            <a:avLst/>
          </a:prstGeom>
        </p:spPr>
      </p:pic>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20D81BC3-3961-4A49-87F6-6DE0E10007DA}"/>
                  </a:ext>
                </a:extLst>
              </p:cNvPr>
              <p:cNvSpPr txBox="1"/>
              <p:nvPr/>
            </p:nvSpPr>
            <p:spPr>
              <a:xfrm>
                <a:off x="685800" y="5533660"/>
                <a:ext cx="3200400" cy="357534"/>
              </a:xfrm>
              <a:prstGeom prst="rect">
                <a:avLst/>
              </a:prstGeom>
              <a:noFill/>
            </p:spPr>
            <p:txBody>
              <a:bodyPr wrap="square" rtlCol="0">
                <a:spAutoFit/>
              </a:bodyPr>
              <a:lstStyle/>
              <a:p>
                <a:pPr algn="ctr"/>
                <a14:m>
                  <m:oMath xmlns:m="http://schemas.openxmlformats.org/officeDocument/2006/math">
                    <m:sSub>
                      <m:sSubPr>
                        <m:ctrlPr>
                          <a:rPr kumimoji="1" lang="en-US" altLang="ko-Kore-KR" sz="1600" i="1" smtClean="0">
                            <a:latin typeface="Cambria Math" panose="02040503050406030204" pitchFamily="18" charset="0"/>
                          </a:rPr>
                        </m:ctrlPr>
                      </m:sSubPr>
                      <m:e>
                        <m:r>
                          <a:rPr kumimoji="1" lang="en-US" altLang="ko-Kore-KR" sz="1600" b="0" i="1" smtClean="0">
                            <a:latin typeface="Cambria Math" panose="02040503050406030204" pitchFamily="18" charset="0"/>
                          </a:rPr>
                          <m:t>𝑐</m:t>
                        </m:r>
                      </m:e>
                      <m:sub>
                        <m:r>
                          <a:rPr kumimoji="1" lang="en-US" altLang="ko-Kore-KR" sz="1600" b="0" i="1" smtClean="0">
                            <a:latin typeface="Cambria Math" panose="02040503050406030204" pitchFamily="18" charset="0"/>
                          </a:rPr>
                          <m:t>𝑠</m:t>
                        </m:r>
                        <m:r>
                          <a:rPr kumimoji="1" lang="en-US" altLang="ko-Kore-KR" sz="1600" b="0" i="1" smtClean="0">
                            <a:latin typeface="Cambria Math" panose="02040503050406030204" pitchFamily="18" charset="0"/>
                          </a:rPr>
                          <m:t>,</m:t>
                        </m:r>
                        <m:r>
                          <a:rPr kumimoji="1" lang="en-US" altLang="ko-Kore-KR" sz="1600" b="0" i="1" smtClean="0">
                            <a:latin typeface="Cambria Math" panose="02040503050406030204" pitchFamily="18" charset="0"/>
                          </a:rPr>
                          <m:t>𝑝</m:t>
                        </m:r>
                      </m:sub>
                    </m:sSub>
                  </m:oMath>
                </a14:m>
                <a:r>
                  <a:rPr kumimoji="1" lang="en-US" altLang="ko-Kore-KR" sz="1600" dirty="0"/>
                  <a:t> VS Time</a:t>
                </a:r>
                <a:endParaRPr kumimoji="1" lang="ko-Kore-KR" altLang="en-US" sz="1600" dirty="0"/>
              </a:p>
            </p:txBody>
          </p:sp>
        </mc:Choice>
        <mc:Fallback xmlns="">
          <p:sp>
            <p:nvSpPr>
              <p:cNvPr id="17" name="TextBox 16">
                <a:extLst>
                  <a:ext uri="{FF2B5EF4-FFF2-40B4-BE49-F238E27FC236}">
                    <a16:creationId xmlns:a16="http://schemas.microsoft.com/office/drawing/2014/main" id="{20D81BC3-3961-4A49-87F6-6DE0E10007DA}"/>
                  </a:ext>
                </a:extLst>
              </p:cNvPr>
              <p:cNvSpPr txBox="1">
                <a:spLocks noRot="1" noChangeAspect="1" noMove="1" noResize="1" noEditPoints="1" noAdjustHandles="1" noChangeArrowheads="1" noChangeShapeType="1" noTextEdit="1"/>
              </p:cNvSpPr>
              <p:nvPr/>
            </p:nvSpPr>
            <p:spPr>
              <a:xfrm>
                <a:off x="685800" y="5533660"/>
                <a:ext cx="3200400" cy="357534"/>
              </a:xfrm>
              <a:prstGeom prst="rect">
                <a:avLst/>
              </a:prstGeom>
              <a:blipFill>
                <a:blip r:embed="rId5"/>
                <a:stretch>
                  <a:fillRect t="-3571" b="-17857"/>
                </a:stretch>
              </a:blipFill>
            </p:spPr>
            <p:txBody>
              <a:bodyPr/>
              <a:lstStyle/>
              <a:p>
                <a:r>
                  <a:rPr lang="ko-Kore-KR" altLang="en-US">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DEC5F49B-9723-1D47-93CA-AE15F6919F8C}"/>
                  </a:ext>
                </a:extLst>
              </p:cNvPr>
              <p:cNvSpPr txBox="1"/>
              <p:nvPr/>
            </p:nvSpPr>
            <p:spPr>
              <a:xfrm>
                <a:off x="5181600" y="5528846"/>
                <a:ext cx="3200400" cy="349326"/>
              </a:xfrm>
              <a:prstGeom prst="rect">
                <a:avLst/>
              </a:prstGeom>
              <a:noFill/>
            </p:spPr>
            <p:txBody>
              <a:bodyPr wrap="square" rtlCol="0">
                <a:spAutoFit/>
              </a:bodyPr>
              <a:lstStyle/>
              <a:p>
                <a:pPr algn="ctr"/>
                <a14:m>
                  <m:oMath xmlns:m="http://schemas.openxmlformats.org/officeDocument/2006/math">
                    <m:sSub>
                      <m:sSubPr>
                        <m:ctrlPr>
                          <a:rPr kumimoji="1" lang="en-US" altLang="ko-Kore-KR" sz="1600" i="1" smtClean="0">
                            <a:latin typeface="Cambria Math" panose="02040503050406030204" pitchFamily="18" charset="0"/>
                          </a:rPr>
                        </m:ctrlPr>
                      </m:sSubPr>
                      <m:e>
                        <m:r>
                          <a:rPr kumimoji="1" lang="en-US" altLang="ko-Kore-KR" sz="1600" b="0" i="1" smtClean="0">
                            <a:latin typeface="Cambria Math" panose="02040503050406030204" pitchFamily="18" charset="0"/>
                          </a:rPr>
                          <m:t>𝑐</m:t>
                        </m:r>
                      </m:e>
                      <m:sub>
                        <m:r>
                          <a:rPr kumimoji="1" lang="en-US" altLang="ko-Kore-KR" sz="1600" b="0" i="1" smtClean="0">
                            <a:latin typeface="Cambria Math" panose="02040503050406030204" pitchFamily="18" charset="0"/>
                          </a:rPr>
                          <m:t>𝑠</m:t>
                        </m:r>
                        <m:r>
                          <a:rPr kumimoji="1" lang="en-US" altLang="ko-Kore-KR" sz="1600" b="0" i="1" smtClean="0">
                            <a:latin typeface="Cambria Math" panose="02040503050406030204" pitchFamily="18" charset="0"/>
                          </a:rPr>
                          <m:t>,</m:t>
                        </m:r>
                        <m:r>
                          <a:rPr kumimoji="1" lang="en-US" altLang="ko-Kore-KR" sz="1600" b="0" i="1" smtClean="0">
                            <a:latin typeface="Cambria Math" panose="02040503050406030204" pitchFamily="18" charset="0"/>
                          </a:rPr>
                          <m:t>𝑛</m:t>
                        </m:r>
                      </m:sub>
                    </m:sSub>
                  </m:oMath>
                </a14:m>
                <a:r>
                  <a:rPr kumimoji="1" lang="en-US" altLang="ko-Kore-KR" sz="1600" dirty="0"/>
                  <a:t> VS Time</a:t>
                </a:r>
                <a:endParaRPr kumimoji="1" lang="ko-Kore-KR" altLang="en-US" sz="1600" dirty="0"/>
              </a:p>
            </p:txBody>
          </p:sp>
        </mc:Choice>
        <mc:Fallback xmlns="">
          <p:sp>
            <p:nvSpPr>
              <p:cNvPr id="20" name="TextBox 19">
                <a:extLst>
                  <a:ext uri="{FF2B5EF4-FFF2-40B4-BE49-F238E27FC236}">
                    <a16:creationId xmlns:a16="http://schemas.microsoft.com/office/drawing/2014/main" id="{DEC5F49B-9723-1D47-93CA-AE15F6919F8C}"/>
                  </a:ext>
                </a:extLst>
              </p:cNvPr>
              <p:cNvSpPr txBox="1">
                <a:spLocks noRot="1" noChangeAspect="1" noMove="1" noResize="1" noEditPoints="1" noAdjustHandles="1" noChangeArrowheads="1" noChangeShapeType="1" noTextEdit="1"/>
              </p:cNvSpPr>
              <p:nvPr/>
            </p:nvSpPr>
            <p:spPr>
              <a:xfrm>
                <a:off x="5181600" y="5528846"/>
                <a:ext cx="3200400" cy="349326"/>
              </a:xfrm>
              <a:prstGeom prst="rect">
                <a:avLst/>
              </a:prstGeom>
              <a:blipFill>
                <a:blip r:embed="rId6"/>
                <a:stretch>
                  <a:fillRect t="-7407" b="-18519"/>
                </a:stretch>
              </a:blipFill>
            </p:spPr>
            <p:txBody>
              <a:bodyPr/>
              <a:lstStyle/>
              <a:p>
                <a:r>
                  <a:rPr lang="ko-Kore-KR" altLang="en-US">
                    <a:noFill/>
                  </a:rPr>
                  <a:t> </a:t>
                </a:r>
              </a:p>
            </p:txBody>
          </p:sp>
        </mc:Fallback>
      </mc:AlternateContent>
      <p:sp>
        <p:nvSpPr>
          <p:cNvPr id="9" name="TextBox 8">
            <a:extLst>
              <a:ext uri="{FF2B5EF4-FFF2-40B4-BE49-F238E27FC236}">
                <a16:creationId xmlns:a16="http://schemas.microsoft.com/office/drawing/2014/main" id="{7727AFAC-7D52-2449-A358-208859534A28}"/>
              </a:ext>
            </a:extLst>
          </p:cNvPr>
          <p:cNvSpPr txBox="1"/>
          <p:nvPr/>
        </p:nvSpPr>
        <p:spPr>
          <a:xfrm>
            <a:off x="974650" y="1619945"/>
            <a:ext cx="5578550" cy="338554"/>
          </a:xfrm>
          <a:prstGeom prst="rect">
            <a:avLst/>
          </a:prstGeom>
          <a:noFill/>
        </p:spPr>
        <p:txBody>
          <a:bodyPr wrap="square" rtlCol="0">
            <a:spAutoFit/>
          </a:bodyPr>
          <a:lstStyle/>
          <a:p>
            <a:pPr marL="285750" indent="-285750">
              <a:buFont typeface="Arial" panose="020B0604020202020204" pitchFamily="34" charset="0"/>
              <a:buChar char="•"/>
            </a:pPr>
            <a:r>
              <a:rPr kumimoji="1" lang="en-US" altLang="ko-Kore-KR" sz="1600" dirty="0"/>
              <a:t>Surface Concentration</a:t>
            </a:r>
            <a:endParaRPr kumimoji="1" lang="ko-Kore-KR" altLang="en-US" sz="1600" dirty="0"/>
          </a:p>
        </p:txBody>
      </p:sp>
    </p:spTree>
    <p:extLst>
      <p:ext uri="{BB962C8B-B14F-4D97-AF65-F5344CB8AC3E}">
        <p14:creationId xmlns:p14="http://schemas.microsoft.com/office/powerpoint/2010/main" val="22063218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hidden="1"/>
          <p:cNvSpPr>
            <a:spLocks noGrp="1"/>
          </p:cNvSpPr>
          <p:nvPr>
            <p:ph type="sldNum" sz="quarter" idx="4294967295"/>
          </p:nvPr>
        </p:nvSpPr>
        <p:spPr>
          <a:xfrm>
            <a:off x="6553200" y="6353344"/>
            <a:ext cx="2133600" cy="365125"/>
          </a:xfrm>
        </p:spPr>
        <p:txBody>
          <a:bodyPr/>
          <a:lstStyle/>
          <a:p>
            <a:pPr>
              <a:spcAft>
                <a:spcPts val="600"/>
              </a:spcAft>
            </a:pPr>
            <a:fld id="{8DEFE23A-4FF7-41CF-9D67-A1A984F1DA76}" type="slidenum">
              <a:rPr lang="en-US" smtClean="0"/>
              <a:pPr>
                <a:spcAft>
                  <a:spcPts val="600"/>
                </a:spcAft>
              </a:pPr>
              <a:t>23</a:t>
            </a:fld>
            <a:endParaRPr lang="en-US"/>
          </a:p>
        </p:txBody>
      </p:sp>
      <p:sp>
        <p:nvSpPr>
          <p:cNvPr id="11" name="Content Placeholder 2">
            <a:extLst>
              <a:ext uri="{FF2B5EF4-FFF2-40B4-BE49-F238E27FC236}">
                <a16:creationId xmlns:a16="http://schemas.microsoft.com/office/drawing/2014/main" id="{D7875886-BEE7-F841-88D8-79A035A3499D}"/>
              </a:ext>
            </a:extLst>
          </p:cNvPr>
          <p:cNvSpPr txBox="1">
            <a:spLocks/>
          </p:cNvSpPr>
          <p:nvPr/>
        </p:nvSpPr>
        <p:spPr>
          <a:xfrm>
            <a:off x="304800" y="990600"/>
            <a:ext cx="5257800" cy="40949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lvl="1"/>
            <a:r>
              <a:rPr kumimoji="1" lang="en-US" altLang="ko-Kore-KR" sz="2000" dirty="0"/>
              <a:t>Input = Constant , SOC=0.5</a:t>
            </a:r>
          </a:p>
        </p:txBody>
      </p:sp>
      <p:sp>
        <p:nvSpPr>
          <p:cNvPr id="12" name="Title 1">
            <a:extLst>
              <a:ext uri="{FF2B5EF4-FFF2-40B4-BE49-F238E27FC236}">
                <a16:creationId xmlns:a16="http://schemas.microsoft.com/office/drawing/2014/main" id="{31A45D52-9C63-754C-AA9F-08C6551A87F6}"/>
              </a:ext>
            </a:extLst>
          </p:cNvPr>
          <p:cNvSpPr txBox="1">
            <a:spLocks/>
          </p:cNvSpPr>
          <p:nvPr/>
        </p:nvSpPr>
        <p:spPr>
          <a:xfrm>
            <a:off x="457200" y="76200"/>
            <a:ext cx="8229600" cy="1143000"/>
          </a:xfrm>
          <a:prstGeom prst="rect">
            <a:avLst/>
          </a:prstGeom>
        </p:spPr>
        <p:txBody>
          <a:bodyPr vert="horz" lIns="91440" tIns="45720" rIns="91440" bIns="45720" rtlCol="0" anchor="ctr">
            <a:noAutofit/>
          </a:bodyPr>
          <a:lstStyle>
            <a:lvl1pPr algn="l" defTabSz="914400" rtl="0" eaLnBrk="1" latinLnBrk="0" hangingPunct="1">
              <a:spcBef>
                <a:spcPct val="0"/>
              </a:spcBef>
              <a:buNone/>
              <a:defRPr sz="4000" kern="1200">
                <a:solidFill>
                  <a:schemeClr val="tx1"/>
                </a:solidFill>
                <a:latin typeface="+mj-lt"/>
                <a:ea typeface="+mj-ea"/>
                <a:cs typeface="+mj-cs"/>
              </a:defRPr>
            </a:lvl1pPr>
          </a:lstStyle>
          <a:p>
            <a:r>
              <a:rPr lang="en-US" sz="3200" dirty="0"/>
              <a:t>4. Results</a:t>
            </a:r>
          </a:p>
        </p:txBody>
      </p:sp>
      <p:sp>
        <p:nvSpPr>
          <p:cNvPr id="20" name="TextBox 19">
            <a:extLst>
              <a:ext uri="{FF2B5EF4-FFF2-40B4-BE49-F238E27FC236}">
                <a16:creationId xmlns:a16="http://schemas.microsoft.com/office/drawing/2014/main" id="{DEC5F49B-9723-1D47-93CA-AE15F6919F8C}"/>
              </a:ext>
            </a:extLst>
          </p:cNvPr>
          <p:cNvSpPr txBox="1"/>
          <p:nvPr/>
        </p:nvSpPr>
        <p:spPr>
          <a:xfrm>
            <a:off x="2971800" y="5996794"/>
            <a:ext cx="3200400" cy="338554"/>
          </a:xfrm>
          <a:prstGeom prst="rect">
            <a:avLst/>
          </a:prstGeom>
          <a:noFill/>
        </p:spPr>
        <p:txBody>
          <a:bodyPr wrap="square" rtlCol="0">
            <a:spAutoFit/>
          </a:bodyPr>
          <a:lstStyle/>
          <a:p>
            <a:pPr algn="ctr"/>
            <a:r>
              <a:rPr kumimoji="1" lang="en-US" altLang="ko-Kore-KR" sz="1600" dirty="0"/>
              <a:t>Output V VS Time</a:t>
            </a:r>
            <a:endParaRPr kumimoji="1" lang="ko-Kore-KR" altLang="en-US" sz="1600" dirty="0"/>
          </a:p>
        </p:txBody>
      </p:sp>
      <p:sp>
        <p:nvSpPr>
          <p:cNvPr id="21" name="TextBox 20">
            <a:extLst>
              <a:ext uri="{FF2B5EF4-FFF2-40B4-BE49-F238E27FC236}">
                <a16:creationId xmlns:a16="http://schemas.microsoft.com/office/drawing/2014/main" id="{0840E656-E5DC-4B4E-A0ED-04119CB733CE}"/>
              </a:ext>
            </a:extLst>
          </p:cNvPr>
          <p:cNvSpPr txBox="1"/>
          <p:nvPr/>
        </p:nvSpPr>
        <p:spPr>
          <a:xfrm>
            <a:off x="974650" y="1619945"/>
            <a:ext cx="5578550" cy="338554"/>
          </a:xfrm>
          <a:prstGeom prst="rect">
            <a:avLst/>
          </a:prstGeom>
          <a:noFill/>
        </p:spPr>
        <p:txBody>
          <a:bodyPr wrap="square" rtlCol="0">
            <a:spAutoFit/>
          </a:bodyPr>
          <a:lstStyle/>
          <a:p>
            <a:pPr marL="285750" indent="-285750">
              <a:buFont typeface="Arial" panose="020B0604020202020204" pitchFamily="34" charset="0"/>
              <a:buChar char="•"/>
            </a:pPr>
            <a:r>
              <a:rPr kumimoji="1" lang="en-US" altLang="ko-Kore-KR" sz="1600" dirty="0"/>
              <a:t>Output Voltage</a:t>
            </a:r>
            <a:endParaRPr kumimoji="1" lang="ko-Kore-KR" altLang="en-US" sz="1600" dirty="0"/>
          </a:p>
        </p:txBody>
      </p:sp>
      <p:pic>
        <p:nvPicPr>
          <p:cNvPr id="8" name="그림 7">
            <a:extLst>
              <a:ext uri="{FF2B5EF4-FFF2-40B4-BE49-F238E27FC236}">
                <a16:creationId xmlns:a16="http://schemas.microsoft.com/office/drawing/2014/main" id="{30829EE0-29C4-3F4B-B2D5-CC821A0DC3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30400" y="2133600"/>
            <a:ext cx="5283200" cy="3962400"/>
          </a:xfrm>
          <a:prstGeom prst="rect">
            <a:avLst/>
          </a:prstGeom>
        </p:spPr>
      </p:pic>
    </p:spTree>
    <p:extLst>
      <p:ext uri="{BB962C8B-B14F-4D97-AF65-F5344CB8AC3E}">
        <p14:creationId xmlns:p14="http://schemas.microsoft.com/office/powerpoint/2010/main" val="22013763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hidden="1"/>
          <p:cNvSpPr>
            <a:spLocks noGrp="1"/>
          </p:cNvSpPr>
          <p:nvPr>
            <p:ph type="sldNum" sz="quarter" idx="4294967295"/>
          </p:nvPr>
        </p:nvSpPr>
        <p:spPr>
          <a:xfrm>
            <a:off x="6553200" y="6353344"/>
            <a:ext cx="2133600" cy="365125"/>
          </a:xfrm>
        </p:spPr>
        <p:txBody>
          <a:bodyPr/>
          <a:lstStyle/>
          <a:p>
            <a:pPr>
              <a:spcAft>
                <a:spcPts val="600"/>
              </a:spcAft>
            </a:pPr>
            <a:fld id="{8DEFE23A-4FF7-41CF-9D67-A1A984F1DA76}" type="slidenum">
              <a:rPr lang="en-US" smtClean="0"/>
              <a:pPr>
                <a:spcAft>
                  <a:spcPts val="600"/>
                </a:spcAft>
              </a:pPr>
              <a:t>24</a:t>
            </a:fld>
            <a:endParaRPr lang="en-US"/>
          </a:p>
        </p:txBody>
      </p:sp>
      <p:sp>
        <p:nvSpPr>
          <p:cNvPr id="11" name="Content Placeholder 2">
            <a:extLst>
              <a:ext uri="{FF2B5EF4-FFF2-40B4-BE49-F238E27FC236}">
                <a16:creationId xmlns:a16="http://schemas.microsoft.com/office/drawing/2014/main" id="{D7875886-BEE7-F841-88D8-79A035A3499D}"/>
              </a:ext>
            </a:extLst>
          </p:cNvPr>
          <p:cNvSpPr txBox="1">
            <a:spLocks/>
          </p:cNvSpPr>
          <p:nvPr/>
        </p:nvSpPr>
        <p:spPr>
          <a:xfrm>
            <a:off x="304800" y="990600"/>
            <a:ext cx="5257800" cy="40949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lvl="1"/>
            <a:r>
              <a:rPr kumimoji="1" lang="en-US" altLang="ko-Kore-KR" sz="2000" dirty="0"/>
              <a:t>Input = Variation &amp; SOC=0.5</a:t>
            </a:r>
          </a:p>
        </p:txBody>
      </p:sp>
      <p:sp>
        <p:nvSpPr>
          <p:cNvPr id="12" name="Title 1">
            <a:extLst>
              <a:ext uri="{FF2B5EF4-FFF2-40B4-BE49-F238E27FC236}">
                <a16:creationId xmlns:a16="http://schemas.microsoft.com/office/drawing/2014/main" id="{31A45D52-9C63-754C-AA9F-08C6551A87F6}"/>
              </a:ext>
            </a:extLst>
          </p:cNvPr>
          <p:cNvSpPr txBox="1">
            <a:spLocks/>
          </p:cNvSpPr>
          <p:nvPr/>
        </p:nvSpPr>
        <p:spPr>
          <a:xfrm>
            <a:off x="457200" y="76200"/>
            <a:ext cx="8229600" cy="1143000"/>
          </a:xfrm>
          <a:prstGeom prst="rect">
            <a:avLst/>
          </a:prstGeom>
        </p:spPr>
        <p:txBody>
          <a:bodyPr vert="horz" lIns="91440" tIns="45720" rIns="91440" bIns="45720" rtlCol="0" anchor="ctr">
            <a:noAutofit/>
          </a:bodyPr>
          <a:lstStyle>
            <a:lvl1pPr algn="l" defTabSz="914400" rtl="0" eaLnBrk="1" latinLnBrk="0" hangingPunct="1">
              <a:spcBef>
                <a:spcPct val="0"/>
              </a:spcBef>
              <a:buNone/>
              <a:defRPr sz="4000" kern="1200">
                <a:solidFill>
                  <a:schemeClr val="tx1"/>
                </a:solidFill>
                <a:latin typeface="+mj-lt"/>
                <a:ea typeface="+mj-ea"/>
                <a:cs typeface="+mj-cs"/>
              </a:defRPr>
            </a:lvl1pPr>
          </a:lstStyle>
          <a:p>
            <a:r>
              <a:rPr lang="en-US" sz="3200" dirty="0"/>
              <a:t>4. Results</a:t>
            </a:r>
          </a:p>
        </p:txBody>
      </p:sp>
      <p:pic>
        <p:nvPicPr>
          <p:cNvPr id="3" name="그림 2">
            <a:extLst>
              <a:ext uri="{FF2B5EF4-FFF2-40B4-BE49-F238E27FC236}">
                <a16:creationId xmlns:a16="http://schemas.microsoft.com/office/drawing/2014/main" id="{0995D913-A34A-3F47-9813-68FFD59377AF}"/>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76200" y="1933660"/>
            <a:ext cx="4800600" cy="3600450"/>
          </a:xfrm>
          <a:prstGeom prst="rect">
            <a:avLst/>
          </a:prstGeom>
        </p:spPr>
      </p:pic>
      <p:pic>
        <p:nvPicPr>
          <p:cNvPr id="6" name="그림 5">
            <a:extLst>
              <a:ext uri="{FF2B5EF4-FFF2-40B4-BE49-F238E27FC236}">
                <a16:creationId xmlns:a16="http://schemas.microsoft.com/office/drawing/2014/main" id="{F2726E8F-CAC0-5A4D-8F77-304DB772A785}"/>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4420200" y="1933660"/>
            <a:ext cx="4800000" cy="3600000"/>
          </a:xfrm>
          <a:prstGeom prst="rect">
            <a:avLst/>
          </a:prstGeom>
        </p:spPr>
      </p:pic>
      <p:sp>
        <p:nvSpPr>
          <p:cNvPr id="17" name="TextBox 16">
            <a:extLst>
              <a:ext uri="{FF2B5EF4-FFF2-40B4-BE49-F238E27FC236}">
                <a16:creationId xmlns:a16="http://schemas.microsoft.com/office/drawing/2014/main" id="{20D81BC3-3961-4A49-87F6-6DE0E10007DA}"/>
              </a:ext>
            </a:extLst>
          </p:cNvPr>
          <p:cNvSpPr txBox="1"/>
          <p:nvPr/>
        </p:nvSpPr>
        <p:spPr>
          <a:xfrm>
            <a:off x="685800" y="5533660"/>
            <a:ext cx="3200400" cy="338554"/>
          </a:xfrm>
          <a:prstGeom prst="rect">
            <a:avLst/>
          </a:prstGeom>
          <a:noFill/>
        </p:spPr>
        <p:txBody>
          <a:bodyPr wrap="square" rtlCol="0">
            <a:spAutoFit/>
          </a:bodyPr>
          <a:lstStyle/>
          <a:p>
            <a:pPr algn="ctr"/>
            <a:r>
              <a:rPr kumimoji="1" lang="en-US" altLang="ko-Kore-KR" sz="1600" dirty="0"/>
              <a:t>Current VS Time</a:t>
            </a:r>
            <a:endParaRPr kumimoji="1" lang="ko-Kore-KR" altLang="en-US" sz="1600" dirty="0"/>
          </a:p>
        </p:txBody>
      </p:sp>
      <p:sp>
        <p:nvSpPr>
          <p:cNvPr id="20" name="TextBox 19">
            <a:extLst>
              <a:ext uri="{FF2B5EF4-FFF2-40B4-BE49-F238E27FC236}">
                <a16:creationId xmlns:a16="http://schemas.microsoft.com/office/drawing/2014/main" id="{DEC5F49B-9723-1D47-93CA-AE15F6919F8C}"/>
              </a:ext>
            </a:extLst>
          </p:cNvPr>
          <p:cNvSpPr txBox="1"/>
          <p:nvPr/>
        </p:nvSpPr>
        <p:spPr>
          <a:xfrm>
            <a:off x="5181600" y="5528846"/>
            <a:ext cx="3200400" cy="338554"/>
          </a:xfrm>
          <a:prstGeom prst="rect">
            <a:avLst/>
          </a:prstGeom>
          <a:noFill/>
        </p:spPr>
        <p:txBody>
          <a:bodyPr wrap="square" rtlCol="0">
            <a:spAutoFit/>
          </a:bodyPr>
          <a:lstStyle/>
          <a:p>
            <a:pPr algn="ctr"/>
            <a:r>
              <a:rPr kumimoji="1" lang="en-US" altLang="ko-Kore-KR" sz="1600" dirty="0"/>
              <a:t>Charge level VS Time</a:t>
            </a:r>
            <a:endParaRPr kumimoji="1" lang="ko-Kore-KR" altLang="en-US" sz="1600" dirty="0"/>
          </a:p>
        </p:txBody>
      </p:sp>
      <p:sp>
        <p:nvSpPr>
          <p:cNvPr id="21" name="TextBox 20">
            <a:extLst>
              <a:ext uri="{FF2B5EF4-FFF2-40B4-BE49-F238E27FC236}">
                <a16:creationId xmlns:a16="http://schemas.microsoft.com/office/drawing/2014/main" id="{0840E656-E5DC-4B4E-A0ED-04119CB733CE}"/>
              </a:ext>
            </a:extLst>
          </p:cNvPr>
          <p:cNvSpPr txBox="1"/>
          <p:nvPr/>
        </p:nvSpPr>
        <p:spPr>
          <a:xfrm>
            <a:off x="974650" y="1619945"/>
            <a:ext cx="5578550" cy="338554"/>
          </a:xfrm>
          <a:prstGeom prst="rect">
            <a:avLst/>
          </a:prstGeom>
          <a:noFill/>
        </p:spPr>
        <p:txBody>
          <a:bodyPr wrap="square" rtlCol="0">
            <a:spAutoFit/>
          </a:bodyPr>
          <a:lstStyle/>
          <a:p>
            <a:pPr marL="285750" indent="-285750">
              <a:buFont typeface="Arial" panose="020B0604020202020204" pitchFamily="34" charset="0"/>
              <a:buChar char="•"/>
            </a:pPr>
            <a:r>
              <a:rPr kumimoji="1" lang="en-US" altLang="ko-Kore-KR" sz="1600" dirty="0"/>
              <a:t>Current &amp; Charge level</a:t>
            </a:r>
            <a:endParaRPr kumimoji="1" lang="ko-Kore-KR" altLang="en-US" sz="1600" dirty="0"/>
          </a:p>
        </p:txBody>
      </p:sp>
    </p:spTree>
    <p:extLst>
      <p:ext uri="{BB962C8B-B14F-4D97-AF65-F5344CB8AC3E}">
        <p14:creationId xmlns:p14="http://schemas.microsoft.com/office/powerpoint/2010/main" val="26295462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hidden="1"/>
          <p:cNvSpPr>
            <a:spLocks noGrp="1"/>
          </p:cNvSpPr>
          <p:nvPr>
            <p:ph type="sldNum" sz="quarter" idx="4294967295"/>
          </p:nvPr>
        </p:nvSpPr>
        <p:spPr>
          <a:xfrm>
            <a:off x="6553200" y="6353344"/>
            <a:ext cx="2133600" cy="365125"/>
          </a:xfrm>
        </p:spPr>
        <p:txBody>
          <a:bodyPr/>
          <a:lstStyle/>
          <a:p>
            <a:pPr>
              <a:spcAft>
                <a:spcPts val="600"/>
              </a:spcAft>
            </a:pPr>
            <a:fld id="{8DEFE23A-4FF7-41CF-9D67-A1A984F1DA76}" type="slidenum">
              <a:rPr lang="en-US" smtClean="0"/>
              <a:pPr>
                <a:spcAft>
                  <a:spcPts val="600"/>
                </a:spcAft>
              </a:pPr>
              <a:t>25</a:t>
            </a:fld>
            <a:endParaRPr lang="en-US"/>
          </a:p>
        </p:txBody>
      </p:sp>
      <p:sp>
        <p:nvSpPr>
          <p:cNvPr id="12" name="Title 1">
            <a:extLst>
              <a:ext uri="{FF2B5EF4-FFF2-40B4-BE49-F238E27FC236}">
                <a16:creationId xmlns:a16="http://schemas.microsoft.com/office/drawing/2014/main" id="{31A45D52-9C63-754C-AA9F-08C6551A87F6}"/>
              </a:ext>
            </a:extLst>
          </p:cNvPr>
          <p:cNvSpPr txBox="1">
            <a:spLocks/>
          </p:cNvSpPr>
          <p:nvPr/>
        </p:nvSpPr>
        <p:spPr>
          <a:xfrm>
            <a:off x="457200" y="76200"/>
            <a:ext cx="8229600" cy="1143000"/>
          </a:xfrm>
          <a:prstGeom prst="rect">
            <a:avLst/>
          </a:prstGeom>
        </p:spPr>
        <p:txBody>
          <a:bodyPr vert="horz" lIns="91440" tIns="45720" rIns="91440" bIns="45720" rtlCol="0" anchor="ctr">
            <a:noAutofit/>
          </a:bodyPr>
          <a:lstStyle>
            <a:lvl1pPr algn="l" defTabSz="914400" rtl="0" eaLnBrk="1" latinLnBrk="0" hangingPunct="1">
              <a:spcBef>
                <a:spcPct val="0"/>
              </a:spcBef>
              <a:buNone/>
              <a:defRPr sz="4000" kern="1200">
                <a:solidFill>
                  <a:schemeClr val="tx1"/>
                </a:solidFill>
                <a:latin typeface="+mj-lt"/>
                <a:ea typeface="+mj-ea"/>
                <a:cs typeface="+mj-cs"/>
              </a:defRPr>
            </a:lvl1pPr>
          </a:lstStyle>
          <a:p>
            <a:r>
              <a:rPr lang="en-US" sz="3200" dirty="0"/>
              <a:t>4. Results</a:t>
            </a:r>
          </a:p>
        </p:txBody>
      </p:sp>
      <p:pic>
        <p:nvPicPr>
          <p:cNvPr id="3" name="그림 2">
            <a:extLst>
              <a:ext uri="{FF2B5EF4-FFF2-40B4-BE49-F238E27FC236}">
                <a16:creationId xmlns:a16="http://schemas.microsoft.com/office/drawing/2014/main" id="{0995D913-A34A-3F47-9813-68FFD59377AF}"/>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0" y="1933660"/>
            <a:ext cx="4800600" cy="3600450"/>
          </a:xfrm>
          <a:prstGeom prst="rect">
            <a:avLst/>
          </a:prstGeom>
        </p:spPr>
      </p:pic>
      <p:pic>
        <p:nvPicPr>
          <p:cNvPr id="6" name="그림 5">
            <a:extLst>
              <a:ext uri="{FF2B5EF4-FFF2-40B4-BE49-F238E27FC236}">
                <a16:creationId xmlns:a16="http://schemas.microsoft.com/office/drawing/2014/main" id="{F2726E8F-CAC0-5A4D-8F77-304DB772A785}"/>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4420200" y="1933660"/>
            <a:ext cx="4800000" cy="3600000"/>
          </a:xfrm>
          <a:prstGeom prst="rect">
            <a:avLst/>
          </a:prstGeom>
        </p:spPr>
      </p:pic>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20D81BC3-3961-4A49-87F6-6DE0E10007DA}"/>
                  </a:ext>
                </a:extLst>
              </p:cNvPr>
              <p:cNvSpPr txBox="1"/>
              <p:nvPr/>
            </p:nvSpPr>
            <p:spPr>
              <a:xfrm>
                <a:off x="685800" y="5533660"/>
                <a:ext cx="3200400" cy="357534"/>
              </a:xfrm>
              <a:prstGeom prst="rect">
                <a:avLst/>
              </a:prstGeom>
              <a:noFill/>
            </p:spPr>
            <p:txBody>
              <a:bodyPr wrap="square" rtlCol="0">
                <a:spAutoFit/>
              </a:bodyPr>
              <a:lstStyle/>
              <a:p>
                <a:pPr algn="ctr"/>
                <a14:m>
                  <m:oMath xmlns:m="http://schemas.openxmlformats.org/officeDocument/2006/math">
                    <m:sSub>
                      <m:sSubPr>
                        <m:ctrlPr>
                          <a:rPr kumimoji="1" lang="en-US" altLang="ko-Kore-KR" sz="1600" i="1" smtClean="0">
                            <a:latin typeface="Cambria Math" panose="02040503050406030204" pitchFamily="18" charset="0"/>
                          </a:rPr>
                        </m:ctrlPr>
                      </m:sSubPr>
                      <m:e>
                        <m:r>
                          <a:rPr kumimoji="1" lang="en-US" altLang="ko-Kore-KR" sz="1600" b="0" i="1" smtClean="0">
                            <a:latin typeface="Cambria Math" panose="02040503050406030204" pitchFamily="18" charset="0"/>
                          </a:rPr>
                          <m:t>𝑐</m:t>
                        </m:r>
                      </m:e>
                      <m:sub>
                        <m:r>
                          <a:rPr kumimoji="1" lang="en-US" altLang="ko-Kore-KR" sz="1600" b="0" i="1" smtClean="0">
                            <a:latin typeface="Cambria Math" panose="02040503050406030204" pitchFamily="18" charset="0"/>
                          </a:rPr>
                          <m:t>𝑠</m:t>
                        </m:r>
                        <m:r>
                          <a:rPr kumimoji="1" lang="en-US" altLang="ko-Kore-KR" sz="1600" b="0" i="1" smtClean="0">
                            <a:latin typeface="Cambria Math" panose="02040503050406030204" pitchFamily="18" charset="0"/>
                          </a:rPr>
                          <m:t>,</m:t>
                        </m:r>
                        <m:r>
                          <a:rPr kumimoji="1" lang="en-US" altLang="ko-Kore-KR" sz="1600" b="0" i="1" smtClean="0">
                            <a:latin typeface="Cambria Math" panose="02040503050406030204" pitchFamily="18" charset="0"/>
                          </a:rPr>
                          <m:t>𝑝</m:t>
                        </m:r>
                      </m:sub>
                    </m:sSub>
                  </m:oMath>
                </a14:m>
                <a:r>
                  <a:rPr kumimoji="1" lang="en-US" altLang="ko-Kore-KR" sz="1600" dirty="0"/>
                  <a:t> VS Time</a:t>
                </a:r>
                <a:endParaRPr kumimoji="1" lang="ko-Kore-KR" altLang="en-US" sz="1600" dirty="0"/>
              </a:p>
            </p:txBody>
          </p:sp>
        </mc:Choice>
        <mc:Fallback xmlns="">
          <p:sp>
            <p:nvSpPr>
              <p:cNvPr id="17" name="TextBox 16">
                <a:extLst>
                  <a:ext uri="{FF2B5EF4-FFF2-40B4-BE49-F238E27FC236}">
                    <a16:creationId xmlns:a16="http://schemas.microsoft.com/office/drawing/2014/main" id="{20D81BC3-3961-4A49-87F6-6DE0E10007DA}"/>
                  </a:ext>
                </a:extLst>
              </p:cNvPr>
              <p:cNvSpPr txBox="1">
                <a:spLocks noRot="1" noChangeAspect="1" noMove="1" noResize="1" noEditPoints="1" noAdjustHandles="1" noChangeArrowheads="1" noChangeShapeType="1" noTextEdit="1"/>
              </p:cNvSpPr>
              <p:nvPr/>
            </p:nvSpPr>
            <p:spPr>
              <a:xfrm>
                <a:off x="685800" y="5533660"/>
                <a:ext cx="3200400" cy="357534"/>
              </a:xfrm>
              <a:prstGeom prst="rect">
                <a:avLst/>
              </a:prstGeom>
              <a:blipFill>
                <a:blip r:embed="rId5"/>
                <a:stretch>
                  <a:fillRect t="-3571" b="-17857"/>
                </a:stretch>
              </a:blipFill>
            </p:spPr>
            <p:txBody>
              <a:bodyPr/>
              <a:lstStyle/>
              <a:p>
                <a:r>
                  <a:rPr lang="ko-Kore-KR" altLang="en-US">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DEC5F49B-9723-1D47-93CA-AE15F6919F8C}"/>
                  </a:ext>
                </a:extLst>
              </p:cNvPr>
              <p:cNvSpPr txBox="1"/>
              <p:nvPr/>
            </p:nvSpPr>
            <p:spPr>
              <a:xfrm>
                <a:off x="5181600" y="5528846"/>
                <a:ext cx="3200400" cy="349326"/>
              </a:xfrm>
              <a:prstGeom prst="rect">
                <a:avLst/>
              </a:prstGeom>
              <a:noFill/>
            </p:spPr>
            <p:txBody>
              <a:bodyPr wrap="square" rtlCol="0">
                <a:spAutoFit/>
              </a:bodyPr>
              <a:lstStyle/>
              <a:p>
                <a:pPr algn="ctr"/>
                <a14:m>
                  <m:oMath xmlns:m="http://schemas.openxmlformats.org/officeDocument/2006/math">
                    <m:sSub>
                      <m:sSubPr>
                        <m:ctrlPr>
                          <a:rPr kumimoji="1" lang="en-US" altLang="ko-Kore-KR" sz="1600" i="1" smtClean="0">
                            <a:latin typeface="Cambria Math" panose="02040503050406030204" pitchFamily="18" charset="0"/>
                          </a:rPr>
                        </m:ctrlPr>
                      </m:sSubPr>
                      <m:e>
                        <m:r>
                          <a:rPr kumimoji="1" lang="en-US" altLang="ko-Kore-KR" sz="1600" b="0" i="1" smtClean="0">
                            <a:latin typeface="Cambria Math" panose="02040503050406030204" pitchFamily="18" charset="0"/>
                          </a:rPr>
                          <m:t>𝑐</m:t>
                        </m:r>
                      </m:e>
                      <m:sub>
                        <m:r>
                          <a:rPr kumimoji="1" lang="en-US" altLang="ko-Kore-KR" sz="1600" b="0" i="1" smtClean="0">
                            <a:latin typeface="Cambria Math" panose="02040503050406030204" pitchFamily="18" charset="0"/>
                          </a:rPr>
                          <m:t>𝑠</m:t>
                        </m:r>
                        <m:r>
                          <a:rPr kumimoji="1" lang="en-US" altLang="ko-Kore-KR" sz="1600" b="0" i="1" smtClean="0">
                            <a:latin typeface="Cambria Math" panose="02040503050406030204" pitchFamily="18" charset="0"/>
                          </a:rPr>
                          <m:t>,</m:t>
                        </m:r>
                        <m:r>
                          <a:rPr kumimoji="1" lang="en-US" altLang="ko-Kore-KR" sz="1600" b="0" i="1" smtClean="0">
                            <a:latin typeface="Cambria Math" panose="02040503050406030204" pitchFamily="18" charset="0"/>
                          </a:rPr>
                          <m:t>𝑛</m:t>
                        </m:r>
                      </m:sub>
                    </m:sSub>
                  </m:oMath>
                </a14:m>
                <a:r>
                  <a:rPr kumimoji="1" lang="en-US" altLang="ko-Kore-KR" sz="1600" dirty="0"/>
                  <a:t> VS Time</a:t>
                </a:r>
                <a:endParaRPr kumimoji="1" lang="ko-Kore-KR" altLang="en-US" sz="1600" dirty="0"/>
              </a:p>
            </p:txBody>
          </p:sp>
        </mc:Choice>
        <mc:Fallback xmlns="">
          <p:sp>
            <p:nvSpPr>
              <p:cNvPr id="20" name="TextBox 19">
                <a:extLst>
                  <a:ext uri="{FF2B5EF4-FFF2-40B4-BE49-F238E27FC236}">
                    <a16:creationId xmlns:a16="http://schemas.microsoft.com/office/drawing/2014/main" id="{DEC5F49B-9723-1D47-93CA-AE15F6919F8C}"/>
                  </a:ext>
                </a:extLst>
              </p:cNvPr>
              <p:cNvSpPr txBox="1">
                <a:spLocks noRot="1" noChangeAspect="1" noMove="1" noResize="1" noEditPoints="1" noAdjustHandles="1" noChangeArrowheads="1" noChangeShapeType="1" noTextEdit="1"/>
              </p:cNvSpPr>
              <p:nvPr/>
            </p:nvSpPr>
            <p:spPr>
              <a:xfrm>
                <a:off x="5181600" y="5528846"/>
                <a:ext cx="3200400" cy="349326"/>
              </a:xfrm>
              <a:prstGeom prst="rect">
                <a:avLst/>
              </a:prstGeom>
              <a:blipFill>
                <a:blip r:embed="rId6"/>
                <a:stretch>
                  <a:fillRect t="-7407" b="-18519"/>
                </a:stretch>
              </a:blipFill>
            </p:spPr>
            <p:txBody>
              <a:bodyPr/>
              <a:lstStyle/>
              <a:p>
                <a:r>
                  <a:rPr lang="ko-Kore-KR" altLang="en-US">
                    <a:noFill/>
                  </a:rPr>
                  <a:t> </a:t>
                </a:r>
              </a:p>
            </p:txBody>
          </p:sp>
        </mc:Fallback>
      </mc:AlternateContent>
      <p:sp>
        <p:nvSpPr>
          <p:cNvPr id="9" name="TextBox 8">
            <a:extLst>
              <a:ext uri="{FF2B5EF4-FFF2-40B4-BE49-F238E27FC236}">
                <a16:creationId xmlns:a16="http://schemas.microsoft.com/office/drawing/2014/main" id="{7727AFAC-7D52-2449-A358-208859534A28}"/>
              </a:ext>
            </a:extLst>
          </p:cNvPr>
          <p:cNvSpPr txBox="1"/>
          <p:nvPr/>
        </p:nvSpPr>
        <p:spPr>
          <a:xfrm>
            <a:off x="974650" y="1619945"/>
            <a:ext cx="5578550" cy="338554"/>
          </a:xfrm>
          <a:prstGeom prst="rect">
            <a:avLst/>
          </a:prstGeom>
          <a:noFill/>
        </p:spPr>
        <p:txBody>
          <a:bodyPr wrap="square" rtlCol="0">
            <a:spAutoFit/>
          </a:bodyPr>
          <a:lstStyle/>
          <a:p>
            <a:pPr marL="285750" indent="-285750">
              <a:buFont typeface="Arial" panose="020B0604020202020204" pitchFamily="34" charset="0"/>
              <a:buChar char="•"/>
            </a:pPr>
            <a:r>
              <a:rPr kumimoji="1" lang="en-US" altLang="ko-Kore-KR" sz="1600" dirty="0"/>
              <a:t>Surface Concentration</a:t>
            </a:r>
            <a:endParaRPr kumimoji="1" lang="ko-Kore-KR" altLang="en-US" sz="1600" dirty="0"/>
          </a:p>
        </p:txBody>
      </p:sp>
      <p:sp>
        <p:nvSpPr>
          <p:cNvPr id="10" name="Content Placeholder 2">
            <a:extLst>
              <a:ext uri="{FF2B5EF4-FFF2-40B4-BE49-F238E27FC236}">
                <a16:creationId xmlns:a16="http://schemas.microsoft.com/office/drawing/2014/main" id="{139E286C-1434-3642-8C47-F2ABFC5FD721}"/>
              </a:ext>
            </a:extLst>
          </p:cNvPr>
          <p:cNvSpPr txBox="1">
            <a:spLocks/>
          </p:cNvSpPr>
          <p:nvPr/>
        </p:nvSpPr>
        <p:spPr>
          <a:xfrm>
            <a:off x="304800" y="990600"/>
            <a:ext cx="5257800" cy="40949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lvl="1"/>
            <a:r>
              <a:rPr kumimoji="1" lang="en-US" altLang="ko-Kore-KR" sz="2000" dirty="0"/>
              <a:t>Input = Variation &amp; SOC=0.5</a:t>
            </a:r>
          </a:p>
        </p:txBody>
      </p:sp>
    </p:spTree>
    <p:extLst>
      <p:ext uri="{BB962C8B-B14F-4D97-AF65-F5344CB8AC3E}">
        <p14:creationId xmlns:p14="http://schemas.microsoft.com/office/powerpoint/2010/main" val="39066238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hidden="1"/>
          <p:cNvSpPr>
            <a:spLocks noGrp="1"/>
          </p:cNvSpPr>
          <p:nvPr>
            <p:ph type="sldNum" sz="quarter" idx="4294967295"/>
          </p:nvPr>
        </p:nvSpPr>
        <p:spPr>
          <a:xfrm>
            <a:off x="6553200" y="6353344"/>
            <a:ext cx="2133600" cy="365125"/>
          </a:xfrm>
        </p:spPr>
        <p:txBody>
          <a:bodyPr/>
          <a:lstStyle/>
          <a:p>
            <a:pPr>
              <a:spcAft>
                <a:spcPts val="600"/>
              </a:spcAft>
            </a:pPr>
            <a:fld id="{8DEFE23A-4FF7-41CF-9D67-A1A984F1DA76}" type="slidenum">
              <a:rPr lang="en-US" smtClean="0"/>
              <a:pPr>
                <a:spcAft>
                  <a:spcPts val="600"/>
                </a:spcAft>
              </a:pPr>
              <a:t>26</a:t>
            </a:fld>
            <a:endParaRPr lang="en-US"/>
          </a:p>
        </p:txBody>
      </p:sp>
      <p:sp>
        <p:nvSpPr>
          <p:cNvPr id="12" name="Title 1">
            <a:extLst>
              <a:ext uri="{FF2B5EF4-FFF2-40B4-BE49-F238E27FC236}">
                <a16:creationId xmlns:a16="http://schemas.microsoft.com/office/drawing/2014/main" id="{31A45D52-9C63-754C-AA9F-08C6551A87F6}"/>
              </a:ext>
            </a:extLst>
          </p:cNvPr>
          <p:cNvSpPr txBox="1">
            <a:spLocks/>
          </p:cNvSpPr>
          <p:nvPr/>
        </p:nvSpPr>
        <p:spPr>
          <a:xfrm>
            <a:off x="457200" y="76200"/>
            <a:ext cx="8229600" cy="1143000"/>
          </a:xfrm>
          <a:prstGeom prst="rect">
            <a:avLst/>
          </a:prstGeom>
        </p:spPr>
        <p:txBody>
          <a:bodyPr vert="horz" lIns="91440" tIns="45720" rIns="91440" bIns="45720" rtlCol="0" anchor="ctr">
            <a:noAutofit/>
          </a:bodyPr>
          <a:lstStyle>
            <a:lvl1pPr algn="l" defTabSz="914400" rtl="0" eaLnBrk="1" latinLnBrk="0" hangingPunct="1">
              <a:spcBef>
                <a:spcPct val="0"/>
              </a:spcBef>
              <a:buNone/>
              <a:defRPr sz="4000" kern="1200">
                <a:solidFill>
                  <a:schemeClr val="tx1"/>
                </a:solidFill>
                <a:latin typeface="+mj-lt"/>
                <a:ea typeface="+mj-ea"/>
                <a:cs typeface="+mj-cs"/>
              </a:defRPr>
            </a:lvl1pPr>
          </a:lstStyle>
          <a:p>
            <a:r>
              <a:rPr lang="en-US" sz="3200" dirty="0"/>
              <a:t>4. Results</a:t>
            </a:r>
          </a:p>
        </p:txBody>
      </p:sp>
      <p:sp>
        <p:nvSpPr>
          <p:cNvPr id="20" name="TextBox 19">
            <a:extLst>
              <a:ext uri="{FF2B5EF4-FFF2-40B4-BE49-F238E27FC236}">
                <a16:creationId xmlns:a16="http://schemas.microsoft.com/office/drawing/2014/main" id="{DEC5F49B-9723-1D47-93CA-AE15F6919F8C}"/>
              </a:ext>
            </a:extLst>
          </p:cNvPr>
          <p:cNvSpPr txBox="1"/>
          <p:nvPr/>
        </p:nvSpPr>
        <p:spPr>
          <a:xfrm>
            <a:off x="2971800" y="5996794"/>
            <a:ext cx="3200400" cy="338554"/>
          </a:xfrm>
          <a:prstGeom prst="rect">
            <a:avLst/>
          </a:prstGeom>
          <a:noFill/>
        </p:spPr>
        <p:txBody>
          <a:bodyPr wrap="square" rtlCol="0">
            <a:spAutoFit/>
          </a:bodyPr>
          <a:lstStyle/>
          <a:p>
            <a:pPr algn="ctr"/>
            <a:r>
              <a:rPr kumimoji="1" lang="en-US" altLang="ko-Kore-KR" sz="1600" dirty="0"/>
              <a:t>Output V VS Time</a:t>
            </a:r>
            <a:endParaRPr kumimoji="1" lang="ko-Kore-KR" altLang="en-US" sz="1600" dirty="0"/>
          </a:p>
        </p:txBody>
      </p:sp>
      <p:sp>
        <p:nvSpPr>
          <p:cNvPr id="21" name="TextBox 20">
            <a:extLst>
              <a:ext uri="{FF2B5EF4-FFF2-40B4-BE49-F238E27FC236}">
                <a16:creationId xmlns:a16="http://schemas.microsoft.com/office/drawing/2014/main" id="{0840E656-E5DC-4B4E-A0ED-04119CB733CE}"/>
              </a:ext>
            </a:extLst>
          </p:cNvPr>
          <p:cNvSpPr txBox="1"/>
          <p:nvPr/>
        </p:nvSpPr>
        <p:spPr>
          <a:xfrm>
            <a:off x="974650" y="1619945"/>
            <a:ext cx="5578550" cy="338554"/>
          </a:xfrm>
          <a:prstGeom prst="rect">
            <a:avLst/>
          </a:prstGeom>
          <a:noFill/>
        </p:spPr>
        <p:txBody>
          <a:bodyPr wrap="square" rtlCol="0">
            <a:spAutoFit/>
          </a:bodyPr>
          <a:lstStyle/>
          <a:p>
            <a:pPr marL="285750" indent="-285750">
              <a:buFont typeface="Arial" panose="020B0604020202020204" pitchFamily="34" charset="0"/>
              <a:buChar char="•"/>
            </a:pPr>
            <a:r>
              <a:rPr kumimoji="1" lang="en-US" altLang="ko-Kore-KR" sz="1600" dirty="0"/>
              <a:t>Output Voltage</a:t>
            </a:r>
            <a:endParaRPr kumimoji="1" lang="ko-Kore-KR" altLang="en-US" sz="1600" dirty="0"/>
          </a:p>
        </p:txBody>
      </p:sp>
      <p:pic>
        <p:nvPicPr>
          <p:cNvPr id="8" name="그림 7">
            <a:extLst>
              <a:ext uri="{FF2B5EF4-FFF2-40B4-BE49-F238E27FC236}">
                <a16:creationId xmlns:a16="http://schemas.microsoft.com/office/drawing/2014/main" id="{30829EE0-29C4-3F4B-B2D5-CC821A0DC317}"/>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930400" y="2133600"/>
            <a:ext cx="5283200" cy="3962400"/>
          </a:xfrm>
          <a:prstGeom prst="rect">
            <a:avLst/>
          </a:prstGeom>
        </p:spPr>
      </p:pic>
      <p:sp>
        <p:nvSpPr>
          <p:cNvPr id="14" name="Content Placeholder 2">
            <a:extLst>
              <a:ext uri="{FF2B5EF4-FFF2-40B4-BE49-F238E27FC236}">
                <a16:creationId xmlns:a16="http://schemas.microsoft.com/office/drawing/2014/main" id="{58831A39-CC0D-6A48-848C-BB4B7E25B18D}"/>
              </a:ext>
            </a:extLst>
          </p:cNvPr>
          <p:cNvSpPr txBox="1">
            <a:spLocks/>
          </p:cNvSpPr>
          <p:nvPr/>
        </p:nvSpPr>
        <p:spPr>
          <a:xfrm>
            <a:off x="304800" y="990600"/>
            <a:ext cx="5257800" cy="40949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lvl="1"/>
            <a:r>
              <a:rPr kumimoji="1" lang="en-US" altLang="ko-Kore-KR" sz="2000" dirty="0"/>
              <a:t>Input = Variation &amp; SOC=0.5</a:t>
            </a:r>
          </a:p>
        </p:txBody>
      </p:sp>
    </p:spTree>
    <p:extLst>
      <p:ext uri="{BB962C8B-B14F-4D97-AF65-F5344CB8AC3E}">
        <p14:creationId xmlns:p14="http://schemas.microsoft.com/office/powerpoint/2010/main" val="274802329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hidden="1"/>
          <p:cNvSpPr>
            <a:spLocks noGrp="1"/>
          </p:cNvSpPr>
          <p:nvPr>
            <p:ph type="sldNum" sz="quarter" idx="4294967295"/>
          </p:nvPr>
        </p:nvSpPr>
        <p:spPr>
          <a:xfrm>
            <a:off x="6553200" y="6353344"/>
            <a:ext cx="2133600" cy="365125"/>
          </a:xfrm>
        </p:spPr>
        <p:txBody>
          <a:bodyPr/>
          <a:lstStyle/>
          <a:p>
            <a:pPr>
              <a:spcAft>
                <a:spcPts val="600"/>
              </a:spcAft>
            </a:pPr>
            <a:fld id="{8DEFE23A-4FF7-41CF-9D67-A1A984F1DA76}" type="slidenum">
              <a:rPr lang="en-US" smtClean="0"/>
              <a:pPr>
                <a:spcAft>
                  <a:spcPts val="600"/>
                </a:spcAft>
              </a:pPr>
              <a:t>27</a:t>
            </a:fld>
            <a:endParaRPr lang="en-US"/>
          </a:p>
        </p:txBody>
      </p:sp>
      <p:sp>
        <p:nvSpPr>
          <p:cNvPr id="20" name="TextBox 19">
            <a:extLst>
              <a:ext uri="{FF2B5EF4-FFF2-40B4-BE49-F238E27FC236}">
                <a16:creationId xmlns:a16="http://schemas.microsoft.com/office/drawing/2014/main" id="{DEC5F49B-9723-1D47-93CA-AE15F6919F8C}"/>
              </a:ext>
            </a:extLst>
          </p:cNvPr>
          <p:cNvSpPr txBox="1"/>
          <p:nvPr/>
        </p:nvSpPr>
        <p:spPr>
          <a:xfrm>
            <a:off x="6351359" y="4592680"/>
            <a:ext cx="2023283" cy="338554"/>
          </a:xfrm>
          <a:prstGeom prst="rect">
            <a:avLst/>
          </a:prstGeom>
          <a:noFill/>
        </p:spPr>
        <p:txBody>
          <a:bodyPr wrap="square" rtlCol="0">
            <a:spAutoFit/>
          </a:bodyPr>
          <a:lstStyle/>
          <a:p>
            <a:pPr algn="ctr"/>
            <a:r>
              <a:rPr kumimoji="1" lang="en-US" altLang="ko-Kore-KR" sz="1600" dirty="0"/>
              <a:t>Output V VS Time</a:t>
            </a:r>
            <a:endParaRPr kumimoji="1" lang="ko-Kore-KR" altLang="en-US" sz="1600" dirty="0"/>
          </a:p>
        </p:txBody>
      </p:sp>
      <p:pic>
        <p:nvPicPr>
          <p:cNvPr id="8" name="그림 7">
            <a:extLst>
              <a:ext uri="{FF2B5EF4-FFF2-40B4-BE49-F238E27FC236}">
                <a16:creationId xmlns:a16="http://schemas.microsoft.com/office/drawing/2014/main" id="{30829EE0-29C4-3F4B-B2D5-CC821A0DC3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09960" y="1819235"/>
            <a:ext cx="3681640" cy="2761230"/>
          </a:xfrm>
          <a:prstGeom prst="rect">
            <a:avLst/>
          </a:prstGeom>
          <a:ln>
            <a:solidFill>
              <a:srgbClr val="0070C0"/>
            </a:solidFill>
          </a:ln>
        </p:spPr>
      </p:pic>
      <p:pic>
        <p:nvPicPr>
          <p:cNvPr id="5" name="그림 4">
            <a:extLst>
              <a:ext uri="{FF2B5EF4-FFF2-40B4-BE49-F238E27FC236}">
                <a16:creationId xmlns:a16="http://schemas.microsoft.com/office/drawing/2014/main" id="{AD350C2E-7DE6-2043-B47E-9C1D6052C6F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59411" y="168067"/>
            <a:ext cx="2690429" cy="2017822"/>
          </a:xfrm>
          <a:prstGeom prst="rect">
            <a:avLst/>
          </a:prstGeom>
        </p:spPr>
      </p:pic>
      <p:sp>
        <p:nvSpPr>
          <p:cNvPr id="9" name="타원 8">
            <a:extLst>
              <a:ext uri="{FF2B5EF4-FFF2-40B4-BE49-F238E27FC236}">
                <a16:creationId xmlns:a16="http://schemas.microsoft.com/office/drawing/2014/main" id="{020A65EF-EC7D-134E-AAD1-1A3C3159DCE2}"/>
              </a:ext>
            </a:extLst>
          </p:cNvPr>
          <p:cNvSpPr/>
          <p:nvPr/>
        </p:nvSpPr>
        <p:spPr>
          <a:xfrm>
            <a:off x="5588254" y="1960951"/>
            <a:ext cx="481734" cy="53100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cxnSp>
        <p:nvCxnSpPr>
          <p:cNvPr id="13" name="직선 화살표 연결선 12">
            <a:extLst>
              <a:ext uri="{FF2B5EF4-FFF2-40B4-BE49-F238E27FC236}">
                <a16:creationId xmlns:a16="http://schemas.microsoft.com/office/drawing/2014/main" id="{CA5667A4-D742-F44A-860B-88BB4E42EED6}"/>
              </a:ext>
            </a:extLst>
          </p:cNvPr>
          <p:cNvCxnSpPr>
            <a:cxnSpLocks/>
            <a:stCxn id="9" idx="7"/>
          </p:cNvCxnSpPr>
          <p:nvPr/>
        </p:nvCxnSpPr>
        <p:spPr>
          <a:xfrm flipV="1">
            <a:off x="5999440" y="1335228"/>
            <a:ext cx="1151340" cy="703487"/>
          </a:xfrm>
          <a:prstGeom prst="straightConnector1">
            <a:avLst/>
          </a:prstGeom>
          <a:ln w="5715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14" name="타원 13">
            <a:extLst>
              <a:ext uri="{FF2B5EF4-FFF2-40B4-BE49-F238E27FC236}">
                <a16:creationId xmlns:a16="http://schemas.microsoft.com/office/drawing/2014/main" id="{2D285EC0-CFC7-B448-AB6A-A3E7E83E94B3}"/>
              </a:ext>
            </a:extLst>
          </p:cNvPr>
          <p:cNvSpPr/>
          <p:nvPr/>
        </p:nvSpPr>
        <p:spPr>
          <a:xfrm>
            <a:off x="8224888" y="3558804"/>
            <a:ext cx="481734" cy="53100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pic>
        <p:nvPicPr>
          <p:cNvPr id="10" name="그림 9">
            <a:extLst>
              <a:ext uri="{FF2B5EF4-FFF2-40B4-BE49-F238E27FC236}">
                <a16:creationId xmlns:a16="http://schemas.microsoft.com/office/drawing/2014/main" id="{929CC261-CA1E-8340-97C6-B4F949323EF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85855" y="3063223"/>
            <a:ext cx="2690430" cy="2017823"/>
          </a:xfrm>
          <a:prstGeom prst="rect">
            <a:avLst/>
          </a:prstGeom>
        </p:spPr>
      </p:pic>
      <p:cxnSp>
        <p:nvCxnSpPr>
          <p:cNvPr id="15" name="직선 화살표 연결선 14">
            <a:extLst>
              <a:ext uri="{FF2B5EF4-FFF2-40B4-BE49-F238E27FC236}">
                <a16:creationId xmlns:a16="http://schemas.microsoft.com/office/drawing/2014/main" id="{F0E91FFF-CD84-8D47-9EB1-2C15AE03E51E}"/>
              </a:ext>
            </a:extLst>
          </p:cNvPr>
          <p:cNvCxnSpPr>
            <a:cxnSpLocks/>
            <a:stCxn id="14" idx="2"/>
            <a:endCxn id="10" idx="3"/>
          </p:cNvCxnSpPr>
          <p:nvPr/>
        </p:nvCxnSpPr>
        <p:spPr>
          <a:xfrm flipH="1">
            <a:off x="7276285" y="3824307"/>
            <a:ext cx="948603" cy="247828"/>
          </a:xfrm>
          <a:prstGeom prst="straightConnector1">
            <a:avLst/>
          </a:prstGeom>
          <a:ln w="5715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16" name="Title 1">
            <a:extLst>
              <a:ext uri="{FF2B5EF4-FFF2-40B4-BE49-F238E27FC236}">
                <a16:creationId xmlns:a16="http://schemas.microsoft.com/office/drawing/2014/main" id="{B66FF279-2891-3E46-9AF4-35E2C33E39BC}"/>
              </a:ext>
            </a:extLst>
          </p:cNvPr>
          <p:cNvSpPr txBox="1">
            <a:spLocks/>
          </p:cNvSpPr>
          <p:nvPr/>
        </p:nvSpPr>
        <p:spPr>
          <a:xfrm>
            <a:off x="457200" y="76200"/>
            <a:ext cx="8229600" cy="1143000"/>
          </a:xfrm>
          <a:prstGeom prst="rect">
            <a:avLst/>
          </a:prstGeom>
        </p:spPr>
        <p:txBody>
          <a:bodyPr vert="horz" lIns="91440" tIns="45720" rIns="91440" bIns="45720" rtlCol="0" anchor="ctr">
            <a:noAutofit/>
          </a:bodyPr>
          <a:lstStyle>
            <a:lvl1pPr algn="l" defTabSz="914400" rtl="0" eaLnBrk="1" latinLnBrk="0" hangingPunct="1">
              <a:spcBef>
                <a:spcPct val="0"/>
              </a:spcBef>
              <a:buNone/>
              <a:defRPr sz="4000" kern="1200">
                <a:solidFill>
                  <a:schemeClr val="tx1"/>
                </a:solidFill>
                <a:latin typeface="+mj-lt"/>
                <a:ea typeface="+mj-ea"/>
                <a:cs typeface="+mj-cs"/>
              </a:defRPr>
            </a:lvl1pPr>
          </a:lstStyle>
          <a:p>
            <a:r>
              <a:rPr lang="en-US" sz="3200" dirty="0"/>
              <a:t>5. Conclusions</a:t>
            </a:r>
          </a:p>
        </p:txBody>
      </p:sp>
      <p:sp>
        <p:nvSpPr>
          <p:cNvPr id="23" name="Content Placeholder 3">
            <a:extLst>
              <a:ext uri="{FF2B5EF4-FFF2-40B4-BE49-F238E27FC236}">
                <a16:creationId xmlns:a16="http://schemas.microsoft.com/office/drawing/2014/main" id="{E15E65F2-899E-574C-8BFD-ADB0DFF3E3B0}"/>
              </a:ext>
            </a:extLst>
          </p:cNvPr>
          <p:cNvSpPr txBox="1">
            <a:spLocks/>
          </p:cNvSpPr>
          <p:nvPr/>
        </p:nvSpPr>
        <p:spPr>
          <a:xfrm>
            <a:off x="152400" y="1423219"/>
            <a:ext cx="4648200" cy="450453"/>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9pPr>
          </a:lstStyle>
          <a:p>
            <a:pPr algn="just"/>
            <a:r>
              <a:rPr lang="en-US" sz="2400" dirty="0"/>
              <a:t>Accuracy</a:t>
            </a:r>
          </a:p>
          <a:p>
            <a:pPr marL="0" indent="0" algn="just">
              <a:buNone/>
            </a:pPr>
            <a:endParaRPr lang="en-US" sz="2400" dirty="0"/>
          </a:p>
        </p:txBody>
      </p:sp>
      <p:sp>
        <p:nvSpPr>
          <p:cNvPr id="24" name="TextBox 23">
            <a:extLst>
              <a:ext uri="{FF2B5EF4-FFF2-40B4-BE49-F238E27FC236}">
                <a16:creationId xmlns:a16="http://schemas.microsoft.com/office/drawing/2014/main" id="{E2EAD6CB-5A6A-F045-A6FC-16A9A1FFD233}"/>
              </a:ext>
            </a:extLst>
          </p:cNvPr>
          <p:cNvSpPr txBox="1"/>
          <p:nvPr/>
        </p:nvSpPr>
        <p:spPr>
          <a:xfrm>
            <a:off x="0" y="2407072"/>
            <a:ext cx="5195047" cy="338554"/>
          </a:xfrm>
          <a:prstGeom prst="rect">
            <a:avLst/>
          </a:prstGeom>
          <a:noFill/>
        </p:spPr>
        <p:txBody>
          <a:bodyPr wrap="square" rtlCol="0">
            <a:spAutoFit/>
          </a:bodyPr>
          <a:lstStyle/>
          <a:p>
            <a:pPr algn="ctr"/>
            <a:r>
              <a:rPr kumimoji="1" lang="en-US" altLang="ko-Kore-KR" sz="1600" dirty="0"/>
              <a:t>→ </a:t>
            </a:r>
            <a:r>
              <a:rPr kumimoji="1" lang="en-US" altLang="ko-Kore-KR" sz="1600" b="1" dirty="0"/>
              <a:t>4</a:t>
            </a:r>
            <a:r>
              <a:rPr kumimoji="1" lang="en-US" altLang="ko-Kore-KR" sz="1600" b="1" baseline="30000" dirty="0"/>
              <a:t>th</a:t>
            </a:r>
            <a:r>
              <a:rPr kumimoji="1" lang="en-US" altLang="ko-Kore-KR" sz="1600" b="1" dirty="0"/>
              <a:t> – Order </a:t>
            </a:r>
            <a:r>
              <a:rPr kumimoji="1" lang="en-US" altLang="ko-Kore-KR" sz="1600" dirty="0"/>
              <a:t>is the closest result to the real battery model</a:t>
            </a:r>
            <a:endParaRPr kumimoji="1" lang="ko-Kore-KR" altLang="en-US" sz="1600" dirty="0"/>
          </a:p>
        </p:txBody>
      </p:sp>
      <p:sp>
        <p:nvSpPr>
          <p:cNvPr id="25" name="TextBox 24">
            <a:extLst>
              <a:ext uri="{FF2B5EF4-FFF2-40B4-BE49-F238E27FC236}">
                <a16:creationId xmlns:a16="http://schemas.microsoft.com/office/drawing/2014/main" id="{D072EC38-B2C9-B54E-A705-8043757D1325}"/>
              </a:ext>
            </a:extLst>
          </p:cNvPr>
          <p:cNvSpPr txBox="1"/>
          <p:nvPr/>
        </p:nvSpPr>
        <p:spPr>
          <a:xfrm>
            <a:off x="152400" y="1996782"/>
            <a:ext cx="3429000" cy="369332"/>
          </a:xfrm>
          <a:prstGeom prst="rect">
            <a:avLst/>
          </a:prstGeom>
          <a:noFill/>
        </p:spPr>
        <p:txBody>
          <a:bodyPr wrap="square" rtlCol="0">
            <a:spAutoFit/>
          </a:bodyPr>
          <a:lstStyle/>
          <a:p>
            <a:r>
              <a:rPr kumimoji="1" lang="en-US" altLang="ko-Kore-KR" dirty="0"/>
              <a:t>What is the most accurate result?</a:t>
            </a:r>
          </a:p>
        </p:txBody>
      </p:sp>
      <p:sp>
        <p:nvSpPr>
          <p:cNvPr id="26" name="TextBox 25">
            <a:extLst>
              <a:ext uri="{FF2B5EF4-FFF2-40B4-BE49-F238E27FC236}">
                <a16:creationId xmlns:a16="http://schemas.microsoft.com/office/drawing/2014/main" id="{E479D752-AC17-FE47-8A40-86BB2032122D}"/>
              </a:ext>
            </a:extLst>
          </p:cNvPr>
          <p:cNvSpPr txBox="1"/>
          <p:nvPr/>
        </p:nvSpPr>
        <p:spPr>
          <a:xfrm>
            <a:off x="457200" y="2830518"/>
            <a:ext cx="4267200" cy="369332"/>
          </a:xfrm>
          <a:prstGeom prst="rect">
            <a:avLst/>
          </a:prstGeom>
          <a:noFill/>
        </p:spPr>
        <p:txBody>
          <a:bodyPr wrap="square" rtlCol="0">
            <a:spAutoFit/>
          </a:bodyPr>
          <a:lstStyle/>
          <a:p>
            <a:pPr algn="ctr"/>
            <a:r>
              <a:rPr kumimoji="1" lang="en" altLang="ko-Kore-KR" dirty="0"/>
              <a:t>(Higher order → Higher accuracy)</a:t>
            </a:r>
            <a:endParaRPr kumimoji="1" lang="ko-Kore-KR" altLang="en-US" dirty="0"/>
          </a:p>
        </p:txBody>
      </p:sp>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CBC9581E-6C70-3A48-BB03-AD11D6AC847C}"/>
                  </a:ext>
                </a:extLst>
              </p:cNvPr>
              <p:cNvSpPr txBox="1"/>
              <p:nvPr/>
            </p:nvSpPr>
            <p:spPr>
              <a:xfrm>
                <a:off x="0" y="4153372"/>
                <a:ext cx="4621837" cy="647228"/>
              </a:xfrm>
              <a:prstGeom prst="rect">
                <a:avLst/>
              </a:prstGeom>
              <a:noFill/>
            </p:spPr>
            <p:txBody>
              <a:bodyPr wrap="square" rtlCol="0">
                <a:spAutoFit/>
              </a:bodyPr>
              <a:lstStyle/>
              <a:p>
                <a:pPr algn="ctr"/>
                <a14:m>
                  <m:oMath xmlns:m="http://schemas.openxmlformats.org/officeDocument/2006/math">
                    <m:r>
                      <a:rPr kumimoji="1" lang="en-US" altLang="ko-Kore-KR" sz="1600" i="1">
                        <a:latin typeface="Cambria Math" panose="02040503050406030204" pitchFamily="18" charset="0"/>
                      </a:rPr>
                      <m:t>𝑠𝐺</m:t>
                    </m:r>
                    <m:d>
                      <m:dPr>
                        <m:ctrlPr>
                          <a:rPr kumimoji="1" lang="en-US" altLang="ko-Kore-KR" sz="1600" i="1">
                            <a:latin typeface="Cambria Math" panose="02040503050406030204" pitchFamily="18" charset="0"/>
                          </a:rPr>
                        </m:ctrlPr>
                      </m:dPr>
                      <m:e>
                        <m:r>
                          <a:rPr kumimoji="1" lang="en-US" altLang="ko-Kore-KR" sz="1600" i="1">
                            <a:latin typeface="Cambria Math" panose="02040503050406030204" pitchFamily="18" charset="0"/>
                          </a:rPr>
                          <m:t>𝑠</m:t>
                        </m:r>
                      </m:e>
                    </m:d>
                    <m:r>
                      <a:rPr kumimoji="1" lang="en-US" altLang="ko-Kore-KR" sz="1600" i="1">
                        <a:latin typeface="Cambria Math" panose="02040503050406030204" pitchFamily="18" charset="0"/>
                      </a:rPr>
                      <m:t>=</m:t>
                    </m:r>
                    <m:nary>
                      <m:naryPr>
                        <m:chr m:val="∑"/>
                        <m:ctrlPr>
                          <a:rPr kumimoji="1" lang="en-US" altLang="ko-Kore-KR" sz="1600" i="1">
                            <a:latin typeface="Cambria Math" panose="02040503050406030204" pitchFamily="18" charset="0"/>
                          </a:rPr>
                        </m:ctrlPr>
                      </m:naryPr>
                      <m:sub>
                        <m:r>
                          <m:rPr>
                            <m:brk m:alnAt="23"/>
                          </m:rPr>
                          <a:rPr kumimoji="1" lang="en-US" altLang="ko-Kore-KR" sz="1600" i="1">
                            <a:latin typeface="Cambria Math" panose="02040503050406030204" pitchFamily="18" charset="0"/>
                          </a:rPr>
                          <m:t>𝑘</m:t>
                        </m:r>
                        <m:r>
                          <a:rPr kumimoji="1" lang="en-US" altLang="ko-Kore-KR" sz="1600" i="1">
                            <a:latin typeface="Cambria Math" panose="02040503050406030204" pitchFamily="18" charset="0"/>
                          </a:rPr>
                          <m:t>=0</m:t>
                        </m:r>
                      </m:sub>
                      <m:sup>
                        <m:r>
                          <a:rPr kumimoji="1" lang="en-US" altLang="ko-Kore-KR" sz="1600" i="1">
                            <a:latin typeface="Cambria Math" panose="02040503050406030204" pitchFamily="18" charset="0"/>
                          </a:rPr>
                          <m:t>2</m:t>
                        </m:r>
                        <m:d>
                          <m:dPr>
                            <m:ctrlPr>
                              <a:rPr kumimoji="1" lang="en-US" altLang="ko-Kore-KR" sz="1600" i="1">
                                <a:latin typeface="Cambria Math" panose="02040503050406030204" pitchFamily="18" charset="0"/>
                              </a:rPr>
                            </m:ctrlPr>
                          </m:dPr>
                          <m:e>
                            <m:r>
                              <a:rPr kumimoji="1" lang="en-US" altLang="ko-Kore-KR" sz="1600" i="1">
                                <a:latin typeface="Cambria Math" panose="02040503050406030204" pitchFamily="18" charset="0"/>
                              </a:rPr>
                              <m:t>𝑁</m:t>
                            </m:r>
                            <m:r>
                              <a:rPr kumimoji="1" lang="en-US" altLang="ko-Kore-KR" sz="1600" i="1">
                                <a:latin typeface="Cambria Math" panose="02040503050406030204" pitchFamily="18" charset="0"/>
                              </a:rPr>
                              <m:t>+1</m:t>
                            </m:r>
                          </m:e>
                        </m:d>
                      </m:sup>
                      <m:e>
                        <m:sSub>
                          <m:sSubPr>
                            <m:ctrlPr>
                              <a:rPr kumimoji="1" lang="en-US" altLang="ko-Kore-KR" sz="1600" i="1">
                                <a:latin typeface="Cambria Math" panose="02040503050406030204" pitchFamily="18" charset="0"/>
                              </a:rPr>
                            </m:ctrlPr>
                          </m:sSubPr>
                          <m:e>
                            <m:r>
                              <a:rPr kumimoji="1" lang="en-US" altLang="ko-Kore-KR" sz="1600" i="1">
                                <a:latin typeface="Cambria Math" panose="02040503050406030204" pitchFamily="18" charset="0"/>
                              </a:rPr>
                              <m:t>𝑐</m:t>
                            </m:r>
                          </m:e>
                          <m:sub>
                            <m:r>
                              <a:rPr kumimoji="1" lang="en-US" altLang="ko-Kore-KR" sz="1600" i="1">
                                <a:latin typeface="Cambria Math" panose="02040503050406030204" pitchFamily="18" charset="0"/>
                              </a:rPr>
                              <m:t>𝑘</m:t>
                            </m:r>
                          </m:sub>
                        </m:sSub>
                        <m:sSup>
                          <m:sSupPr>
                            <m:ctrlPr>
                              <a:rPr kumimoji="1" lang="en-US" altLang="ko-Kore-KR" sz="1600" i="1">
                                <a:latin typeface="Cambria Math" panose="02040503050406030204" pitchFamily="18" charset="0"/>
                              </a:rPr>
                            </m:ctrlPr>
                          </m:sSupPr>
                          <m:e>
                            <m:r>
                              <a:rPr kumimoji="1" lang="en-US" altLang="ko-Kore-KR" sz="1600" i="1">
                                <a:latin typeface="Cambria Math" panose="02040503050406030204" pitchFamily="18" charset="0"/>
                              </a:rPr>
                              <m:t>𝑠</m:t>
                            </m:r>
                          </m:e>
                          <m:sup>
                            <m:r>
                              <a:rPr kumimoji="1" lang="en-US" altLang="ko-Kore-KR" sz="1600" i="1">
                                <a:latin typeface="Cambria Math" panose="02040503050406030204" pitchFamily="18" charset="0"/>
                              </a:rPr>
                              <m:t>𝑘</m:t>
                            </m:r>
                          </m:sup>
                        </m:sSup>
                      </m:e>
                    </m:nary>
                    <m:r>
                      <a:rPr kumimoji="1" lang="en-US" altLang="ko-Kore-KR" sz="1600" i="1">
                        <a:latin typeface="Cambria Math" panose="02040503050406030204" pitchFamily="18" charset="0"/>
                      </a:rPr>
                      <m:t>=</m:t>
                    </m:r>
                    <m:sSub>
                      <m:sSubPr>
                        <m:ctrlPr>
                          <a:rPr kumimoji="1" lang="en-US" altLang="ko-Kore-KR" sz="1600" i="1">
                            <a:latin typeface="Cambria Math" panose="02040503050406030204" pitchFamily="18" charset="0"/>
                          </a:rPr>
                        </m:ctrlPr>
                      </m:sSubPr>
                      <m:e>
                        <m:r>
                          <a:rPr kumimoji="1" lang="en-US" altLang="ko-Kore-KR" sz="1600" i="1">
                            <a:latin typeface="Cambria Math" panose="02040503050406030204" pitchFamily="18" charset="0"/>
                          </a:rPr>
                          <m:t>𝑐</m:t>
                        </m:r>
                      </m:e>
                      <m:sub>
                        <m:r>
                          <a:rPr kumimoji="1" lang="en-US" altLang="ko-Kore-KR" sz="1600" i="1">
                            <a:latin typeface="Cambria Math" panose="02040503050406030204" pitchFamily="18" charset="0"/>
                          </a:rPr>
                          <m:t>0</m:t>
                        </m:r>
                      </m:sub>
                    </m:sSub>
                    <m:r>
                      <a:rPr kumimoji="1" lang="en-US" altLang="ko-Kore-KR" sz="1600" i="1">
                        <a:latin typeface="Cambria Math" panose="02040503050406030204" pitchFamily="18" charset="0"/>
                      </a:rPr>
                      <m:t>+</m:t>
                    </m:r>
                    <m:sSub>
                      <m:sSubPr>
                        <m:ctrlPr>
                          <a:rPr kumimoji="1" lang="en-US" altLang="ko-Kore-KR" sz="1600" i="1">
                            <a:latin typeface="Cambria Math" panose="02040503050406030204" pitchFamily="18" charset="0"/>
                          </a:rPr>
                        </m:ctrlPr>
                      </m:sSubPr>
                      <m:e>
                        <m:r>
                          <a:rPr kumimoji="1" lang="en-US" altLang="ko-Kore-KR" sz="1600" i="1">
                            <a:latin typeface="Cambria Math" panose="02040503050406030204" pitchFamily="18" charset="0"/>
                          </a:rPr>
                          <m:t>𝑐</m:t>
                        </m:r>
                      </m:e>
                      <m:sub>
                        <m:r>
                          <a:rPr kumimoji="1" lang="en-US" altLang="ko-Kore-KR" sz="1600" i="1">
                            <a:latin typeface="Cambria Math" panose="02040503050406030204" pitchFamily="18" charset="0"/>
                          </a:rPr>
                          <m:t>1</m:t>
                        </m:r>
                      </m:sub>
                    </m:sSub>
                    <m:r>
                      <a:rPr kumimoji="1" lang="en-US" altLang="ko-Kore-KR" sz="1600" i="1">
                        <a:latin typeface="Cambria Math" panose="02040503050406030204" pitchFamily="18" charset="0"/>
                      </a:rPr>
                      <m:t>𝑠</m:t>
                    </m:r>
                    <m:r>
                      <a:rPr kumimoji="1" lang="en-US" altLang="ko-Kore-KR" sz="1600" i="1">
                        <a:latin typeface="Cambria Math" panose="02040503050406030204" pitchFamily="18" charset="0"/>
                      </a:rPr>
                      <m:t>+</m:t>
                    </m:r>
                    <m:sSub>
                      <m:sSubPr>
                        <m:ctrlPr>
                          <a:rPr kumimoji="1" lang="en-US" altLang="ko-Kore-KR" sz="1600" i="1">
                            <a:latin typeface="Cambria Math" panose="02040503050406030204" pitchFamily="18" charset="0"/>
                          </a:rPr>
                        </m:ctrlPr>
                      </m:sSubPr>
                      <m:e>
                        <m:r>
                          <a:rPr kumimoji="1" lang="en-US" altLang="ko-Kore-KR" sz="1600" i="1">
                            <a:latin typeface="Cambria Math" panose="02040503050406030204" pitchFamily="18" charset="0"/>
                          </a:rPr>
                          <m:t>𝑐</m:t>
                        </m:r>
                      </m:e>
                      <m:sub>
                        <m:r>
                          <a:rPr kumimoji="1" lang="en-US" altLang="ko-Kore-KR" sz="1600" i="1">
                            <a:latin typeface="Cambria Math" panose="02040503050406030204" pitchFamily="18" charset="0"/>
                          </a:rPr>
                          <m:t>2</m:t>
                        </m:r>
                      </m:sub>
                    </m:sSub>
                    <m:sSup>
                      <m:sSupPr>
                        <m:ctrlPr>
                          <a:rPr kumimoji="1" lang="en-US" altLang="ko-Kore-KR" sz="1600" i="1">
                            <a:latin typeface="Cambria Math" panose="02040503050406030204" pitchFamily="18" charset="0"/>
                          </a:rPr>
                        </m:ctrlPr>
                      </m:sSupPr>
                      <m:e>
                        <m:r>
                          <a:rPr kumimoji="1" lang="en-US" altLang="ko-Kore-KR" sz="1600" i="1">
                            <a:latin typeface="Cambria Math" panose="02040503050406030204" pitchFamily="18" charset="0"/>
                          </a:rPr>
                          <m:t>𝑠</m:t>
                        </m:r>
                      </m:e>
                      <m:sup>
                        <m:r>
                          <a:rPr kumimoji="1" lang="en-US" altLang="ko-Kore-KR" sz="1600" i="1">
                            <a:latin typeface="Cambria Math" panose="02040503050406030204" pitchFamily="18" charset="0"/>
                          </a:rPr>
                          <m:t>2</m:t>
                        </m:r>
                      </m:sup>
                    </m:sSup>
                    <m:r>
                      <a:rPr kumimoji="1" lang="en-US" altLang="ko-Kore-KR" sz="1600" i="1">
                        <a:latin typeface="Cambria Math" panose="02040503050406030204" pitchFamily="18" charset="0"/>
                      </a:rPr>
                      <m:t>+…</m:t>
                    </m:r>
                  </m:oMath>
                </a14:m>
                <a:r>
                  <a:rPr kumimoji="1" lang="en-US" altLang="ko-Kore-KR" sz="1600" dirty="0"/>
                  <a:t>  </a:t>
                </a:r>
              </a:p>
              <a:p>
                <a:pPr algn="ctr"/>
                <a:endParaRPr kumimoji="1" lang="ko-Kore-KR" altLang="en-US" sz="1600" dirty="0"/>
              </a:p>
            </p:txBody>
          </p:sp>
        </mc:Choice>
        <mc:Fallback xmlns="">
          <p:sp>
            <p:nvSpPr>
              <p:cNvPr id="32" name="TextBox 31">
                <a:extLst>
                  <a:ext uri="{FF2B5EF4-FFF2-40B4-BE49-F238E27FC236}">
                    <a16:creationId xmlns:a16="http://schemas.microsoft.com/office/drawing/2014/main" id="{CBC9581E-6C70-3A48-BB03-AD11D6AC847C}"/>
                  </a:ext>
                </a:extLst>
              </p:cNvPr>
              <p:cNvSpPr txBox="1">
                <a:spLocks noRot="1" noChangeAspect="1" noMove="1" noResize="1" noEditPoints="1" noAdjustHandles="1" noChangeArrowheads="1" noChangeShapeType="1" noTextEdit="1"/>
              </p:cNvSpPr>
              <p:nvPr/>
            </p:nvSpPr>
            <p:spPr>
              <a:xfrm>
                <a:off x="0" y="4153372"/>
                <a:ext cx="4621837" cy="647228"/>
              </a:xfrm>
              <a:prstGeom prst="rect">
                <a:avLst/>
              </a:prstGeom>
              <a:blipFill>
                <a:blip r:embed="rId6"/>
                <a:stretch>
                  <a:fillRect t="-50000" b="-53846"/>
                </a:stretch>
              </a:blipFill>
            </p:spPr>
            <p:txBody>
              <a:bodyPr/>
              <a:lstStyle/>
              <a:p>
                <a:r>
                  <a:rPr lang="ko-Kore-KR" altLang="en-US">
                    <a:noFill/>
                  </a:rPr>
                  <a:t> </a:t>
                </a:r>
              </a:p>
            </p:txBody>
          </p:sp>
        </mc:Fallback>
      </mc:AlternateContent>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ECF0D774-0EDA-2847-BF83-4DFB4040E8EB}"/>
                  </a:ext>
                </a:extLst>
              </p:cNvPr>
              <p:cNvSpPr txBox="1"/>
              <p:nvPr/>
            </p:nvSpPr>
            <p:spPr>
              <a:xfrm>
                <a:off x="61859" y="4666163"/>
                <a:ext cx="4486589" cy="59163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ko-Kore-KR" sz="1600" i="1" smtClean="0">
                              <a:latin typeface="Cambria Math" panose="02040503050406030204" pitchFamily="18" charset="0"/>
                            </a:rPr>
                          </m:ctrlPr>
                        </m:sSubPr>
                        <m:e>
                          <m:r>
                            <a:rPr kumimoji="1" lang="en-US" altLang="ko-Kore-KR" sz="1600" i="1">
                              <a:latin typeface="Cambria Math" panose="02040503050406030204" pitchFamily="18" charset="0"/>
                            </a:rPr>
                            <m:t>𝑐</m:t>
                          </m:r>
                        </m:e>
                        <m:sub>
                          <m:r>
                            <a:rPr kumimoji="1" lang="en-US" altLang="ko-Kore-KR" sz="1600" i="1">
                              <a:latin typeface="Cambria Math" panose="02040503050406030204" pitchFamily="18" charset="0"/>
                            </a:rPr>
                            <m:t>𝑘</m:t>
                          </m:r>
                        </m:sub>
                      </m:sSub>
                      <m:r>
                        <a:rPr kumimoji="1" lang="en-US" altLang="ko-Kore-KR" sz="1600" i="1">
                          <a:latin typeface="Cambria Math" panose="02040503050406030204" pitchFamily="18" charset="0"/>
                        </a:rPr>
                        <m:t>=</m:t>
                      </m:r>
                      <m:f>
                        <m:fPr>
                          <m:ctrlPr>
                            <a:rPr kumimoji="1" lang="en-US" altLang="ko-Kore-KR" sz="1600" i="1">
                              <a:latin typeface="Cambria Math" panose="02040503050406030204" pitchFamily="18" charset="0"/>
                            </a:rPr>
                          </m:ctrlPr>
                        </m:fPr>
                        <m:num>
                          <m:sSup>
                            <m:sSupPr>
                              <m:ctrlPr>
                                <a:rPr kumimoji="1" lang="en-US" altLang="ko-Kore-KR" sz="1600" i="1">
                                  <a:latin typeface="Cambria Math" panose="02040503050406030204" pitchFamily="18" charset="0"/>
                                </a:rPr>
                              </m:ctrlPr>
                            </m:sSupPr>
                            <m:e>
                              <m:r>
                                <a:rPr kumimoji="1" lang="en-US" altLang="ko-Kore-KR" sz="1600" i="1">
                                  <a:latin typeface="Cambria Math" panose="02040503050406030204" pitchFamily="18" charset="0"/>
                                </a:rPr>
                                <m:t>𝑑</m:t>
                              </m:r>
                            </m:e>
                            <m:sup>
                              <m:r>
                                <a:rPr kumimoji="1" lang="en-US" altLang="ko-Kore-KR" sz="1600" i="1">
                                  <a:latin typeface="Cambria Math" panose="02040503050406030204" pitchFamily="18" charset="0"/>
                                </a:rPr>
                                <m:t>𝑘</m:t>
                              </m:r>
                            </m:sup>
                          </m:sSup>
                          <m:r>
                            <a:rPr kumimoji="1" lang="en-US" altLang="ko-Kore-KR" sz="1600" i="1">
                              <a:latin typeface="Cambria Math" panose="02040503050406030204" pitchFamily="18" charset="0"/>
                            </a:rPr>
                            <m:t>(</m:t>
                          </m:r>
                          <m:r>
                            <a:rPr kumimoji="1" lang="en-US" altLang="ko-Kore-KR" sz="1600" i="1">
                              <a:latin typeface="Cambria Math" panose="02040503050406030204" pitchFamily="18" charset="0"/>
                            </a:rPr>
                            <m:t>𝑠𝐺</m:t>
                          </m:r>
                          <m:d>
                            <m:dPr>
                              <m:ctrlPr>
                                <a:rPr kumimoji="1" lang="en-US" altLang="ko-Kore-KR" sz="1600" i="1">
                                  <a:latin typeface="Cambria Math" panose="02040503050406030204" pitchFamily="18" charset="0"/>
                                </a:rPr>
                              </m:ctrlPr>
                            </m:dPr>
                            <m:e>
                              <m:r>
                                <a:rPr kumimoji="1" lang="en-US" altLang="ko-Kore-KR" sz="1600" i="1">
                                  <a:latin typeface="Cambria Math" panose="02040503050406030204" pitchFamily="18" charset="0"/>
                                </a:rPr>
                                <m:t>𝑠</m:t>
                              </m:r>
                            </m:e>
                          </m:d>
                          <m:r>
                            <a:rPr kumimoji="1" lang="en-US" altLang="ko-Kore-KR" sz="1600" i="1">
                              <a:latin typeface="Cambria Math" panose="02040503050406030204" pitchFamily="18" charset="0"/>
                            </a:rPr>
                            <m:t>)</m:t>
                          </m:r>
                        </m:num>
                        <m:den>
                          <m:r>
                            <a:rPr kumimoji="1" lang="en-US" altLang="ko-Kore-KR" sz="1600" i="1">
                              <a:latin typeface="Cambria Math" panose="02040503050406030204" pitchFamily="18" charset="0"/>
                            </a:rPr>
                            <m:t>𝑑</m:t>
                          </m:r>
                          <m:sSup>
                            <m:sSupPr>
                              <m:ctrlPr>
                                <a:rPr kumimoji="1" lang="en-US" altLang="ko-Kore-KR" sz="1600" i="1">
                                  <a:latin typeface="Cambria Math" panose="02040503050406030204" pitchFamily="18" charset="0"/>
                                </a:rPr>
                              </m:ctrlPr>
                            </m:sSupPr>
                            <m:e>
                              <m:r>
                                <a:rPr kumimoji="1" lang="en-US" altLang="ko-Kore-KR" sz="1600" i="1">
                                  <a:latin typeface="Cambria Math" panose="02040503050406030204" pitchFamily="18" charset="0"/>
                                </a:rPr>
                                <m:t>𝑠</m:t>
                              </m:r>
                            </m:e>
                            <m:sup>
                              <m:r>
                                <a:rPr kumimoji="1" lang="en-US" altLang="ko-Kore-KR" sz="1600" i="1">
                                  <a:latin typeface="Cambria Math" panose="02040503050406030204" pitchFamily="18" charset="0"/>
                                </a:rPr>
                                <m:t>𝑘</m:t>
                              </m:r>
                            </m:sup>
                          </m:sSup>
                        </m:den>
                      </m:f>
                      <m:sSub>
                        <m:sSubPr>
                          <m:ctrlPr>
                            <a:rPr kumimoji="1" lang="en-US" altLang="ko-Kore-KR" sz="1600" i="1" smtClean="0">
                              <a:latin typeface="Cambria Math" panose="02040503050406030204" pitchFamily="18" charset="0"/>
                            </a:rPr>
                          </m:ctrlPr>
                        </m:sSubPr>
                        <m:e>
                          <m:r>
                            <a:rPr kumimoji="1" lang="en-US" altLang="ko-Kore-KR" sz="1600" b="0" i="1" smtClean="0">
                              <a:latin typeface="Cambria Math" panose="02040503050406030204" pitchFamily="18" charset="0"/>
                            </a:rPr>
                            <m:t>|</m:t>
                          </m:r>
                        </m:e>
                        <m:sub>
                          <m:r>
                            <a:rPr kumimoji="1" lang="en-US" altLang="ko-Kore-KR" sz="1600" b="0" i="1" smtClean="0">
                              <a:latin typeface="Cambria Math" panose="02040503050406030204" pitchFamily="18" charset="0"/>
                            </a:rPr>
                            <m:t>𝑠</m:t>
                          </m:r>
                          <m:r>
                            <a:rPr kumimoji="1" lang="en-US" altLang="ko-Kore-KR" sz="1600" b="0" i="1" smtClean="0">
                              <a:latin typeface="Cambria Math" panose="02040503050406030204" pitchFamily="18" charset="0"/>
                            </a:rPr>
                            <m:t>=0</m:t>
                          </m:r>
                        </m:sub>
                      </m:sSub>
                      <m:r>
                        <a:rPr kumimoji="1" lang="en-US" altLang="ko-Kore-KR" sz="1600" i="1">
                          <a:latin typeface="Cambria Math" panose="02040503050406030204" pitchFamily="18" charset="0"/>
                        </a:rPr>
                        <m:t> </m:t>
                      </m:r>
                    </m:oMath>
                  </m:oMathPara>
                </a14:m>
                <a:endParaRPr kumimoji="1" lang="en-US" altLang="ko-Kore-KR" sz="1600" dirty="0"/>
              </a:p>
            </p:txBody>
          </p:sp>
        </mc:Choice>
        <mc:Fallback xmlns="">
          <p:sp>
            <p:nvSpPr>
              <p:cNvPr id="33" name="TextBox 32">
                <a:extLst>
                  <a:ext uri="{FF2B5EF4-FFF2-40B4-BE49-F238E27FC236}">
                    <a16:creationId xmlns:a16="http://schemas.microsoft.com/office/drawing/2014/main" id="{ECF0D774-0EDA-2847-BF83-4DFB4040E8EB}"/>
                  </a:ext>
                </a:extLst>
              </p:cNvPr>
              <p:cNvSpPr txBox="1">
                <a:spLocks noRot="1" noChangeAspect="1" noMove="1" noResize="1" noEditPoints="1" noAdjustHandles="1" noChangeArrowheads="1" noChangeShapeType="1" noTextEdit="1"/>
              </p:cNvSpPr>
              <p:nvPr/>
            </p:nvSpPr>
            <p:spPr>
              <a:xfrm>
                <a:off x="61859" y="4666163"/>
                <a:ext cx="4486589" cy="591637"/>
              </a:xfrm>
              <a:prstGeom prst="rect">
                <a:avLst/>
              </a:prstGeom>
              <a:blipFill>
                <a:blip r:embed="rId7"/>
                <a:stretch>
                  <a:fillRect b="-2128"/>
                </a:stretch>
              </a:blipFill>
            </p:spPr>
            <p:txBody>
              <a:bodyPr/>
              <a:lstStyle/>
              <a:p>
                <a:r>
                  <a:rPr lang="ko-Kore-KR" altLang="en-US">
                    <a:noFill/>
                  </a:rPr>
                  <a:t> </a:t>
                </a:r>
              </a:p>
            </p:txBody>
          </p:sp>
        </mc:Fallback>
      </mc:AlternateContent>
      <p:sp>
        <p:nvSpPr>
          <p:cNvPr id="34" name="TextBox 33">
            <a:extLst>
              <a:ext uri="{FF2B5EF4-FFF2-40B4-BE49-F238E27FC236}">
                <a16:creationId xmlns:a16="http://schemas.microsoft.com/office/drawing/2014/main" id="{7A8D4316-1AAA-EC48-88E4-EE77E4B82223}"/>
              </a:ext>
            </a:extLst>
          </p:cNvPr>
          <p:cNvSpPr txBox="1"/>
          <p:nvPr/>
        </p:nvSpPr>
        <p:spPr>
          <a:xfrm>
            <a:off x="762000" y="3719978"/>
            <a:ext cx="3429000" cy="369332"/>
          </a:xfrm>
          <a:prstGeom prst="rect">
            <a:avLst/>
          </a:prstGeom>
          <a:noFill/>
        </p:spPr>
        <p:txBody>
          <a:bodyPr wrap="square" rtlCol="0">
            <a:spAutoFit/>
          </a:bodyPr>
          <a:lstStyle/>
          <a:p>
            <a:r>
              <a:rPr kumimoji="1" lang="en-US" altLang="ko-Kore-KR" dirty="0"/>
              <a:t>Transient </a:t>
            </a:r>
            <a:r>
              <a:rPr kumimoji="1" lang="en" altLang="ko-Kore-KR" dirty="0"/>
              <a:t>→ Go to equilibrium</a:t>
            </a:r>
            <a:r>
              <a:rPr kumimoji="1" lang="en-US" altLang="ko-Kore-KR" dirty="0"/>
              <a:t> </a:t>
            </a:r>
          </a:p>
        </p:txBody>
      </p:sp>
      <p:sp>
        <p:nvSpPr>
          <p:cNvPr id="35" name="직사각형 34">
            <a:extLst>
              <a:ext uri="{FF2B5EF4-FFF2-40B4-BE49-F238E27FC236}">
                <a16:creationId xmlns:a16="http://schemas.microsoft.com/office/drawing/2014/main" id="{5775A859-34D8-5442-8B58-F6200624EC49}"/>
              </a:ext>
            </a:extLst>
          </p:cNvPr>
          <p:cNvSpPr/>
          <p:nvPr/>
        </p:nvSpPr>
        <p:spPr>
          <a:xfrm>
            <a:off x="2819400" y="4931234"/>
            <a:ext cx="329860" cy="277810"/>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spTree>
    <p:extLst>
      <p:ext uri="{BB962C8B-B14F-4D97-AF65-F5344CB8AC3E}">
        <p14:creationId xmlns:p14="http://schemas.microsoft.com/office/powerpoint/2010/main" val="35554766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500" fill="hold"/>
                                        <p:tgtEl>
                                          <p:spTgt spid="9"/>
                                        </p:tgtEl>
                                        <p:attrNameLst>
                                          <p:attrName>ppt_x</p:attrName>
                                        </p:attrNameLst>
                                      </p:cBhvr>
                                      <p:tavLst>
                                        <p:tav tm="0">
                                          <p:val>
                                            <p:strVal val="#ppt_x"/>
                                          </p:val>
                                        </p:tav>
                                        <p:tav tm="100000">
                                          <p:val>
                                            <p:strVal val="#ppt_x"/>
                                          </p:val>
                                        </p:tav>
                                      </p:tavLst>
                                    </p:anim>
                                    <p:anim calcmode="lin" valueType="num">
                                      <p:cBhvr additive="base">
                                        <p:cTn id="16" dur="500" fill="hold"/>
                                        <p:tgtEl>
                                          <p:spTgt spid="9"/>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5"/>
                                        </p:tgtEl>
                                        <p:attrNameLst>
                                          <p:attrName>style.visibility</p:attrName>
                                        </p:attrNameLst>
                                      </p:cBhvr>
                                      <p:to>
                                        <p:strVal val="visible"/>
                                      </p:to>
                                    </p:set>
                                    <p:anim calcmode="lin" valueType="num">
                                      <p:cBhvr additive="base">
                                        <p:cTn id="23" dur="500" fill="hold"/>
                                        <p:tgtEl>
                                          <p:spTgt spid="15"/>
                                        </p:tgtEl>
                                        <p:attrNameLst>
                                          <p:attrName>ppt_x</p:attrName>
                                        </p:attrNameLst>
                                      </p:cBhvr>
                                      <p:tavLst>
                                        <p:tav tm="0">
                                          <p:val>
                                            <p:strVal val="#ppt_x"/>
                                          </p:val>
                                        </p:tav>
                                        <p:tav tm="100000">
                                          <p:val>
                                            <p:strVal val="#ppt_x"/>
                                          </p:val>
                                        </p:tav>
                                      </p:tavLst>
                                    </p:anim>
                                    <p:anim calcmode="lin" valueType="num">
                                      <p:cBhvr additive="base">
                                        <p:cTn id="24" dur="500" fill="hold"/>
                                        <p:tgtEl>
                                          <p:spTgt spid="15"/>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anim calcmode="lin" valueType="num">
                                      <p:cBhvr additive="base">
                                        <p:cTn id="27" dur="500" fill="hold"/>
                                        <p:tgtEl>
                                          <p:spTgt spid="14"/>
                                        </p:tgtEl>
                                        <p:attrNameLst>
                                          <p:attrName>ppt_x</p:attrName>
                                        </p:attrNameLst>
                                      </p:cBhvr>
                                      <p:tavLst>
                                        <p:tav tm="0">
                                          <p:val>
                                            <p:strVal val="#ppt_x"/>
                                          </p:val>
                                        </p:tav>
                                        <p:tav tm="100000">
                                          <p:val>
                                            <p:strVal val="#ppt_x"/>
                                          </p:val>
                                        </p:tav>
                                      </p:tavLst>
                                    </p:anim>
                                    <p:anim calcmode="lin" valueType="num">
                                      <p:cBhvr additive="base">
                                        <p:cTn id="2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4"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hidden="1"/>
          <p:cNvSpPr>
            <a:spLocks noGrp="1"/>
          </p:cNvSpPr>
          <p:nvPr>
            <p:ph type="sldNum" sz="quarter" idx="4294967295"/>
          </p:nvPr>
        </p:nvSpPr>
        <p:spPr>
          <a:xfrm>
            <a:off x="6553200" y="6353344"/>
            <a:ext cx="2133600" cy="365125"/>
          </a:xfrm>
        </p:spPr>
        <p:txBody>
          <a:bodyPr/>
          <a:lstStyle/>
          <a:p>
            <a:pPr>
              <a:spcAft>
                <a:spcPts val="600"/>
              </a:spcAft>
            </a:pPr>
            <a:fld id="{8DEFE23A-4FF7-41CF-9D67-A1A984F1DA76}" type="slidenum">
              <a:rPr lang="en-US" smtClean="0"/>
              <a:pPr>
                <a:spcAft>
                  <a:spcPts val="600"/>
                </a:spcAft>
              </a:pPr>
              <a:t>28</a:t>
            </a:fld>
            <a:endParaRPr lang="en-US"/>
          </a:p>
        </p:txBody>
      </p:sp>
      <p:sp>
        <p:nvSpPr>
          <p:cNvPr id="6" name="Content Placeholder 3">
            <a:extLst>
              <a:ext uri="{FF2B5EF4-FFF2-40B4-BE49-F238E27FC236}">
                <a16:creationId xmlns:a16="http://schemas.microsoft.com/office/drawing/2014/main" id="{C5EC038C-C606-1449-8804-3A10A04F5CFA}"/>
              </a:ext>
            </a:extLst>
          </p:cNvPr>
          <p:cNvSpPr txBox="1">
            <a:spLocks/>
          </p:cNvSpPr>
          <p:nvPr/>
        </p:nvSpPr>
        <p:spPr>
          <a:xfrm>
            <a:off x="685800" y="879035"/>
            <a:ext cx="4648200" cy="450453"/>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9pPr>
          </a:lstStyle>
          <a:p>
            <a:pPr algn="just"/>
            <a:endParaRPr lang="en-US" sz="2400" dirty="0"/>
          </a:p>
          <a:p>
            <a:pPr marL="0" indent="0" algn="just">
              <a:buNone/>
            </a:pPr>
            <a:endParaRPr lang="en-US" sz="2400" dirty="0"/>
          </a:p>
        </p:txBody>
      </p:sp>
      <p:sp>
        <p:nvSpPr>
          <p:cNvPr id="12" name="Title 1">
            <a:extLst>
              <a:ext uri="{FF2B5EF4-FFF2-40B4-BE49-F238E27FC236}">
                <a16:creationId xmlns:a16="http://schemas.microsoft.com/office/drawing/2014/main" id="{1FB01173-3671-B541-8EB3-4E65042B98BC}"/>
              </a:ext>
            </a:extLst>
          </p:cNvPr>
          <p:cNvSpPr txBox="1">
            <a:spLocks/>
          </p:cNvSpPr>
          <p:nvPr/>
        </p:nvSpPr>
        <p:spPr>
          <a:xfrm>
            <a:off x="457200" y="-76200"/>
            <a:ext cx="8229600" cy="1143000"/>
          </a:xfrm>
          <a:prstGeom prst="rect">
            <a:avLst/>
          </a:prstGeom>
        </p:spPr>
        <p:txBody>
          <a:bodyPr vert="horz" lIns="91440" tIns="45720" rIns="91440" bIns="45720" rtlCol="0" anchor="ctr">
            <a:noAutofit/>
          </a:bodyPr>
          <a:lstStyle>
            <a:lvl1pPr algn="l" defTabSz="914400" rtl="0" eaLnBrk="1" latinLnBrk="0" hangingPunct="1">
              <a:spcBef>
                <a:spcPct val="0"/>
              </a:spcBef>
              <a:buNone/>
              <a:defRPr sz="4000" kern="1200">
                <a:solidFill>
                  <a:schemeClr val="tx1"/>
                </a:solidFill>
                <a:latin typeface="+mj-lt"/>
                <a:ea typeface="+mj-ea"/>
                <a:cs typeface="+mj-cs"/>
              </a:defRPr>
            </a:lvl1pPr>
          </a:lstStyle>
          <a:p>
            <a:r>
              <a:rPr lang="en-US" sz="3200" dirty="0"/>
              <a:t>5. Conclusions</a:t>
            </a:r>
          </a:p>
        </p:txBody>
      </p:sp>
      <p:pic>
        <p:nvPicPr>
          <p:cNvPr id="16" name="그림 15">
            <a:extLst>
              <a:ext uri="{FF2B5EF4-FFF2-40B4-BE49-F238E27FC236}">
                <a16:creationId xmlns:a16="http://schemas.microsoft.com/office/drawing/2014/main" id="{06BCCB7E-A3CA-7844-978F-E72AC1CB510B}"/>
              </a:ext>
            </a:extLst>
          </p:cNvPr>
          <p:cNvPicPr>
            <a:picLocks noChangeAspect="1"/>
          </p:cNvPicPr>
          <p:nvPr/>
        </p:nvPicPr>
        <p:blipFill>
          <a:blip r:embed="rId3"/>
          <a:stretch>
            <a:fillRect/>
          </a:stretch>
        </p:blipFill>
        <p:spPr>
          <a:xfrm>
            <a:off x="1001716" y="1148689"/>
            <a:ext cx="2438400" cy="1976530"/>
          </a:xfrm>
          <a:prstGeom prst="rect">
            <a:avLst/>
          </a:prstGeom>
          <a:ln>
            <a:solidFill>
              <a:srgbClr val="0070C0"/>
            </a:solidFill>
          </a:ln>
        </p:spPr>
      </p:pic>
      <p:pic>
        <p:nvPicPr>
          <p:cNvPr id="17" name="그림 16">
            <a:extLst>
              <a:ext uri="{FF2B5EF4-FFF2-40B4-BE49-F238E27FC236}">
                <a16:creationId xmlns:a16="http://schemas.microsoft.com/office/drawing/2014/main" id="{BB681CE3-FCF6-9D4A-B19C-13C0C5507B6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5192" y="3987265"/>
            <a:ext cx="3754887" cy="1803935"/>
          </a:xfrm>
          <a:prstGeom prst="rect">
            <a:avLst/>
          </a:prstGeom>
          <a:ln>
            <a:solidFill>
              <a:srgbClr val="0070C0"/>
            </a:solidFill>
          </a:ln>
        </p:spPr>
      </p:pic>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2CB75DBD-4898-4C4D-A2D2-78CF330A3C41}"/>
                  </a:ext>
                </a:extLst>
              </p:cNvPr>
              <p:cNvSpPr txBox="1"/>
              <p:nvPr/>
            </p:nvSpPr>
            <p:spPr>
              <a:xfrm>
                <a:off x="4259797" y="2684610"/>
                <a:ext cx="4648200" cy="472694"/>
              </a:xfrm>
              <a:prstGeom prst="rect">
                <a:avLst/>
              </a:prstGeom>
              <a:noFill/>
            </p:spPr>
            <p:txBody>
              <a:bodyPr wrap="square" rtlCol="0">
                <a:spAutoFit/>
              </a:bodyPr>
              <a:lstStyle/>
              <a:p>
                <a:pPr algn="ctr"/>
                <a14:m>
                  <m:oMath xmlns:m="http://schemas.openxmlformats.org/officeDocument/2006/math">
                    <m:r>
                      <a:rPr kumimoji="1" lang="en-US" altLang="ko-Kore-KR" sz="1100" b="0" i="1" smtClean="0">
                        <a:latin typeface="Cambria Math" panose="02040503050406030204" pitchFamily="18" charset="0"/>
                      </a:rPr>
                      <m:t>𝑉</m:t>
                    </m:r>
                    <m:r>
                      <a:rPr kumimoji="1" lang="en-US" altLang="ko-Kore-KR" sz="1100" b="0" i="1" smtClean="0">
                        <a:latin typeface="Cambria Math" panose="02040503050406030204" pitchFamily="18" charset="0"/>
                      </a:rPr>
                      <m:t>=</m:t>
                    </m:r>
                    <m:sSub>
                      <m:sSubPr>
                        <m:ctrlPr>
                          <a:rPr kumimoji="1" lang="en-US" altLang="ko-Kore-KR" sz="1100" b="0" i="1" smtClean="0">
                            <a:latin typeface="Cambria Math" panose="02040503050406030204" pitchFamily="18" charset="0"/>
                          </a:rPr>
                        </m:ctrlPr>
                      </m:sSubPr>
                      <m:e>
                        <m:r>
                          <a:rPr kumimoji="1" lang="en-US" altLang="ko-Kore-KR" sz="1100" b="0" i="1" smtClean="0">
                            <a:latin typeface="Cambria Math" panose="02040503050406030204" pitchFamily="18" charset="0"/>
                          </a:rPr>
                          <m:t>𝑈</m:t>
                        </m:r>
                      </m:e>
                      <m:sub>
                        <m:r>
                          <a:rPr kumimoji="1" lang="en-US" altLang="ko-Kore-KR" sz="1100" b="0" i="1" smtClean="0">
                            <a:latin typeface="Cambria Math" panose="02040503050406030204" pitchFamily="18" charset="0"/>
                          </a:rPr>
                          <m:t>𝑟𝑒𝑓</m:t>
                        </m:r>
                        <m:r>
                          <a:rPr kumimoji="1" lang="en-US" altLang="ko-Kore-KR" sz="1100" b="0" i="1" smtClean="0">
                            <a:latin typeface="Cambria Math" panose="02040503050406030204" pitchFamily="18" charset="0"/>
                          </a:rPr>
                          <m:t>,</m:t>
                        </m:r>
                        <m:r>
                          <a:rPr kumimoji="1" lang="en-US" altLang="ko-Kore-KR" sz="1100" b="0" i="1" smtClean="0">
                            <a:latin typeface="Cambria Math" panose="02040503050406030204" pitchFamily="18" charset="0"/>
                          </a:rPr>
                          <m:t>𝑝</m:t>
                        </m:r>
                      </m:sub>
                    </m:sSub>
                    <m:r>
                      <a:rPr kumimoji="1" lang="en-US" altLang="ko-Kore-KR" sz="1100" b="0" i="1" smtClean="0">
                        <a:latin typeface="Cambria Math" panose="02040503050406030204" pitchFamily="18" charset="0"/>
                      </a:rPr>
                      <m:t>(</m:t>
                    </m:r>
                    <m:sSub>
                      <m:sSubPr>
                        <m:ctrlPr>
                          <a:rPr kumimoji="1" lang="en-US" altLang="ko-Kore-KR" sz="1100" i="1">
                            <a:latin typeface="Cambria Math" panose="02040503050406030204" pitchFamily="18" charset="0"/>
                          </a:rPr>
                        </m:ctrlPr>
                      </m:sSubPr>
                      <m:e>
                        <m:r>
                          <a:rPr kumimoji="1" lang="en-US" altLang="ko-Kore-KR" sz="1100" i="1">
                            <a:latin typeface="Cambria Math" panose="02040503050406030204" pitchFamily="18" charset="0"/>
                          </a:rPr>
                          <m:t>𝑐</m:t>
                        </m:r>
                      </m:e>
                      <m:sub>
                        <m:r>
                          <a:rPr kumimoji="1" lang="en-US" altLang="ko-Kore-KR" sz="1100" i="1">
                            <a:latin typeface="Cambria Math" panose="02040503050406030204" pitchFamily="18" charset="0"/>
                          </a:rPr>
                          <m:t>𝑠</m:t>
                        </m:r>
                        <m:r>
                          <a:rPr kumimoji="1" lang="en-US" altLang="ko-Kore-KR" sz="1100" b="0" i="1" smtClean="0">
                            <a:latin typeface="Cambria Math" panose="02040503050406030204" pitchFamily="18" charset="0"/>
                          </a:rPr>
                          <m:t>,</m:t>
                        </m:r>
                        <m:r>
                          <a:rPr kumimoji="1" lang="en-US" altLang="ko-Kore-KR" sz="1100" b="0" i="1" smtClean="0">
                            <a:latin typeface="Cambria Math" panose="02040503050406030204" pitchFamily="18" charset="0"/>
                          </a:rPr>
                          <m:t>𝑝</m:t>
                        </m:r>
                      </m:sub>
                    </m:sSub>
                    <m:r>
                      <a:rPr kumimoji="1" lang="en-US" altLang="ko-Kore-KR" sz="1100" b="0" i="1" smtClean="0">
                        <a:latin typeface="Cambria Math" panose="02040503050406030204" pitchFamily="18" charset="0"/>
                      </a:rPr>
                      <m:t>)</m:t>
                    </m:r>
                  </m:oMath>
                </a14:m>
                <a:r>
                  <a:rPr kumimoji="1" lang="en-US" altLang="ko-Kore-KR" sz="1100" dirty="0"/>
                  <a:t>- </a:t>
                </a:r>
                <a14:m>
                  <m:oMath xmlns:m="http://schemas.openxmlformats.org/officeDocument/2006/math">
                    <m:sSub>
                      <m:sSubPr>
                        <m:ctrlPr>
                          <a:rPr kumimoji="1" lang="en-US" altLang="ko-Kore-KR" sz="1100" i="1">
                            <a:latin typeface="Cambria Math" panose="02040503050406030204" pitchFamily="18" charset="0"/>
                          </a:rPr>
                        </m:ctrlPr>
                      </m:sSubPr>
                      <m:e>
                        <m:r>
                          <a:rPr kumimoji="1" lang="en-US" altLang="ko-Kore-KR" sz="1100" i="1">
                            <a:latin typeface="Cambria Math" panose="02040503050406030204" pitchFamily="18" charset="0"/>
                          </a:rPr>
                          <m:t>𝑈</m:t>
                        </m:r>
                      </m:e>
                      <m:sub>
                        <m:r>
                          <a:rPr kumimoji="1" lang="en-US" altLang="ko-Kore-KR" sz="1100" i="1">
                            <a:latin typeface="Cambria Math" panose="02040503050406030204" pitchFamily="18" charset="0"/>
                          </a:rPr>
                          <m:t>𝑟𝑒𝑓</m:t>
                        </m:r>
                        <m:r>
                          <a:rPr kumimoji="1" lang="en-US" altLang="ko-Kore-KR" sz="1100" b="0" i="1" smtClean="0">
                            <a:latin typeface="Cambria Math" panose="02040503050406030204" pitchFamily="18" charset="0"/>
                          </a:rPr>
                          <m:t>,</m:t>
                        </m:r>
                        <m:r>
                          <a:rPr kumimoji="1" lang="en-US" altLang="ko-Kore-KR" sz="1100" b="0" i="1" smtClean="0">
                            <a:latin typeface="Cambria Math" panose="02040503050406030204" pitchFamily="18" charset="0"/>
                          </a:rPr>
                          <m:t>𝑛</m:t>
                        </m:r>
                      </m:sub>
                    </m:sSub>
                    <m:d>
                      <m:dPr>
                        <m:ctrlPr>
                          <a:rPr kumimoji="1" lang="en-US" altLang="ko-Kore-KR" sz="1100" i="1">
                            <a:latin typeface="Cambria Math" panose="02040503050406030204" pitchFamily="18" charset="0"/>
                          </a:rPr>
                        </m:ctrlPr>
                      </m:dPr>
                      <m:e>
                        <m:sSub>
                          <m:sSubPr>
                            <m:ctrlPr>
                              <a:rPr kumimoji="1" lang="en-US" altLang="ko-Kore-KR" sz="1100" i="1">
                                <a:latin typeface="Cambria Math" panose="02040503050406030204" pitchFamily="18" charset="0"/>
                              </a:rPr>
                            </m:ctrlPr>
                          </m:sSubPr>
                          <m:e>
                            <m:r>
                              <a:rPr kumimoji="1" lang="en-US" altLang="ko-Kore-KR" sz="1100" i="1">
                                <a:latin typeface="Cambria Math" panose="02040503050406030204" pitchFamily="18" charset="0"/>
                              </a:rPr>
                              <m:t>𝑐</m:t>
                            </m:r>
                          </m:e>
                          <m:sub>
                            <m:r>
                              <a:rPr kumimoji="1" lang="en-US" altLang="ko-Kore-KR" sz="1100" i="1">
                                <a:latin typeface="Cambria Math" panose="02040503050406030204" pitchFamily="18" charset="0"/>
                              </a:rPr>
                              <m:t>𝑠</m:t>
                            </m:r>
                            <m:r>
                              <a:rPr kumimoji="1" lang="en-US" altLang="ko-Kore-KR" sz="1100" b="0" i="1" smtClean="0">
                                <a:latin typeface="Cambria Math" panose="02040503050406030204" pitchFamily="18" charset="0"/>
                              </a:rPr>
                              <m:t>,</m:t>
                            </m:r>
                            <m:r>
                              <a:rPr kumimoji="1" lang="en-US" altLang="ko-Kore-KR" sz="1100" b="0" i="1" smtClean="0">
                                <a:latin typeface="Cambria Math" panose="02040503050406030204" pitchFamily="18" charset="0"/>
                              </a:rPr>
                              <m:t>𝑛</m:t>
                            </m:r>
                          </m:sub>
                        </m:sSub>
                      </m:e>
                    </m:d>
                    <m:r>
                      <a:rPr kumimoji="1" lang="en-US" altLang="ko-Kore-KR" sz="1100" b="0" i="1" smtClean="0">
                        <a:latin typeface="Cambria Math" panose="02040503050406030204" pitchFamily="18" charset="0"/>
                      </a:rPr>
                      <m:t>+</m:t>
                    </m:r>
                    <m:sSub>
                      <m:sSubPr>
                        <m:ctrlPr>
                          <a:rPr kumimoji="1" lang="en-US" altLang="ko-Kore-KR" sz="1100" i="1">
                            <a:latin typeface="Cambria Math" panose="02040503050406030204" pitchFamily="18" charset="0"/>
                          </a:rPr>
                        </m:ctrlPr>
                      </m:sSubPr>
                      <m:e>
                        <m:r>
                          <a:rPr kumimoji="1" lang="en-US" altLang="ko-Kore-KR" sz="1100" i="1">
                            <a:latin typeface="Cambria Math" panose="02040503050406030204" pitchFamily="18" charset="0"/>
                            <a:ea typeface="Cambria Math" panose="02040503050406030204" pitchFamily="18" charset="0"/>
                          </a:rPr>
                          <m:t>𝜂</m:t>
                        </m:r>
                      </m:e>
                      <m:sub>
                        <m:r>
                          <a:rPr kumimoji="1" lang="en-US" altLang="ko-Kore-KR" sz="1100" b="0" i="1" smtClean="0">
                            <a:latin typeface="Cambria Math" panose="02040503050406030204" pitchFamily="18" charset="0"/>
                            <a:ea typeface="Cambria Math" panose="02040503050406030204" pitchFamily="18" charset="0"/>
                          </a:rPr>
                          <m:t>𝑝</m:t>
                        </m:r>
                      </m:sub>
                    </m:sSub>
                    <m:r>
                      <a:rPr kumimoji="1" lang="en-US" altLang="ko-Kore-KR" sz="1100" b="0" i="1" smtClean="0">
                        <a:latin typeface="Cambria Math" panose="02040503050406030204" pitchFamily="18" charset="0"/>
                      </a:rPr>
                      <m:t>−</m:t>
                    </m:r>
                    <m:sSub>
                      <m:sSubPr>
                        <m:ctrlPr>
                          <a:rPr kumimoji="1" lang="en-US" altLang="ko-Kore-KR" sz="1100" i="1">
                            <a:latin typeface="Cambria Math" panose="02040503050406030204" pitchFamily="18" charset="0"/>
                          </a:rPr>
                        </m:ctrlPr>
                      </m:sSubPr>
                      <m:e>
                        <m:r>
                          <a:rPr kumimoji="1" lang="en-US" altLang="ko-Kore-KR" sz="1100" i="1">
                            <a:latin typeface="Cambria Math" panose="02040503050406030204" pitchFamily="18" charset="0"/>
                            <a:ea typeface="Cambria Math" panose="02040503050406030204" pitchFamily="18" charset="0"/>
                          </a:rPr>
                          <m:t>𝜂</m:t>
                        </m:r>
                      </m:e>
                      <m:sub>
                        <m:r>
                          <a:rPr kumimoji="1" lang="en-US" altLang="ko-Kore-KR" sz="1100" i="1">
                            <a:latin typeface="Cambria Math" panose="02040503050406030204" pitchFamily="18" charset="0"/>
                            <a:ea typeface="Cambria Math" panose="02040503050406030204" pitchFamily="18" charset="0"/>
                          </a:rPr>
                          <m:t>𝑝</m:t>
                        </m:r>
                      </m:sub>
                    </m:sSub>
                    <m:r>
                      <a:rPr kumimoji="1" lang="en-US" altLang="ko-Kore-KR" sz="1100" b="0" i="1" smtClean="0">
                        <a:latin typeface="Cambria Math" panose="02040503050406030204" pitchFamily="18" charset="0"/>
                        <a:ea typeface="Cambria Math" panose="02040503050406030204" pitchFamily="18" charset="0"/>
                      </a:rPr>
                      <m:t>−</m:t>
                    </m:r>
                    <m:d>
                      <m:dPr>
                        <m:ctrlPr>
                          <a:rPr kumimoji="1" lang="en-US" altLang="ko-Kore-KR" sz="1100" b="0" i="1" smtClean="0">
                            <a:latin typeface="Cambria Math" panose="02040503050406030204" pitchFamily="18" charset="0"/>
                            <a:ea typeface="Cambria Math" panose="02040503050406030204" pitchFamily="18" charset="0"/>
                          </a:rPr>
                        </m:ctrlPr>
                      </m:dPr>
                      <m:e>
                        <m:d>
                          <m:dPr>
                            <m:ctrlPr>
                              <a:rPr kumimoji="1" lang="en-US" altLang="ko-Kore-KR" sz="1100" b="0" i="1" smtClean="0">
                                <a:latin typeface="Cambria Math" panose="02040503050406030204" pitchFamily="18" charset="0"/>
                                <a:ea typeface="Cambria Math" panose="02040503050406030204" pitchFamily="18" charset="0"/>
                              </a:rPr>
                            </m:ctrlPr>
                          </m:dPr>
                          <m:e>
                            <m:f>
                              <m:fPr>
                                <m:ctrlPr>
                                  <a:rPr kumimoji="1" lang="en-US" altLang="ko-Kore-KR" sz="1100" b="0" i="1" smtClean="0">
                                    <a:latin typeface="Cambria Math" panose="02040503050406030204" pitchFamily="18" charset="0"/>
                                    <a:ea typeface="Cambria Math" panose="02040503050406030204" pitchFamily="18" charset="0"/>
                                  </a:rPr>
                                </m:ctrlPr>
                              </m:fPr>
                              <m:num>
                                <m:sSub>
                                  <m:sSubPr>
                                    <m:ctrlPr>
                                      <a:rPr kumimoji="1" lang="en-US" altLang="ko-Kore-KR" sz="1100" b="0" i="1" smtClean="0">
                                        <a:latin typeface="Cambria Math" panose="02040503050406030204" pitchFamily="18" charset="0"/>
                                        <a:ea typeface="Cambria Math" panose="02040503050406030204" pitchFamily="18" charset="0"/>
                                      </a:rPr>
                                    </m:ctrlPr>
                                  </m:sSubPr>
                                  <m:e>
                                    <m:r>
                                      <a:rPr kumimoji="1" lang="en-US" altLang="ko-Kore-KR" sz="1100" b="0" i="1" smtClean="0">
                                        <a:latin typeface="Cambria Math" panose="02040503050406030204" pitchFamily="18" charset="0"/>
                                        <a:ea typeface="Cambria Math" panose="02040503050406030204" pitchFamily="18" charset="0"/>
                                      </a:rPr>
                                      <m:t>𝑅</m:t>
                                    </m:r>
                                  </m:e>
                                  <m:sub>
                                    <m:r>
                                      <a:rPr kumimoji="1" lang="en-US" altLang="ko-Kore-KR" sz="1100" b="0" i="1" smtClean="0">
                                        <a:latin typeface="Cambria Math" panose="02040503050406030204" pitchFamily="18" charset="0"/>
                                        <a:ea typeface="Cambria Math" panose="02040503050406030204" pitchFamily="18" charset="0"/>
                                      </a:rPr>
                                      <m:t>𝑓𝑖𝑙𝑚</m:t>
                                    </m:r>
                                    <m:r>
                                      <a:rPr kumimoji="1" lang="en-US" altLang="ko-Kore-KR" sz="1100" b="0" i="1" smtClean="0">
                                        <a:latin typeface="Cambria Math" panose="02040503050406030204" pitchFamily="18" charset="0"/>
                                        <a:ea typeface="Cambria Math" panose="02040503050406030204" pitchFamily="18" charset="0"/>
                                      </a:rPr>
                                      <m:t>,</m:t>
                                    </m:r>
                                    <m:r>
                                      <a:rPr kumimoji="1" lang="en-US" altLang="ko-Kore-KR" sz="1100" b="0" i="1" smtClean="0">
                                        <a:latin typeface="Cambria Math" panose="02040503050406030204" pitchFamily="18" charset="0"/>
                                        <a:ea typeface="Cambria Math" panose="02040503050406030204" pitchFamily="18" charset="0"/>
                                      </a:rPr>
                                      <m:t>𝑝</m:t>
                                    </m:r>
                                  </m:sub>
                                </m:sSub>
                              </m:num>
                              <m:den>
                                <m:sSub>
                                  <m:sSubPr>
                                    <m:ctrlPr>
                                      <a:rPr kumimoji="1" lang="en-US" altLang="ko-Kore-KR" sz="1100" b="0" i="1" smtClean="0">
                                        <a:latin typeface="Cambria Math" panose="02040503050406030204" pitchFamily="18" charset="0"/>
                                        <a:ea typeface="Cambria Math" panose="02040503050406030204" pitchFamily="18" charset="0"/>
                                      </a:rPr>
                                    </m:ctrlPr>
                                  </m:sSubPr>
                                  <m:e>
                                    <m:r>
                                      <a:rPr kumimoji="1" lang="en-US" altLang="ko-Kore-KR" sz="1100" b="0" i="1" smtClean="0">
                                        <a:latin typeface="Cambria Math" panose="02040503050406030204" pitchFamily="18" charset="0"/>
                                        <a:ea typeface="Cambria Math" panose="02040503050406030204" pitchFamily="18" charset="0"/>
                                      </a:rPr>
                                      <m:t>𝐴</m:t>
                                    </m:r>
                                  </m:e>
                                  <m:sub>
                                    <m:r>
                                      <a:rPr kumimoji="1" lang="en-US" altLang="ko-Kore-KR" sz="1100" b="0" i="1" smtClean="0">
                                        <a:latin typeface="Cambria Math" panose="02040503050406030204" pitchFamily="18" charset="0"/>
                                        <a:ea typeface="Cambria Math" panose="02040503050406030204" pitchFamily="18" charset="0"/>
                                      </a:rPr>
                                      <m:t>𝑝</m:t>
                                    </m:r>
                                  </m:sub>
                                </m:sSub>
                                <m:sSub>
                                  <m:sSubPr>
                                    <m:ctrlPr>
                                      <a:rPr kumimoji="1" lang="en-US" altLang="ko-Kore-KR" sz="1100" b="0" i="1" smtClean="0">
                                        <a:latin typeface="Cambria Math" panose="02040503050406030204" pitchFamily="18" charset="0"/>
                                        <a:ea typeface="Cambria Math" panose="02040503050406030204" pitchFamily="18" charset="0"/>
                                      </a:rPr>
                                    </m:ctrlPr>
                                  </m:sSubPr>
                                  <m:e>
                                    <m:r>
                                      <a:rPr kumimoji="1" lang="en-US" altLang="ko-Kore-KR" sz="1100" b="0" i="1" smtClean="0">
                                        <a:latin typeface="Cambria Math" panose="02040503050406030204" pitchFamily="18" charset="0"/>
                                        <a:ea typeface="Cambria Math" panose="02040503050406030204" pitchFamily="18" charset="0"/>
                                      </a:rPr>
                                      <m:t>𝐿</m:t>
                                    </m:r>
                                  </m:e>
                                  <m:sub>
                                    <m:r>
                                      <a:rPr kumimoji="1" lang="en-US" altLang="ko-Kore-KR" sz="1100" b="0" i="1" smtClean="0">
                                        <a:latin typeface="Cambria Math" panose="02040503050406030204" pitchFamily="18" charset="0"/>
                                        <a:ea typeface="Cambria Math" panose="02040503050406030204" pitchFamily="18" charset="0"/>
                                      </a:rPr>
                                      <m:t>𝑝</m:t>
                                    </m:r>
                                  </m:sub>
                                </m:sSub>
                                <m:sSub>
                                  <m:sSubPr>
                                    <m:ctrlPr>
                                      <a:rPr kumimoji="1" lang="en-US" altLang="ko-Kore-KR" sz="1100" b="0" i="1" smtClean="0">
                                        <a:latin typeface="Cambria Math" panose="02040503050406030204" pitchFamily="18" charset="0"/>
                                        <a:ea typeface="Cambria Math" panose="02040503050406030204" pitchFamily="18" charset="0"/>
                                      </a:rPr>
                                    </m:ctrlPr>
                                  </m:sSubPr>
                                  <m:e>
                                    <m:r>
                                      <a:rPr kumimoji="1" lang="en-US" altLang="ko-Kore-KR" sz="1100" b="0" i="1" smtClean="0">
                                        <a:latin typeface="Cambria Math" panose="02040503050406030204" pitchFamily="18" charset="0"/>
                                        <a:ea typeface="Cambria Math" panose="02040503050406030204" pitchFamily="18" charset="0"/>
                                      </a:rPr>
                                      <m:t>𝑎</m:t>
                                    </m:r>
                                  </m:e>
                                  <m:sub>
                                    <m:r>
                                      <a:rPr kumimoji="1" lang="en-US" altLang="ko-Kore-KR" sz="1100" b="0" i="1" smtClean="0">
                                        <a:latin typeface="Cambria Math" panose="02040503050406030204" pitchFamily="18" charset="0"/>
                                        <a:ea typeface="Cambria Math" panose="02040503050406030204" pitchFamily="18" charset="0"/>
                                      </a:rPr>
                                      <m:t>𝑝</m:t>
                                    </m:r>
                                  </m:sub>
                                </m:sSub>
                              </m:den>
                            </m:f>
                          </m:e>
                        </m:d>
                        <m:r>
                          <a:rPr kumimoji="1" lang="en-US" altLang="ko-Kore-KR" sz="1100" b="0" i="1" smtClean="0">
                            <a:latin typeface="Cambria Math" panose="02040503050406030204" pitchFamily="18" charset="0"/>
                            <a:ea typeface="Cambria Math" panose="02040503050406030204" pitchFamily="18" charset="0"/>
                          </a:rPr>
                          <m:t>+</m:t>
                        </m:r>
                        <m:d>
                          <m:dPr>
                            <m:ctrlPr>
                              <a:rPr kumimoji="1" lang="en-US" altLang="ko-Kore-KR" sz="1100" b="0" i="1" smtClean="0">
                                <a:latin typeface="Cambria Math" panose="02040503050406030204" pitchFamily="18" charset="0"/>
                                <a:ea typeface="Cambria Math" panose="02040503050406030204" pitchFamily="18" charset="0"/>
                              </a:rPr>
                            </m:ctrlPr>
                          </m:dPr>
                          <m:e>
                            <m:f>
                              <m:fPr>
                                <m:ctrlPr>
                                  <a:rPr kumimoji="1" lang="en-US" altLang="ko-Kore-KR" sz="1100" i="1">
                                    <a:latin typeface="Cambria Math" panose="02040503050406030204" pitchFamily="18" charset="0"/>
                                    <a:ea typeface="Cambria Math" panose="02040503050406030204" pitchFamily="18" charset="0"/>
                                  </a:rPr>
                                </m:ctrlPr>
                              </m:fPr>
                              <m:num>
                                <m:sSub>
                                  <m:sSubPr>
                                    <m:ctrlPr>
                                      <a:rPr kumimoji="1" lang="en-US" altLang="ko-Kore-KR" sz="1100" i="1">
                                        <a:latin typeface="Cambria Math" panose="02040503050406030204" pitchFamily="18" charset="0"/>
                                        <a:ea typeface="Cambria Math" panose="02040503050406030204" pitchFamily="18" charset="0"/>
                                      </a:rPr>
                                    </m:ctrlPr>
                                  </m:sSubPr>
                                  <m:e>
                                    <m:r>
                                      <a:rPr kumimoji="1" lang="en-US" altLang="ko-Kore-KR" sz="1100" i="1">
                                        <a:latin typeface="Cambria Math" panose="02040503050406030204" pitchFamily="18" charset="0"/>
                                        <a:ea typeface="Cambria Math" panose="02040503050406030204" pitchFamily="18" charset="0"/>
                                      </a:rPr>
                                      <m:t>𝑅</m:t>
                                    </m:r>
                                  </m:e>
                                  <m:sub>
                                    <m:r>
                                      <a:rPr kumimoji="1" lang="en-US" altLang="ko-Kore-KR" sz="1100" i="1">
                                        <a:latin typeface="Cambria Math" panose="02040503050406030204" pitchFamily="18" charset="0"/>
                                        <a:ea typeface="Cambria Math" panose="02040503050406030204" pitchFamily="18" charset="0"/>
                                      </a:rPr>
                                      <m:t>𝑓𝑖𝑙𝑚</m:t>
                                    </m:r>
                                    <m:r>
                                      <a:rPr kumimoji="1" lang="en-US" altLang="ko-Kore-KR" sz="1100" b="0" i="1" smtClean="0">
                                        <a:latin typeface="Cambria Math" panose="02040503050406030204" pitchFamily="18" charset="0"/>
                                        <a:ea typeface="Cambria Math" panose="02040503050406030204" pitchFamily="18" charset="0"/>
                                      </a:rPr>
                                      <m:t>,</m:t>
                                    </m:r>
                                    <m:r>
                                      <a:rPr kumimoji="1" lang="en-US" altLang="ko-Kore-KR" sz="1100" i="1">
                                        <a:latin typeface="Cambria Math" panose="02040503050406030204" pitchFamily="18" charset="0"/>
                                        <a:ea typeface="Cambria Math" panose="02040503050406030204" pitchFamily="18" charset="0"/>
                                      </a:rPr>
                                      <m:t>𝑝</m:t>
                                    </m:r>
                                  </m:sub>
                                </m:sSub>
                              </m:num>
                              <m:den>
                                <m:sSub>
                                  <m:sSubPr>
                                    <m:ctrlPr>
                                      <a:rPr kumimoji="1" lang="en-US" altLang="ko-Kore-KR" sz="1100" i="1">
                                        <a:latin typeface="Cambria Math" panose="02040503050406030204" pitchFamily="18" charset="0"/>
                                        <a:ea typeface="Cambria Math" panose="02040503050406030204" pitchFamily="18" charset="0"/>
                                      </a:rPr>
                                    </m:ctrlPr>
                                  </m:sSubPr>
                                  <m:e>
                                    <m:r>
                                      <a:rPr kumimoji="1" lang="en-US" altLang="ko-Kore-KR" sz="1100" i="1">
                                        <a:latin typeface="Cambria Math" panose="02040503050406030204" pitchFamily="18" charset="0"/>
                                        <a:ea typeface="Cambria Math" panose="02040503050406030204" pitchFamily="18" charset="0"/>
                                      </a:rPr>
                                      <m:t>𝐴</m:t>
                                    </m:r>
                                  </m:e>
                                  <m:sub>
                                    <m:r>
                                      <a:rPr kumimoji="1" lang="en-US" altLang="ko-Kore-KR" sz="1100" i="1">
                                        <a:latin typeface="Cambria Math" panose="02040503050406030204" pitchFamily="18" charset="0"/>
                                        <a:ea typeface="Cambria Math" panose="02040503050406030204" pitchFamily="18" charset="0"/>
                                      </a:rPr>
                                      <m:t>𝑝</m:t>
                                    </m:r>
                                  </m:sub>
                                </m:sSub>
                                <m:sSub>
                                  <m:sSubPr>
                                    <m:ctrlPr>
                                      <a:rPr kumimoji="1" lang="en-US" altLang="ko-Kore-KR" sz="1100" i="1">
                                        <a:latin typeface="Cambria Math" panose="02040503050406030204" pitchFamily="18" charset="0"/>
                                        <a:ea typeface="Cambria Math" panose="02040503050406030204" pitchFamily="18" charset="0"/>
                                      </a:rPr>
                                    </m:ctrlPr>
                                  </m:sSubPr>
                                  <m:e>
                                    <m:r>
                                      <a:rPr kumimoji="1" lang="en-US" altLang="ko-Kore-KR" sz="1100" i="1">
                                        <a:latin typeface="Cambria Math" panose="02040503050406030204" pitchFamily="18" charset="0"/>
                                        <a:ea typeface="Cambria Math" panose="02040503050406030204" pitchFamily="18" charset="0"/>
                                      </a:rPr>
                                      <m:t>𝐿</m:t>
                                    </m:r>
                                  </m:e>
                                  <m:sub>
                                    <m:r>
                                      <a:rPr kumimoji="1" lang="en-US" altLang="ko-Kore-KR" sz="1100" i="1">
                                        <a:latin typeface="Cambria Math" panose="02040503050406030204" pitchFamily="18" charset="0"/>
                                        <a:ea typeface="Cambria Math" panose="02040503050406030204" pitchFamily="18" charset="0"/>
                                      </a:rPr>
                                      <m:t>𝑝</m:t>
                                    </m:r>
                                  </m:sub>
                                </m:sSub>
                                <m:sSub>
                                  <m:sSubPr>
                                    <m:ctrlPr>
                                      <a:rPr kumimoji="1" lang="en-US" altLang="ko-Kore-KR" sz="1100" i="1">
                                        <a:latin typeface="Cambria Math" panose="02040503050406030204" pitchFamily="18" charset="0"/>
                                        <a:ea typeface="Cambria Math" panose="02040503050406030204" pitchFamily="18" charset="0"/>
                                      </a:rPr>
                                    </m:ctrlPr>
                                  </m:sSubPr>
                                  <m:e>
                                    <m:r>
                                      <a:rPr kumimoji="1" lang="en-US" altLang="ko-Kore-KR" sz="1100" i="1">
                                        <a:latin typeface="Cambria Math" panose="02040503050406030204" pitchFamily="18" charset="0"/>
                                        <a:ea typeface="Cambria Math" panose="02040503050406030204" pitchFamily="18" charset="0"/>
                                      </a:rPr>
                                      <m:t>𝑎</m:t>
                                    </m:r>
                                  </m:e>
                                  <m:sub>
                                    <m:r>
                                      <a:rPr kumimoji="1" lang="en-US" altLang="ko-Kore-KR" sz="1100" i="1">
                                        <a:latin typeface="Cambria Math" panose="02040503050406030204" pitchFamily="18" charset="0"/>
                                        <a:ea typeface="Cambria Math" panose="02040503050406030204" pitchFamily="18" charset="0"/>
                                      </a:rPr>
                                      <m:t>𝑝</m:t>
                                    </m:r>
                                  </m:sub>
                                </m:sSub>
                              </m:den>
                            </m:f>
                          </m:e>
                        </m:d>
                        <m:r>
                          <a:rPr kumimoji="1" lang="en-US" altLang="ko-Kore-KR" sz="1100" b="0" i="1" smtClean="0">
                            <a:latin typeface="Cambria Math" panose="02040503050406030204" pitchFamily="18" charset="0"/>
                            <a:ea typeface="Cambria Math" panose="02040503050406030204" pitchFamily="18" charset="0"/>
                          </a:rPr>
                          <m:t>+</m:t>
                        </m:r>
                        <m:sSub>
                          <m:sSubPr>
                            <m:ctrlPr>
                              <a:rPr kumimoji="1" lang="en-US" altLang="ko-Kore-KR" sz="1100" b="0" i="1" smtClean="0">
                                <a:latin typeface="Cambria Math" panose="02040503050406030204" pitchFamily="18" charset="0"/>
                                <a:ea typeface="Cambria Math" panose="02040503050406030204" pitchFamily="18" charset="0"/>
                              </a:rPr>
                            </m:ctrlPr>
                          </m:sSubPr>
                          <m:e>
                            <m:r>
                              <a:rPr kumimoji="1" lang="en-US" altLang="ko-Kore-KR" sz="1100" b="0" i="1" smtClean="0">
                                <a:latin typeface="Cambria Math" panose="02040503050406030204" pitchFamily="18" charset="0"/>
                                <a:ea typeface="Cambria Math" panose="02040503050406030204" pitchFamily="18" charset="0"/>
                              </a:rPr>
                              <m:t>𝑅</m:t>
                            </m:r>
                          </m:e>
                          <m:sub>
                            <m:r>
                              <a:rPr kumimoji="1" lang="en-US" altLang="ko-Kore-KR" sz="1100" b="0" i="1" smtClean="0">
                                <a:latin typeface="Cambria Math" panose="02040503050406030204" pitchFamily="18" charset="0"/>
                                <a:ea typeface="Cambria Math" panose="02040503050406030204" pitchFamily="18" charset="0"/>
                              </a:rPr>
                              <m:t>𝑐</m:t>
                            </m:r>
                          </m:sub>
                        </m:sSub>
                      </m:e>
                    </m:d>
                    <m:r>
                      <a:rPr kumimoji="1" lang="en-US" altLang="ko-Kore-KR" sz="1100" b="0" i="1" smtClean="0">
                        <a:latin typeface="Cambria Math" panose="02040503050406030204" pitchFamily="18" charset="0"/>
                        <a:ea typeface="Cambria Math" panose="02040503050406030204" pitchFamily="18" charset="0"/>
                      </a:rPr>
                      <m:t>𝐼</m:t>
                    </m:r>
                  </m:oMath>
                </a14:m>
                <a:endParaRPr kumimoji="1" lang="ko-Kore-KR" altLang="en-US" sz="1100" dirty="0"/>
              </a:p>
            </p:txBody>
          </p:sp>
        </mc:Choice>
        <mc:Fallback xmlns="">
          <p:sp>
            <p:nvSpPr>
              <p:cNvPr id="18" name="TextBox 17">
                <a:extLst>
                  <a:ext uri="{FF2B5EF4-FFF2-40B4-BE49-F238E27FC236}">
                    <a16:creationId xmlns:a16="http://schemas.microsoft.com/office/drawing/2014/main" id="{2CB75DBD-4898-4C4D-A2D2-78CF330A3C41}"/>
                  </a:ext>
                </a:extLst>
              </p:cNvPr>
              <p:cNvSpPr txBox="1">
                <a:spLocks noRot="1" noChangeAspect="1" noMove="1" noResize="1" noEditPoints="1" noAdjustHandles="1" noChangeArrowheads="1" noChangeShapeType="1" noTextEdit="1"/>
              </p:cNvSpPr>
              <p:nvPr/>
            </p:nvSpPr>
            <p:spPr>
              <a:xfrm>
                <a:off x="4259797" y="2684610"/>
                <a:ext cx="4648200" cy="472694"/>
              </a:xfrm>
              <a:prstGeom prst="rect">
                <a:avLst/>
              </a:prstGeom>
              <a:blipFill>
                <a:blip r:embed="rId5"/>
                <a:stretch>
                  <a:fillRect/>
                </a:stretch>
              </a:blipFill>
            </p:spPr>
            <p:txBody>
              <a:bodyPr/>
              <a:lstStyle/>
              <a:p>
                <a:r>
                  <a:rPr lang="ko-Kore-KR" altLang="en-US">
                    <a:noFill/>
                  </a:rPr>
                  <a:t> </a:t>
                </a:r>
              </a:p>
            </p:txBody>
          </p:sp>
        </mc:Fallback>
      </mc:AlternateContent>
      <p:pic>
        <p:nvPicPr>
          <p:cNvPr id="19" name="그림 18">
            <a:extLst>
              <a:ext uri="{FF2B5EF4-FFF2-40B4-BE49-F238E27FC236}">
                <a16:creationId xmlns:a16="http://schemas.microsoft.com/office/drawing/2014/main" id="{42A6E121-AF02-D641-B91A-4834D1E7E5A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086418" y="3940157"/>
            <a:ext cx="3077657" cy="2308243"/>
          </a:xfrm>
          <a:prstGeom prst="rect">
            <a:avLst/>
          </a:prstGeom>
          <a:ln>
            <a:solidFill>
              <a:srgbClr val="0070C0"/>
            </a:solidFill>
          </a:ln>
        </p:spPr>
      </p:pic>
      <p:sp>
        <p:nvSpPr>
          <p:cNvPr id="7" name="TextBox 6">
            <a:extLst>
              <a:ext uri="{FF2B5EF4-FFF2-40B4-BE49-F238E27FC236}">
                <a16:creationId xmlns:a16="http://schemas.microsoft.com/office/drawing/2014/main" id="{AB5AE502-7BCA-F244-950A-4D65EA028585}"/>
              </a:ext>
            </a:extLst>
          </p:cNvPr>
          <p:cNvSpPr txBox="1"/>
          <p:nvPr/>
        </p:nvSpPr>
        <p:spPr>
          <a:xfrm>
            <a:off x="385192" y="765078"/>
            <a:ext cx="3680872" cy="369332"/>
          </a:xfrm>
          <a:prstGeom prst="rect">
            <a:avLst/>
          </a:prstGeom>
          <a:noFill/>
        </p:spPr>
        <p:txBody>
          <a:bodyPr wrap="square" rtlCol="0">
            <a:spAutoFit/>
          </a:bodyPr>
          <a:lstStyle/>
          <a:p>
            <a:pPr algn="ctr"/>
            <a:r>
              <a:rPr kumimoji="1" lang="en-US" altLang="ko-Kore-KR" dirty="0"/>
              <a:t>Basics of the Lithium-Ion Battery</a:t>
            </a:r>
          </a:p>
        </p:txBody>
      </p:sp>
      <p:sp>
        <p:nvSpPr>
          <p:cNvPr id="9" name="TextBox 8">
            <a:extLst>
              <a:ext uri="{FF2B5EF4-FFF2-40B4-BE49-F238E27FC236}">
                <a16:creationId xmlns:a16="http://schemas.microsoft.com/office/drawing/2014/main" id="{8C78CF72-3D2B-7A4A-8C6F-2116BB9E32B6}"/>
              </a:ext>
            </a:extLst>
          </p:cNvPr>
          <p:cNvSpPr txBox="1"/>
          <p:nvPr/>
        </p:nvSpPr>
        <p:spPr>
          <a:xfrm>
            <a:off x="729134" y="3607521"/>
            <a:ext cx="3077657" cy="369332"/>
          </a:xfrm>
          <a:prstGeom prst="rect">
            <a:avLst/>
          </a:prstGeom>
          <a:noFill/>
        </p:spPr>
        <p:txBody>
          <a:bodyPr wrap="square" rtlCol="0">
            <a:spAutoFit/>
          </a:bodyPr>
          <a:lstStyle/>
          <a:p>
            <a:pPr algn="ctr"/>
            <a:r>
              <a:rPr kumimoji="1" lang="en-US" altLang="ko-Kore-KR" dirty="0"/>
              <a:t>Single Particle Model</a:t>
            </a:r>
          </a:p>
        </p:txBody>
      </p: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302E55B5-3724-304B-ACA5-AA8705FE4C4F}"/>
                  </a:ext>
                </a:extLst>
              </p:cNvPr>
              <p:cNvSpPr txBox="1"/>
              <p:nvPr/>
            </p:nvSpPr>
            <p:spPr>
              <a:xfrm>
                <a:off x="5025509" y="1703101"/>
                <a:ext cx="3116775" cy="98251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d>
                        <m:dPr>
                          <m:begChr m:val="["/>
                          <m:endChr m:val="]"/>
                          <m:ctrlPr>
                            <a:rPr kumimoji="1" lang="en-US" altLang="ko-Kore-KR" sz="1100" i="1" smtClean="0">
                              <a:latin typeface="Cambria Math" panose="02040503050406030204" pitchFamily="18" charset="0"/>
                            </a:rPr>
                          </m:ctrlPr>
                        </m:dPr>
                        <m:e>
                          <m:m>
                            <m:mPr>
                              <m:mcs>
                                <m:mc>
                                  <m:mcPr>
                                    <m:count m:val="1"/>
                                    <m:mcJc m:val="center"/>
                                  </m:mcPr>
                                </m:mc>
                              </m:mcs>
                              <m:ctrlPr>
                                <a:rPr kumimoji="1" lang="en-US" altLang="ko-Kore-KR" sz="1100" i="1" smtClean="0">
                                  <a:latin typeface="Cambria Math" panose="02040503050406030204" pitchFamily="18" charset="0"/>
                                </a:rPr>
                              </m:ctrlPr>
                            </m:mPr>
                            <m:mr>
                              <m:e>
                                <m:acc>
                                  <m:accPr>
                                    <m:chr m:val="̇"/>
                                    <m:ctrlPr>
                                      <a:rPr kumimoji="1" lang="en-US" altLang="ko-Kore-KR" sz="1100" i="1" smtClean="0">
                                        <a:latin typeface="Cambria Math" panose="02040503050406030204" pitchFamily="18" charset="0"/>
                                      </a:rPr>
                                    </m:ctrlPr>
                                  </m:accPr>
                                  <m:e>
                                    <m:r>
                                      <a:rPr kumimoji="1" lang="en-US" altLang="ko-Kore-KR" sz="1100" b="0" i="1" smtClean="0">
                                        <a:latin typeface="Cambria Math" panose="02040503050406030204" pitchFamily="18" charset="0"/>
                                      </a:rPr>
                                      <m:t>𝑋</m:t>
                                    </m:r>
                                  </m:e>
                                </m:acc>
                              </m:e>
                            </m:mr>
                            <m:mr>
                              <m:e>
                                <m:eqArr>
                                  <m:eqArrPr>
                                    <m:ctrlPr>
                                      <a:rPr kumimoji="1" lang="en-US" altLang="ko-Kore-KR" sz="1100" i="1">
                                        <a:latin typeface="Cambria Math" panose="02040503050406030204" pitchFamily="18" charset="0"/>
                                      </a:rPr>
                                    </m:ctrlPr>
                                  </m:eqArrPr>
                                  <m:e>
                                    <m:sSub>
                                      <m:sSubPr>
                                        <m:ctrlPr>
                                          <a:rPr kumimoji="1" lang="en-US" altLang="ko-Kore-KR" sz="1100" i="1">
                                            <a:latin typeface="Cambria Math" panose="02040503050406030204" pitchFamily="18" charset="0"/>
                                          </a:rPr>
                                        </m:ctrlPr>
                                      </m:sSubPr>
                                      <m:e>
                                        <m:acc>
                                          <m:accPr>
                                            <m:chr m:val="̇"/>
                                            <m:ctrlPr>
                                              <a:rPr kumimoji="1" lang="en-US" altLang="ko-Kore-KR" sz="1100" i="1">
                                                <a:latin typeface="Cambria Math" panose="02040503050406030204" pitchFamily="18" charset="0"/>
                                              </a:rPr>
                                            </m:ctrlPr>
                                          </m:accPr>
                                          <m:e>
                                            <m:r>
                                              <a:rPr kumimoji="1" lang="en-US" altLang="ko-Kore-KR" sz="1100" i="1">
                                                <a:latin typeface="Cambria Math" panose="02040503050406030204" pitchFamily="18" charset="0"/>
                                              </a:rPr>
                                              <m:t>𝑋</m:t>
                                            </m:r>
                                          </m:e>
                                        </m:acc>
                                      </m:e>
                                      <m:sub>
                                        <m:r>
                                          <a:rPr kumimoji="1" lang="en-US" altLang="ko-Kore-KR" sz="1100" b="0" i="1" smtClean="0">
                                            <a:latin typeface="Cambria Math" panose="02040503050406030204" pitchFamily="18" charset="0"/>
                                          </a:rPr>
                                          <m:t>𝑝</m:t>
                                        </m:r>
                                        <m:r>
                                          <a:rPr kumimoji="1" lang="en-US" altLang="ko-Kore-KR" sz="1100" b="0" i="1" smtClean="0">
                                            <a:latin typeface="Cambria Math" panose="02040503050406030204" pitchFamily="18" charset="0"/>
                                          </a:rPr>
                                          <m:t>,2</m:t>
                                        </m:r>
                                      </m:sub>
                                    </m:sSub>
                                  </m:e>
                                  <m:e>
                                    <m:sSub>
                                      <m:sSubPr>
                                        <m:ctrlPr>
                                          <a:rPr kumimoji="1" lang="en-US" altLang="ko-Kore-KR" sz="1100" i="1">
                                            <a:latin typeface="Cambria Math" panose="02040503050406030204" pitchFamily="18" charset="0"/>
                                          </a:rPr>
                                        </m:ctrlPr>
                                      </m:sSubPr>
                                      <m:e>
                                        <m:acc>
                                          <m:accPr>
                                            <m:chr m:val="̇"/>
                                            <m:ctrlPr>
                                              <a:rPr kumimoji="1" lang="en-US" altLang="ko-Kore-KR" sz="1100" i="1">
                                                <a:latin typeface="Cambria Math" panose="02040503050406030204" pitchFamily="18" charset="0"/>
                                              </a:rPr>
                                            </m:ctrlPr>
                                          </m:accPr>
                                          <m:e>
                                            <m:r>
                                              <a:rPr kumimoji="1" lang="en-US" altLang="ko-Kore-KR" sz="1100" i="1">
                                                <a:latin typeface="Cambria Math" panose="02040503050406030204" pitchFamily="18" charset="0"/>
                                              </a:rPr>
                                              <m:t>𝑋</m:t>
                                            </m:r>
                                          </m:e>
                                        </m:acc>
                                      </m:e>
                                      <m:sub>
                                        <m:r>
                                          <a:rPr kumimoji="1" lang="en-US" altLang="ko-Kore-KR" sz="1100" i="1">
                                            <a:latin typeface="Cambria Math" panose="02040503050406030204" pitchFamily="18" charset="0"/>
                                          </a:rPr>
                                          <m:t>𝑛</m:t>
                                        </m:r>
                                        <m:r>
                                          <a:rPr kumimoji="1" lang="en-US" altLang="ko-Kore-KR" sz="1100" b="0" i="1" smtClean="0">
                                            <a:latin typeface="Cambria Math" panose="02040503050406030204" pitchFamily="18" charset="0"/>
                                          </a:rPr>
                                          <m:t>,</m:t>
                                        </m:r>
                                        <m:r>
                                          <a:rPr kumimoji="1" lang="en-US" altLang="ko-Kore-KR" sz="1100" i="1">
                                            <a:latin typeface="Cambria Math" panose="02040503050406030204" pitchFamily="18" charset="0"/>
                                          </a:rPr>
                                          <m:t>2</m:t>
                                        </m:r>
                                      </m:sub>
                                    </m:sSub>
                                  </m:e>
                                </m:eqArr>
                              </m:e>
                            </m:mr>
                          </m:m>
                        </m:e>
                      </m:d>
                      <m:r>
                        <a:rPr kumimoji="1" lang="en-US" altLang="ko-Kore-KR" sz="1100" b="0" i="1" smtClean="0">
                          <a:latin typeface="Cambria Math" panose="02040503050406030204" pitchFamily="18" charset="0"/>
                        </a:rPr>
                        <m:t>=</m:t>
                      </m:r>
                      <m:d>
                        <m:dPr>
                          <m:begChr m:val="["/>
                          <m:endChr m:val="]"/>
                          <m:ctrlPr>
                            <a:rPr kumimoji="1" lang="en-US" altLang="ko-Kore-KR" sz="1100" b="0" i="1" smtClean="0">
                              <a:latin typeface="Cambria Math" panose="02040503050406030204" pitchFamily="18" charset="0"/>
                            </a:rPr>
                          </m:ctrlPr>
                        </m:dPr>
                        <m:e>
                          <m:m>
                            <m:mPr>
                              <m:mcs>
                                <m:mc>
                                  <m:mcPr>
                                    <m:count m:val="3"/>
                                    <m:mcJc m:val="center"/>
                                  </m:mcPr>
                                </m:mc>
                              </m:mcs>
                              <m:ctrlPr>
                                <a:rPr kumimoji="1" lang="en-US" altLang="ko-Kore-KR" sz="1100" b="0" i="1" smtClean="0">
                                  <a:latin typeface="Cambria Math" panose="02040503050406030204" pitchFamily="18" charset="0"/>
                                </a:rPr>
                              </m:ctrlPr>
                            </m:mPr>
                            <m:mr>
                              <m:e>
                                <m:r>
                                  <m:rPr>
                                    <m:brk m:alnAt="7"/>
                                  </m:rPr>
                                  <a:rPr kumimoji="1" lang="en-US" altLang="ko-Kore-KR" sz="1100" b="0" i="1" smtClean="0">
                                    <a:latin typeface="Cambria Math" panose="02040503050406030204" pitchFamily="18" charset="0"/>
                                  </a:rPr>
                                  <m:t>0</m:t>
                                </m:r>
                              </m:e>
                              <m:e>
                                <m:r>
                                  <a:rPr kumimoji="1" lang="en-US" altLang="ko-Kore-KR" sz="1100" b="0" i="1" smtClean="0">
                                    <a:latin typeface="Cambria Math" panose="02040503050406030204" pitchFamily="18" charset="0"/>
                                  </a:rPr>
                                  <m:t>0</m:t>
                                </m:r>
                              </m:e>
                              <m:e>
                                <m:r>
                                  <a:rPr kumimoji="1" lang="en-US" altLang="ko-Kore-KR" sz="1100" b="0" i="1" smtClean="0">
                                    <a:latin typeface="Cambria Math" panose="02040503050406030204" pitchFamily="18" charset="0"/>
                                  </a:rPr>
                                  <m:t>0</m:t>
                                </m:r>
                              </m:e>
                            </m:mr>
                            <m:mr>
                              <m:e>
                                <m:r>
                                  <a:rPr kumimoji="1" lang="en-US" altLang="ko-Kore-KR" sz="1100" b="0" i="1" smtClean="0">
                                    <a:latin typeface="Cambria Math" panose="02040503050406030204" pitchFamily="18" charset="0"/>
                                  </a:rPr>
                                  <m:t>0</m:t>
                                </m:r>
                              </m:e>
                              <m:e>
                                <m:r>
                                  <a:rPr kumimoji="1" lang="en-US" altLang="ko-Kore-KR" sz="1100" i="1">
                                    <a:latin typeface="Cambria Math" panose="02040503050406030204" pitchFamily="18" charset="0"/>
                                  </a:rPr>
                                  <m:t>−</m:t>
                                </m:r>
                                <m:f>
                                  <m:fPr>
                                    <m:ctrlPr>
                                      <a:rPr kumimoji="1" lang="en-US" altLang="ko-Kore-KR" sz="1100" i="1">
                                        <a:latin typeface="Cambria Math" panose="02040503050406030204" pitchFamily="18" charset="0"/>
                                      </a:rPr>
                                    </m:ctrlPr>
                                  </m:fPr>
                                  <m:num>
                                    <m:r>
                                      <a:rPr kumimoji="1" lang="en-US" altLang="ko-Kore-KR" sz="1100" i="1">
                                        <a:latin typeface="Cambria Math" panose="02040503050406030204" pitchFamily="18" charset="0"/>
                                      </a:rPr>
                                      <m:t>1</m:t>
                                    </m:r>
                                  </m:num>
                                  <m:den>
                                    <m:sSub>
                                      <m:sSubPr>
                                        <m:ctrlPr>
                                          <a:rPr kumimoji="1" lang="en-US" altLang="ko-Kore-KR" sz="1100" i="1">
                                            <a:latin typeface="Cambria Math" panose="02040503050406030204" pitchFamily="18" charset="0"/>
                                          </a:rPr>
                                        </m:ctrlPr>
                                      </m:sSubPr>
                                      <m:e>
                                        <m:r>
                                          <a:rPr kumimoji="1" lang="en-US" altLang="ko-Kore-KR" sz="1100" i="1">
                                            <a:latin typeface="Cambria Math" panose="02040503050406030204" pitchFamily="18" charset="0"/>
                                          </a:rPr>
                                          <m:t>𝑏</m:t>
                                        </m:r>
                                      </m:e>
                                      <m:sub>
                                        <m:r>
                                          <a:rPr kumimoji="1" lang="en-US" altLang="ko-Kore-KR" sz="1100" i="1">
                                            <a:latin typeface="Cambria Math" panose="02040503050406030204" pitchFamily="18" charset="0"/>
                                          </a:rPr>
                                          <m:t>1</m:t>
                                        </m:r>
                                        <m:r>
                                          <a:rPr kumimoji="1" lang="en-US" altLang="ko-Kore-KR" sz="1100" b="0" i="1" smtClean="0">
                                            <a:latin typeface="Cambria Math" panose="02040503050406030204" pitchFamily="18" charset="0"/>
                                          </a:rPr>
                                          <m:t>,</m:t>
                                        </m:r>
                                        <m:r>
                                          <a:rPr kumimoji="1" lang="en-US" altLang="ko-Kore-KR" sz="1100" i="1">
                                            <a:latin typeface="Cambria Math" panose="02040503050406030204" pitchFamily="18" charset="0"/>
                                          </a:rPr>
                                          <m:t>𝑝</m:t>
                                        </m:r>
                                      </m:sub>
                                    </m:sSub>
                                  </m:den>
                                </m:f>
                              </m:e>
                              <m:e>
                                <m:r>
                                  <a:rPr kumimoji="1" lang="en-US" altLang="ko-Kore-KR" sz="1100" b="0" i="1" smtClean="0">
                                    <a:latin typeface="Cambria Math" panose="02040503050406030204" pitchFamily="18" charset="0"/>
                                  </a:rPr>
                                  <m:t>0</m:t>
                                </m:r>
                              </m:e>
                            </m:mr>
                            <m:mr>
                              <m:e>
                                <m:r>
                                  <a:rPr kumimoji="1" lang="en-US" altLang="ko-Kore-KR" sz="1100" b="0" i="1" smtClean="0">
                                    <a:latin typeface="Cambria Math" panose="02040503050406030204" pitchFamily="18" charset="0"/>
                                  </a:rPr>
                                  <m:t>0</m:t>
                                </m:r>
                              </m:e>
                              <m:e>
                                <m:r>
                                  <a:rPr kumimoji="1" lang="en-US" altLang="ko-Kore-KR" sz="1100" b="0" i="1" smtClean="0">
                                    <a:latin typeface="Cambria Math" panose="02040503050406030204" pitchFamily="18" charset="0"/>
                                  </a:rPr>
                                  <m:t>0</m:t>
                                </m:r>
                              </m:e>
                              <m:e>
                                <m:r>
                                  <a:rPr kumimoji="1" lang="en-US" altLang="ko-Kore-KR" sz="1100" i="1">
                                    <a:latin typeface="Cambria Math" panose="02040503050406030204" pitchFamily="18" charset="0"/>
                                  </a:rPr>
                                  <m:t>−</m:t>
                                </m:r>
                                <m:f>
                                  <m:fPr>
                                    <m:ctrlPr>
                                      <a:rPr kumimoji="1" lang="en-US" altLang="ko-Kore-KR" sz="1100" i="1">
                                        <a:latin typeface="Cambria Math" panose="02040503050406030204" pitchFamily="18" charset="0"/>
                                      </a:rPr>
                                    </m:ctrlPr>
                                  </m:fPr>
                                  <m:num>
                                    <m:r>
                                      <a:rPr kumimoji="1" lang="en-US" altLang="ko-Kore-KR" sz="1100" i="1">
                                        <a:latin typeface="Cambria Math" panose="02040503050406030204" pitchFamily="18" charset="0"/>
                                      </a:rPr>
                                      <m:t>1</m:t>
                                    </m:r>
                                  </m:num>
                                  <m:den>
                                    <m:sSub>
                                      <m:sSubPr>
                                        <m:ctrlPr>
                                          <a:rPr kumimoji="1" lang="en-US" altLang="ko-Kore-KR" sz="1100" i="1">
                                            <a:latin typeface="Cambria Math" panose="02040503050406030204" pitchFamily="18" charset="0"/>
                                          </a:rPr>
                                        </m:ctrlPr>
                                      </m:sSubPr>
                                      <m:e>
                                        <m:r>
                                          <a:rPr kumimoji="1" lang="en-US" altLang="ko-Kore-KR" sz="1100" i="1">
                                            <a:latin typeface="Cambria Math" panose="02040503050406030204" pitchFamily="18" charset="0"/>
                                          </a:rPr>
                                          <m:t>𝑏</m:t>
                                        </m:r>
                                      </m:e>
                                      <m:sub>
                                        <m:r>
                                          <a:rPr kumimoji="1" lang="en-US" altLang="ko-Kore-KR" sz="1100" i="1">
                                            <a:latin typeface="Cambria Math" panose="02040503050406030204" pitchFamily="18" charset="0"/>
                                          </a:rPr>
                                          <m:t>1</m:t>
                                        </m:r>
                                        <m:r>
                                          <a:rPr kumimoji="1" lang="en-US" altLang="ko-Kore-KR" sz="1100" b="0" i="1" smtClean="0">
                                            <a:latin typeface="Cambria Math" panose="02040503050406030204" pitchFamily="18" charset="0"/>
                                          </a:rPr>
                                          <m:t>,</m:t>
                                        </m:r>
                                        <m:r>
                                          <a:rPr kumimoji="1" lang="en-US" altLang="ko-Kore-KR" sz="1100" i="1">
                                            <a:latin typeface="Cambria Math" panose="02040503050406030204" pitchFamily="18" charset="0"/>
                                          </a:rPr>
                                          <m:t>𝑛</m:t>
                                        </m:r>
                                      </m:sub>
                                    </m:sSub>
                                  </m:den>
                                </m:f>
                              </m:e>
                            </m:mr>
                          </m:m>
                        </m:e>
                      </m:d>
                      <m:d>
                        <m:dPr>
                          <m:begChr m:val="["/>
                          <m:endChr m:val="]"/>
                          <m:ctrlPr>
                            <a:rPr kumimoji="1" lang="en-US" altLang="ko-Kore-KR" sz="1100" b="0" i="1" smtClean="0">
                              <a:latin typeface="Cambria Math" panose="02040503050406030204" pitchFamily="18" charset="0"/>
                            </a:rPr>
                          </m:ctrlPr>
                        </m:dPr>
                        <m:e>
                          <m:m>
                            <m:mPr>
                              <m:mcs>
                                <m:mc>
                                  <m:mcPr>
                                    <m:count m:val="1"/>
                                    <m:mcJc m:val="center"/>
                                  </m:mcPr>
                                </m:mc>
                              </m:mcs>
                              <m:ctrlPr>
                                <a:rPr kumimoji="1" lang="en-US" altLang="ko-Kore-KR" sz="1100" b="0" i="1" smtClean="0">
                                  <a:latin typeface="Cambria Math" panose="02040503050406030204" pitchFamily="18" charset="0"/>
                                </a:rPr>
                              </m:ctrlPr>
                            </m:mPr>
                            <m:mr>
                              <m:e>
                                <m:r>
                                  <m:rPr>
                                    <m:brk m:alnAt="7"/>
                                  </m:rPr>
                                  <a:rPr kumimoji="1" lang="en-US" altLang="ko-Kore-KR" sz="1100" b="0" i="1" smtClean="0">
                                    <a:latin typeface="Cambria Math" panose="02040503050406030204" pitchFamily="18" charset="0"/>
                                  </a:rPr>
                                  <m:t>𝑋</m:t>
                                </m:r>
                              </m:e>
                            </m:mr>
                            <m:mr>
                              <m:e>
                                <m:eqArr>
                                  <m:eqArrPr>
                                    <m:ctrlPr>
                                      <a:rPr kumimoji="1" lang="en-US" altLang="ko-Kore-KR" sz="1100" i="1">
                                        <a:latin typeface="Cambria Math" panose="02040503050406030204" pitchFamily="18" charset="0"/>
                                      </a:rPr>
                                    </m:ctrlPr>
                                  </m:eqArrPr>
                                  <m:e>
                                    <m:sSub>
                                      <m:sSubPr>
                                        <m:ctrlPr>
                                          <a:rPr kumimoji="1" lang="en-US" altLang="ko-Kore-KR" sz="1100" i="1">
                                            <a:latin typeface="Cambria Math" panose="02040503050406030204" pitchFamily="18" charset="0"/>
                                          </a:rPr>
                                        </m:ctrlPr>
                                      </m:sSubPr>
                                      <m:e>
                                        <m:r>
                                          <a:rPr kumimoji="1" lang="en-US" altLang="ko-Kore-KR" sz="1100" i="1">
                                            <a:latin typeface="Cambria Math" panose="02040503050406030204" pitchFamily="18" charset="0"/>
                                          </a:rPr>
                                          <m:t>𝑋</m:t>
                                        </m:r>
                                      </m:e>
                                      <m:sub>
                                        <m:r>
                                          <a:rPr kumimoji="1" lang="en-US" altLang="ko-Kore-KR" sz="1100" b="0" i="1" smtClean="0">
                                            <a:latin typeface="Cambria Math" panose="02040503050406030204" pitchFamily="18" charset="0"/>
                                          </a:rPr>
                                          <m:t>𝑝</m:t>
                                        </m:r>
                                        <m:r>
                                          <a:rPr kumimoji="1" lang="en-US" altLang="ko-Kore-KR" sz="1100" b="0" i="1" smtClean="0">
                                            <a:latin typeface="Cambria Math" panose="02040503050406030204" pitchFamily="18" charset="0"/>
                                          </a:rPr>
                                          <m:t>,2</m:t>
                                        </m:r>
                                      </m:sub>
                                    </m:sSub>
                                  </m:e>
                                  <m:e>
                                    <m:sSub>
                                      <m:sSubPr>
                                        <m:ctrlPr>
                                          <a:rPr kumimoji="1" lang="en-US" altLang="ko-Kore-KR" sz="1100" i="1">
                                            <a:latin typeface="Cambria Math" panose="02040503050406030204" pitchFamily="18" charset="0"/>
                                          </a:rPr>
                                        </m:ctrlPr>
                                      </m:sSubPr>
                                      <m:e>
                                        <m:r>
                                          <a:rPr kumimoji="1" lang="en-US" altLang="ko-Kore-KR" sz="1100" i="1">
                                            <a:latin typeface="Cambria Math" panose="02040503050406030204" pitchFamily="18" charset="0"/>
                                          </a:rPr>
                                          <m:t>𝑋</m:t>
                                        </m:r>
                                      </m:e>
                                      <m:sub>
                                        <m:r>
                                          <a:rPr kumimoji="1" lang="en-US" altLang="ko-Kore-KR" sz="1100" i="1">
                                            <a:latin typeface="Cambria Math" panose="02040503050406030204" pitchFamily="18" charset="0"/>
                                          </a:rPr>
                                          <m:t>𝑛</m:t>
                                        </m:r>
                                        <m:r>
                                          <a:rPr kumimoji="1" lang="en-US" altLang="ko-Kore-KR" sz="1100" b="0" i="1" smtClean="0">
                                            <a:latin typeface="Cambria Math" panose="02040503050406030204" pitchFamily="18" charset="0"/>
                                          </a:rPr>
                                          <m:t>,</m:t>
                                        </m:r>
                                        <m:r>
                                          <a:rPr kumimoji="1" lang="en-US" altLang="ko-Kore-KR" sz="1100" i="1">
                                            <a:latin typeface="Cambria Math" panose="02040503050406030204" pitchFamily="18" charset="0"/>
                                          </a:rPr>
                                          <m:t>2</m:t>
                                        </m:r>
                                      </m:sub>
                                    </m:sSub>
                                  </m:e>
                                </m:eqArr>
                              </m:e>
                            </m:mr>
                          </m:m>
                        </m:e>
                      </m:d>
                      <m:r>
                        <a:rPr kumimoji="1" lang="en-US" altLang="ko-Kore-KR" sz="1100" b="0" i="1" smtClean="0">
                          <a:latin typeface="Cambria Math" panose="02040503050406030204" pitchFamily="18" charset="0"/>
                        </a:rPr>
                        <m:t>+</m:t>
                      </m:r>
                      <m:d>
                        <m:dPr>
                          <m:begChr m:val="["/>
                          <m:endChr m:val="]"/>
                          <m:ctrlPr>
                            <a:rPr kumimoji="1" lang="en-US" altLang="ko-Kore-KR" sz="1100" b="0" i="1" smtClean="0">
                              <a:latin typeface="Cambria Math" panose="02040503050406030204" pitchFamily="18" charset="0"/>
                            </a:rPr>
                          </m:ctrlPr>
                        </m:dPr>
                        <m:e>
                          <m:m>
                            <m:mPr>
                              <m:mcs>
                                <m:mc>
                                  <m:mcPr>
                                    <m:count m:val="1"/>
                                    <m:mcJc m:val="center"/>
                                  </m:mcPr>
                                </m:mc>
                              </m:mcs>
                              <m:ctrlPr>
                                <a:rPr kumimoji="1" lang="en-US" altLang="ko-Kore-KR" sz="1100" b="0" i="1" smtClean="0">
                                  <a:latin typeface="Cambria Math" panose="02040503050406030204" pitchFamily="18" charset="0"/>
                                </a:rPr>
                              </m:ctrlPr>
                            </m:mPr>
                            <m:mr>
                              <m:e>
                                <m:r>
                                  <m:rPr>
                                    <m:brk m:alnAt="7"/>
                                  </m:rPr>
                                  <a:rPr kumimoji="1" lang="en-US" altLang="ko-Kore-KR" sz="1100" b="0" i="1" smtClean="0">
                                    <a:latin typeface="Cambria Math" panose="02040503050406030204" pitchFamily="18" charset="0"/>
                                  </a:rPr>
                                  <m:t>−</m:t>
                                </m:r>
                                <m:r>
                                  <a:rPr kumimoji="1" lang="en-US" altLang="ko-Kore-KR" sz="1100" b="0" i="1" smtClean="0">
                                    <a:latin typeface="Cambria Math" panose="02040503050406030204" pitchFamily="18" charset="0"/>
                                  </a:rPr>
                                  <m:t>1</m:t>
                                </m:r>
                              </m:e>
                            </m:mr>
                            <m:mr>
                              <m:e>
                                <m:eqArr>
                                  <m:eqArrPr>
                                    <m:ctrlPr>
                                      <a:rPr kumimoji="1" lang="en-US" altLang="ko-Kore-KR" sz="1100" b="0" i="1" smtClean="0">
                                        <a:latin typeface="Cambria Math" panose="02040503050406030204" pitchFamily="18" charset="0"/>
                                      </a:rPr>
                                    </m:ctrlPr>
                                  </m:eqArrPr>
                                  <m:e>
                                    <m:r>
                                      <a:rPr kumimoji="1" lang="en-US" altLang="ko-Kore-KR" sz="1100" b="0" i="1" smtClean="0">
                                        <a:latin typeface="Cambria Math" panose="02040503050406030204" pitchFamily="18" charset="0"/>
                                      </a:rPr>
                                      <m:t>1</m:t>
                                    </m:r>
                                  </m:e>
                                  <m:e>
                                    <m:r>
                                      <a:rPr kumimoji="1" lang="en-US" altLang="ko-Kore-KR" sz="1100" b="0" i="1" smtClean="0">
                                        <a:latin typeface="Cambria Math" panose="02040503050406030204" pitchFamily="18" charset="0"/>
                                      </a:rPr>
                                      <m:t>1</m:t>
                                    </m:r>
                                  </m:e>
                                </m:eqArr>
                              </m:e>
                            </m:mr>
                          </m:m>
                        </m:e>
                      </m:d>
                      <m:r>
                        <a:rPr kumimoji="1" lang="en-US" altLang="ko-Kore-KR" sz="1100" b="0" i="1" smtClean="0">
                          <a:latin typeface="Cambria Math" panose="02040503050406030204" pitchFamily="18" charset="0"/>
                        </a:rPr>
                        <m:t>𝐼</m:t>
                      </m:r>
                      <m:r>
                        <a:rPr kumimoji="1" lang="en-US" altLang="ko-Kore-KR" sz="1100" b="0" i="1" smtClean="0">
                          <a:latin typeface="Cambria Math" panose="02040503050406030204" pitchFamily="18" charset="0"/>
                        </a:rPr>
                        <m:t>(</m:t>
                      </m:r>
                      <m:r>
                        <a:rPr kumimoji="1" lang="en-US" altLang="ko-Kore-KR" sz="1100" b="0" i="1" smtClean="0">
                          <a:latin typeface="Cambria Math" panose="02040503050406030204" pitchFamily="18" charset="0"/>
                        </a:rPr>
                        <m:t>𝑡</m:t>
                      </m:r>
                      <m:r>
                        <a:rPr kumimoji="1" lang="en-US" altLang="ko-Kore-KR" sz="1100" b="0" i="1" smtClean="0">
                          <a:latin typeface="Cambria Math" panose="02040503050406030204" pitchFamily="18" charset="0"/>
                        </a:rPr>
                        <m:t>)</m:t>
                      </m:r>
                    </m:oMath>
                  </m:oMathPara>
                </a14:m>
                <a:endParaRPr kumimoji="1" lang="ko-Kore-KR" altLang="en-US" sz="1100" dirty="0"/>
              </a:p>
            </p:txBody>
          </p:sp>
        </mc:Choice>
        <mc:Fallback xmlns="">
          <p:sp>
            <p:nvSpPr>
              <p:cNvPr id="20" name="TextBox 19">
                <a:extLst>
                  <a:ext uri="{FF2B5EF4-FFF2-40B4-BE49-F238E27FC236}">
                    <a16:creationId xmlns:a16="http://schemas.microsoft.com/office/drawing/2014/main" id="{302E55B5-3724-304B-ACA5-AA8705FE4C4F}"/>
                  </a:ext>
                </a:extLst>
              </p:cNvPr>
              <p:cNvSpPr txBox="1">
                <a:spLocks noRot="1" noChangeAspect="1" noMove="1" noResize="1" noEditPoints="1" noAdjustHandles="1" noChangeArrowheads="1" noChangeShapeType="1" noTextEdit="1"/>
              </p:cNvSpPr>
              <p:nvPr/>
            </p:nvSpPr>
            <p:spPr>
              <a:xfrm>
                <a:off x="5025509" y="1703101"/>
                <a:ext cx="3116775" cy="982513"/>
              </a:xfrm>
              <a:prstGeom prst="rect">
                <a:avLst/>
              </a:prstGeom>
              <a:blipFill>
                <a:blip r:embed="rId7"/>
                <a:stretch>
                  <a:fillRect/>
                </a:stretch>
              </a:blipFill>
            </p:spPr>
            <p:txBody>
              <a:bodyPr/>
              <a:lstStyle/>
              <a:p>
                <a:r>
                  <a:rPr lang="ko-Kore-KR" altLang="en-US">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D735EACB-26EC-AB48-B8C3-AB51E8C8D336}"/>
                  </a:ext>
                </a:extLst>
              </p:cNvPr>
              <p:cNvSpPr txBox="1"/>
              <p:nvPr/>
            </p:nvSpPr>
            <p:spPr>
              <a:xfrm>
                <a:off x="5559430" y="1184689"/>
                <a:ext cx="2048932" cy="42986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ko-Kore-KR" sz="1100" b="0" i="1" smtClean="0">
                          <a:latin typeface="Cambria Math" panose="02040503050406030204" pitchFamily="18" charset="0"/>
                        </a:rPr>
                        <m:t>𝐺</m:t>
                      </m:r>
                      <m:d>
                        <m:dPr>
                          <m:ctrlPr>
                            <a:rPr kumimoji="1" lang="en-US" altLang="ko-Kore-KR" sz="1100" b="0" i="1" smtClean="0">
                              <a:latin typeface="Cambria Math" panose="02040503050406030204" pitchFamily="18" charset="0"/>
                            </a:rPr>
                          </m:ctrlPr>
                        </m:dPr>
                        <m:e>
                          <m:r>
                            <a:rPr kumimoji="1" lang="en-US" altLang="ko-Kore-KR" sz="1100" b="0" i="1" smtClean="0">
                              <a:latin typeface="Cambria Math" panose="02040503050406030204" pitchFamily="18" charset="0"/>
                            </a:rPr>
                            <m:t>𝑠</m:t>
                          </m:r>
                        </m:e>
                      </m:d>
                      <m:r>
                        <a:rPr kumimoji="1" lang="en-US" altLang="ko-Kore-KR" sz="1100" i="1" smtClean="0">
                          <a:latin typeface="Cambria Math" panose="02040503050406030204" pitchFamily="18" charset="0"/>
                          <a:ea typeface="Cambria Math" panose="02040503050406030204" pitchFamily="18" charset="0"/>
                        </a:rPr>
                        <m:t>≈</m:t>
                      </m:r>
                      <m:r>
                        <a:rPr kumimoji="1" lang="en-US" altLang="ko-Kore-KR" sz="1100" b="0" i="1" smtClean="0">
                          <a:latin typeface="Cambria Math" panose="02040503050406030204" pitchFamily="18" charset="0"/>
                        </a:rPr>
                        <m:t>𝑃</m:t>
                      </m:r>
                      <m:d>
                        <m:dPr>
                          <m:ctrlPr>
                            <a:rPr kumimoji="1" lang="en-US" altLang="ko-Kore-KR" sz="1100" b="0" i="1" smtClean="0">
                              <a:latin typeface="Cambria Math" panose="02040503050406030204" pitchFamily="18" charset="0"/>
                            </a:rPr>
                          </m:ctrlPr>
                        </m:dPr>
                        <m:e>
                          <m:r>
                            <a:rPr kumimoji="1" lang="en-US" altLang="ko-Kore-KR" sz="1100" b="0" i="1" smtClean="0">
                              <a:latin typeface="Cambria Math" panose="02040503050406030204" pitchFamily="18" charset="0"/>
                            </a:rPr>
                            <m:t>𝑠</m:t>
                          </m:r>
                        </m:e>
                      </m:d>
                      <m:r>
                        <a:rPr kumimoji="1" lang="en-US" altLang="ko-Kore-KR" sz="1100" b="0" i="1" smtClean="0">
                          <a:latin typeface="Cambria Math" panose="02040503050406030204" pitchFamily="18" charset="0"/>
                        </a:rPr>
                        <m:t>=</m:t>
                      </m:r>
                      <m:f>
                        <m:fPr>
                          <m:ctrlPr>
                            <a:rPr kumimoji="1" lang="en-US" altLang="ko-Kore-KR" sz="1100" i="1">
                              <a:latin typeface="Cambria Math" panose="02040503050406030204" pitchFamily="18" charset="0"/>
                            </a:rPr>
                          </m:ctrlPr>
                        </m:fPr>
                        <m:num>
                          <m:sSub>
                            <m:sSubPr>
                              <m:ctrlPr>
                                <a:rPr kumimoji="1" lang="en-US" altLang="ko-Kore-KR" sz="1100" i="1">
                                  <a:latin typeface="Cambria Math" panose="02040503050406030204" pitchFamily="18" charset="0"/>
                                </a:rPr>
                              </m:ctrlPr>
                            </m:sSubPr>
                            <m:e>
                              <m:r>
                                <a:rPr kumimoji="1" lang="en-US" altLang="ko-Kore-KR" sz="1100" i="1">
                                  <a:latin typeface="Cambria Math" panose="02040503050406030204" pitchFamily="18" charset="0"/>
                                </a:rPr>
                                <m:t>𝑎</m:t>
                              </m:r>
                            </m:e>
                            <m:sub>
                              <m:r>
                                <a:rPr kumimoji="1" lang="en-US" altLang="ko-Kore-KR" sz="1100" i="1">
                                  <a:latin typeface="Cambria Math" panose="02040503050406030204" pitchFamily="18" charset="0"/>
                                </a:rPr>
                                <m:t>0</m:t>
                              </m:r>
                            </m:sub>
                          </m:sSub>
                          <m:r>
                            <a:rPr kumimoji="1" lang="en-US" altLang="ko-Kore-KR" sz="1100" i="1">
                              <a:latin typeface="Cambria Math" panose="02040503050406030204" pitchFamily="18" charset="0"/>
                            </a:rPr>
                            <m:t>+</m:t>
                          </m:r>
                          <m:sSub>
                            <m:sSubPr>
                              <m:ctrlPr>
                                <a:rPr kumimoji="1" lang="en-US" altLang="ko-Kore-KR" sz="1100" i="1">
                                  <a:latin typeface="Cambria Math" panose="02040503050406030204" pitchFamily="18" charset="0"/>
                                </a:rPr>
                              </m:ctrlPr>
                            </m:sSubPr>
                            <m:e>
                              <m:r>
                                <a:rPr kumimoji="1" lang="en-US" altLang="ko-Kore-KR" sz="1100" i="1">
                                  <a:latin typeface="Cambria Math" panose="02040503050406030204" pitchFamily="18" charset="0"/>
                                </a:rPr>
                                <m:t>𝑎</m:t>
                              </m:r>
                            </m:e>
                            <m:sub>
                              <m:r>
                                <a:rPr kumimoji="1" lang="en-US" altLang="ko-Kore-KR" sz="1100" i="1">
                                  <a:latin typeface="Cambria Math" panose="02040503050406030204" pitchFamily="18" charset="0"/>
                                </a:rPr>
                                <m:t>1</m:t>
                              </m:r>
                            </m:sub>
                          </m:sSub>
                          <m:r>
                            <a:rPr kumimoji="1" lang="en-US" altLang="ko-Kore-KR" sz="1100" i="1">
                              <a:latin typeface="Cambria Math" panose="02040503050406030204" pitchFamily="18" charset="0"/>
                            </a:rPr>
                            <m:t>𝑠</m:t>
                          </m:r>
                        </m:num>
                        <m:den>
                          <m:r>
                            <a:rPr kumimoji="1" lang="en-US" altLang="ko-Kore-KR" sz="1100" i="1">
                              <a:latin typeface="Cambria Math" panose="02040503050406030204" pitchFamily="18" charset="0"/>
                            </a:rPr>
                            <m:t>𝑠</m:t>
                          </m:r>
                          <m:r>
                            <a:rPr kumimoji="1" lang="en-US" altLang="ko-Kore-KR" sz="1100" i="1">
                              <a:latin typeface="Cambria Math" panose="02040503050406030204" pitchFamily="18" charset="0"/>
                            </a:rPr>
                            <m:t>(1+</m:t>
                          </m:r>
                          <m:sSub>
                            <m:sSubPr>
                              <m:ctrlPr>
                                <a:rPr kumimoji="1" lang="en-US" altLang="ko-Kore-KR" sz="1100" i="1">
                                  <a:latin typeface="Cambria Math" panose="02040503050406030204" pitchFamily="18" charset="0"/>
                                </a:rPr>
                              </m:ctrlPr>
                            </m:sSubPr>
                            <m:e>
                              <m:r>
                                <a:rPr kumimoji="1" lang="en-US" altLang="ko-Kore-KR" sz="1100" i="1">
                                  <a:latin typeface="Cambria Math" panose="02040503050406030204" pitchFamily="18" charset="0"/>
                                </a:rPr>
                                <m:t>𝑏</m:t>
                              </m:r>
                            </m:e>
                            <m:sub>
                              <m:r>
                                <a:rPr kumimoji="1" lang="en-US" altLang="ko-Kore-KR" sz="1100" i="1">
                                  <a:latin typeface="Cambria Math" panose="02040503050406030204" pitchFamily="18" charset="0"/>
                                </a:rPr>
                                <m:t>1</m:t>
                              </m:r>
                            </m:sub>
                          </m:sSub>
                          <m:r>
                            <a:rPr kumimoji="1" lang="en-US" altLang="ko-Kore-KR" sz="1100" i="1">
                              <a:latin typeface="Cambria Math" panose="02040503050406030204" pitchFamily="18" charset="0"/>
                            </a:rPr>
                            <m:t>𝑠</m:t>
                          </m:r>
                          <m:r>
                            <a:rPr kumimoji="1" lang="en-US" altLang="ko-Kore-KR" sz="1100" i="1">
                              <a:latin typeface="Cambria Math" panose="02040503050406030204" pitchFamily="18" charset="0"/>
                            </a:rPr>
                            <m:t>)</m:t>
                          </m:r>
                        </m:den>
                      </m:f>
                    </m:oMath>
                  </m:oMathPara>
                </a14:m>
                <a:endParaRPr kumimoji="1" lang="en-US" altLang="ko-Kore-KR" sz="1100" dirty="0"/>
              </a:p>
            </p:txBody>
          </p:sp>
        </mc:Choice>
        <mc:Fallback xmlns="">
          <p:sp>
            <p:nvSpPr>
              <p:cNvPr id="21" name="TextBox 20">
                <a:extLst>
                  <a:ext uri="{FF2B5EF4-FFF2-40B4-BE49-F238E27FC236}">
                    <a16:creationId xmlns:a16="http://schemas.microsoft.com/office/drawing/2014/main" id="{D735EACB-26EC-AB48-B8C3-AB51E8C8D336}"/>
                  </a:ext>
                </a:extLst>
              </p:cNvPr>
              <p:cNvSpPr txBox="1">
                <a:spLocks noRot="1" noChangeAspect="1" noMove="1" noResize="1" noEditPoints="1" noAdjustHandles="1" noChangeArrowheads="1" noChangeShapeType="1" noTextEdit="1"/>
              </p:cNvSpPr>
              <p:nvPr/>
            </p:nvSpPr>
            <p:spPr>
              <a:xfrm>
                <a:off x="5559430" y="1184689"/>
                <a:ext cx="2048932" cy="429861"/>
              </a:xfrm>
              <a:prstGeom prst="rect">
                <a:avLst/>
              </a:prstGeom>
              <a:blipFill>
                <a:blip r:embed="rId8"/>
                <a:stretch>
                  <a:fillRect b="-2941"/>
                </a:stretch>
              </a:blipFill>
            </p:spPr>
            <p:txBody>
              <a:bodyPr/>
              <a:lstStyle/>
              <a:p>
                <a:r>
                  <a:rPr lang="ko-Kore-KR" altLang="en-US">
                    <a:noFill/>
                  </a:rPr>
                  <a:t> </a:t>
                </a:r>
              </a:p>
            </p:txBody>
          </p:sp>
        </mc:Fallback>
      </mc:AlternateContent>
      <p:sp>
        <p:nvSpPr>
          <p:cNvPr id="23" name="직사각형 22">
            <a:extLst>
              <a:ext uri="{FF2B5EF4-FFF2-40B4-BE49-F238E27FC236}">
                <a16:creationId xmlns:a16="http://schemas.microsoft.com/office/drawing/2014/main" id="{74CF9505-3D79-B84E-B8CB-123604DC187B}"/>
              </a:ext>
            </a:extLst>
          </p:cNvPr>
          <p:cNvSpPr/>
          <p:nvPr/>
        </p:nvSpPr>
        <p:spPr>
          <a:xfrm>
            <a:off x="4325933" y="1135613"/>
            <a:ext cx="4515925" cy="2114772"/>
          </a:xfrm>
          <a:prstGeom prst="rect">
            <a:avLst/>
          </a:prstGeom>
          <a:noFill/>
          <a:ln w="952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sp>
        <p:nvSpPr>
          <p:cNvPr id="24" name="TextBox 23">
            <a:extLst>
              <a:ext uri="{FF2B5EF4-FFF2-40B4-BE49-F238E27FC236}">
                <a16:creationId xmlns:a16="http://schemas.microsoft.com/office/drawing/2014/main" id="{D9FCADFF-94AD-EF47-B127-0663A2BB2BE0}"/>
              </a:ext>
            </a:extLst>
          </p:cNvPr>
          <p:cNvSpPr txBox="1"/>
          <p:nvPr/>
        </p:nvSpPr>
        <p:spPr>
          <a:xfrm>
            <a:off x="4641183" y="762000"/>
            <a:ext cx="3968126" cy="369332"/>
          </a:xfrm>
          <a:prstGeom prst="rect">
            <a:avLst/>
          </a:prstGeom>
          <a:noFill/>
        </p:spPr>
        <p:txBody>
          <a:bodyPr wrap="square" rtlCol="0">
            <a:spAutoFit/>
          </a:bodyPr>
          <a:lstStyle/>
          <a:p>
            <a:pPr algn="ctr"/>
            <a:r>
              <a:rPr kumimoji="1" lang="en-US" altLang="ko-Kore-KR" dirty="0"/>
              <a:t>Model Reduction: </a:t>
            </a:r>
            <a:r>
              <a:rPr kumimoji="1" lang="en-US" altLang="ko-Kore-KR" dirty="0" err="1"/>
              <a:t>Pade</a:t>
            </a:r>
            <a:r>
              <a:rPr kumimoji="1" lang="en-US" altLang="ko-Kore-KR" dirty="0"/>
              <a:t> approximation</a:t>
            </a:r>
          </a:p>
        </p:txBody>
      </p:sp>
      <p:sp>
        <p:nvSpPr>
          <p:cNvPr id="25" name="TextBox 24">
            <a:extLst>
              <a:ext uri="{FF2B5EF4-FFF2-40B4-BE49-F238E27FC236}">
                <a16:creationId xmlns:a16="http://schemas.microsoft.com/office/drawing/2014/main" id="{6BEBCAC2-D10C-B349-8643-A38BEFA04A9E}"/>
              </a:ext>
            </a:extLst>
          </p:cNvPr>
          <p:cNvSpPr txBox="1"/>
          <p:nvPr/>
        </p:nvSpPr>
        <p:spPr>
          <a:xfrm>
            <a:off x="5086418" y="3507566"/>
            <a:ext cx="3077657" cy="369332"/>
          </a:xfrm>
          <a:prstGeom prst="rect">
            <a:avLst/>
          </a:prstGeom>
          <a:noFill/>
        </p:spPr>
        <p:txBody>
          <a:bodyPr wrap="square" rtlCol="0">
            <a:spAutoFit/>
          </a:bodyPr>
          <a:lstStyle/>
          <a:p>
            <a:pPr algn="ctr"/>
            <a:r>
              <a:rPr kumimoji="1" lang="en-US" altLang="ko-Kore-KR" dirty="0"/>
              <a:t>Simulation Result</a:t>
            </a:r>
          </a:p>
        </p:txBody>
      </p:sp>
    </p:spTree>
    <p:extLst>
      <p:ext uri="{BB962C8B-B14F-4D97-AF65-F5344CB8AC3E}">
        <p14:creationId xmlns:p14="http://schemas.microsoft.com/office/powerpoint/2010/main" val="146038367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DEFE23A-4FF7-41CF-9D67-A1A984F1DA76}" type="slidenum">
              <a:rPr lang="en-US" smtClean="0"/>
              <a:pPr/>
              <a:t>29</a:t>
            </a:fld>
            <a:endParaRPr lang="en-US" dirty="0"/>
          </a:p>
        </p:txBody>
      </p:sp>
      <p:sp>
        <p:nvSpPr>
          <p:cNvPr id="17" name="Title 1">
            <a:extLst>
              <a:ext uri="{FF2B5EF4-FFF2-40B4-BE49-F238E27FC236}">
                <a16:creationId xmlns:a16="http://schemas.microsoft.com/office/drawing/2014/main" id="{C6C2D240-1DFC-E944-9E82-D1B01238A97E}"/>
              </a:ext>
            </a:extLst>
          </p:cNvPr>
          <p:cNvSpPr>
            <a:spLocks noGrp="1"/>
          </p:cNvSpPr>
          <p:nvPr>
            <p:ph type="title"/>
          </p:nvPr>
        </p:nvSpPr>
        <p:spPr>
          <a:xfrm>
            <a:off x="457200" y="76200"/>
            <a:ext cx="8229600" cy="1143000"/>
          </a:xfrm>
        </p:spPr>
        <p:txBody>
          <a:bodyPr>
            <a:noAutofit/>
          </a:bodyPr>
          <a:lstStyle/>
          <a:p>
            <a:r>
              <a:rPr lang="en-US" sz="3200" dirty="0"/>
              <a:t>6. References</a:t>
            </a:r>
          </a:p>
        </p:txBody>
      </p:sp>
      <p:sp>
        <p:nvSpPr>
          <p:cNvPr id="2" name="TextBox 1">
            <a:extLst>
              <a:ext uri="{FF2B5EF4-FFF2-40B4-BE49-F238E27FC236}">
                <a16:creationId xmlns:a16="http://schemas.microsoft.com/office/drawing/2014/main" id="{DF7BFFEC-33F4-374E-A14C-5C38C23D7AB9}"/>
              </a:ext>
            </a:extLst>
          </p:cNvPr>
          <p:cNvSpPr txBox="1"/>
          <p:nvPr/>
        </p:nvSpPr>
        <p:spPr>
          <a:xfrm>
            <a:off x="228600" y="1272988"/>
            <a:ext cx="8686800" cy="4832092"/>
          </a:xfrm>
          <a:prstGeom prst="rect">
            <a:avLst/>
          </a:prstGeom>
          <a:noFill/>
        </p:spPr>
        <p:txBody>
          <a:bodyPr wrap="square" rtlCol="0">
            <a:spAutoFit/>
          </a:bodyPr>
          <a:lstStyle/>
          <a:p>
            <a:r>
              <a:rPr lang="en-US" altLang="ko-Kore-KR" sz="1400" dirty="0"/>
              <a:t>[1] ﻿D. J. </a:t>
            </a:r>
            <a:r>
              <a:rPr lang="en-US" altLang="ko-Kore-KR" sz="1400" dirty="0" err="1"/>
              <a:t>Docimo</a:t>
            </a:r>
            <a:r>
              <a:rPr lang="en-US" altLang="ko-Kore-KR" sz="1400" dirty="0"/>
              <a:t> and H. K. Fathy, “Analysis and control of charge and temperature imbalance within a lithium-ion battery pack</a:t>
            </a:r>
            <a:r>
              <a:rPr lang="en-US" altLang="ko-Kore-KR" sz="1400" i="1" dirty="0"/>
              <a:t>,” IEEE Trans. Control Syst. Technol</a:t>
            </a:r>
            <a:r>
              <a:rPr lang="en-US" altLang="ko-Kore-KR" sz="1400" dirty="0"/>
              <a:t>., 2018.</a:t>
            </a:r>
          </a:p>
          <a:p>
            <a:endParaRPr lang="en-US" altLang="ko-Kore-KR" sz="1400" dirty="0"/>
          </a:p>
          <a:p>
            <a:r>
              <a:rPr lang="en-US" altLang="ko-Kore-KR" sz="1400" dirty="0"/>
              <a:t>[2] ﻿ D. J. </a:t>
            </a:r>
            <a:r>
              <a:rPr lang="en-US" altLang="ko-Kore-KR" sz="1400" dirty="0" err="1"/>
              <a:t>Docimo</a:t>
            </a:r>
            <a:r>
              <a:rPr lang="en-US" altLang="ko-Kore-KR" sz="1400" dirty="0"/>
              <a:t> and H. K. Fathy, “Using a Linear Quadratic Regulator to Attenuate Cell-to-Cell Heterogeneity within a Lithium-Ion Battery Pack,” </a:t>
            </a:r>
            <a:r>
              <a:rPr lang="en-US" altLang="ko-Kore-KR" sz="1400" i="1" dirty="0"/>
              <a:t>in IEEE Conference on Control Technology and Applications (CCTA), </a:t>
            </a:r>
            <a:r>
              <a:rPr lang="en-US" altLang="ko-Kore-KR" sz="1400" dirty="0"/>
              <a:t>2018, pp. 1935–1402.</a:t>
            </a:r>
          </a:p>
          <a:p>
            <a:endParaRPr lang="en-US" altLang="ko-Kore-KR" sz="1400" dirty="0"/>
          </a:p>
          <a:p>
            <a:r>
              <a:rPr lang="en-US" altLang="ko-Kore-KR" sz="1400" dirty="0"/>
              <a:t>[3] K. </a:t>
            </a:r>
            <a:r>
              <a:rPr lang="en-US" altLang="ko-Kore-KR" sz="1400" dirty="0" err="1"/>
              <a:t>Ramawat</a:t>
            </a:r>
            <a:r>
              <a:rPr lang="en-US" altLang="ko-Kore-KR" sz="1400" dirty="0"/>
              <a:t>, M. Bhandari, and A. Kumar, “Model Order Reduction by </a:t>
            </a:r>
            <a:r>
              <a:rPr lang="en-US" altLang="ko-Kore-KR" sz="1400" dirty="0" err="1"/>
              <a:t>Pade</a:t>
            </a:r>
            <a:r>
              <a:rPr lang="en-US" altLang="ko-Kore-KR" sz="1400" dirty="0"/>
              <a:t> Approximation and Improved Pole Clustering Technique”, </a:t>
            </a:r>
            <a:r>
              <a:rPr lang="en-US" altLang="ko-Kore-KR" sz="1400" i="1" dirty="0"/>
              <a:t>Energy Technology &amp; Ecological Concerns: A  Contemporary Approach.</a:t>
            </a:r>
            <a:r>
              <a:rPr lang="en-US" altLang="ko-Kore-KR" sz="1400" dirty="0"/>
              <a:t>, 2015.</a:t>
            </a:r>
          </a:p>
          <a:p>
            <a:endParaRPr lang="en-US" altLang="ko-Kore-KR" sz="1400" dirty="0"/>
          </a:p>
          <a:p>
            <a:r>
              <a:rPr lang="en-US" altLang="ko-Kore-KR" sz="1400" dirty="0"/>
              <a:t>[4] J. </a:t>
            </a:r>
            <a:r>
              <a:rPr lang="en-US" altLang="ko-Kore-KR" sz="1400" dirty="0" err="1"/>
              <a:t>Sivaramakrishnan</a:t>
            </a:r>
            <a:r>
              <a:rPr lang="en-US" altLang="ko-Kore-KR" sz="1400" dirty="0"/>
              <a:t>, “Model Order Reduction and Controller Design Techniques”, 2005.</a:t>
            </a:r>
          </a:p>
          <a:p>
            <a:endParaRPr lang="en-US" altLang="ko-Kore-KR" sz="1400" dirty="0"/>
          </a:p>
          <a:p>
            <a:r>
              <a:rPr lang="en-US" altLang="ko-Kore-KR" sz="1400" dirty="0"/>
              <a:t>[5] ﻿J. C. Forman, S. </a:t>
            </a:r>
            <a:r>
              <a:rPr lang="en-US" altLang="ko-Kore-KR" sz="1400" dirty="0" err="1"/>
              <a:t>Bashash</a:t>
            </a:r>
            <a:r>
              <a:rPr lang="en-US" altLang="ko-Kore-KR" sz="1400" dirty="0"/>
              <a:t>, J. L. Stein, and H. K. Fathy, “Reduction of an electrochemistry-based li-ion battery model via quasi-linearization and </a:t>
            </a:r>
            <a:r>
              <a:rPr lang="en-US" altLang="ko-Kore-KR" sz="1400" dirty="0" err="1"/>
              <a:t>Padé</a:t>
            </a:r>
            <a:r>
              <a:rPr lang="en-US" altLang="ko-Kore-KR" sz="1400" dirty="0"/>
              <a:t> approximation,” </a:t>
            </a:r>
            <a:r>
              <a:rPr lang="en-US" altLang="ko-Kore-KR" sz="1400" i="1" dirty="0"/>
              <a:t>J. </a:t>
            </a:r>
            <a:r>
              <a:rPr lang="en-US" altLang="ko-Kore-KR" sz="1400" i="1" dirty="0" err="1"/>
              <a:t>Electrochem</a:t>
            </a:r>
            <a:r>
              <a:rPr lang="en-US" altLang="ko-Kore-KR" sz="1400" i="1" dirty="0"/>
              <a:t>. Soc</a:t>
            </a:r>
            <a:r>
              <a:rPr lang="en-US" altLang="ko-Kore-KR" sz="1400" dirty="0"/>
              <a:t>., vol. 158, no. 2, pp. A93–A101, 2011.</a:t>
            </a:r>
          </a:p>
          <a:p>
            <a:endParaRPr lang="en-US" altLang="ko-Kore-KR" sz="1400" dirty="0"/>
          </a:p>
          <a:p>
            <a:r>
              <a:rPr lang="en-US" altLang="ko-Kore-KR" sz="1400" dirty="0"/>
              <a:t>[6] D. J. </a:t>
            </a:r>
            <a:r>
              <a:rPr lang="en-US" altLang="ko-Kore-KR" sz="1400" dirty="0" err="1"/>
              <a:t>Docimo</a:t>
            </a:r>
            <a:r>
              <a:rPr lang="en-US" altLang="ko-Kore-KR" sz="1400" dirty="0"/>
              <a:t>, M. </a:t>
            </a:r>
            <a:r>
              <a:rPr lang="en-US" altLang="ko-Kore-KR" sz="1400" dirty="0" err="1"/>
              <a:t>Ghanaatpishe</a:t>
            </a:r>
            <a:r>
              <a:rPr lang="en-US" altLang="ko-Kore-KR" sz="1400" dirty="0"/>
              <a:t>, and H. K. Fathy, “Development and experimental parameterization of a physics-based second-order lithium-ion battery model” in </a:t>
            </a:r>
            <a:r>
              <a:rPr lang="en-US" altLang="ko-Kore-KR" sz="1400" i="1" dirty="0"/>
              <a:t>Proc. ASME </a:t>
            </a:r>
            <a:r>
              <a:rPr lang="en-US" altLang="ko-Kore-KR" sz="1400" i="1" dirty="0" err="1"/>
              <a:t>Dyn</a:t>
            </a:r>
            <a:r>
              <a:rPr lang="en-US" altLang="ko-Kore-KR" sz="1400" i="1" dirty="0"/>
              <a:t>. Syst. Control Conf.</a:t>
            </a:r>
            <a:r>
              <a:rPr lang="en-US" altLang="ko-Kore-KR" sz="1400" dirty="0"/>
              <a:t>, 2014, p. V001T19A003.</a:t>
            </a:r>
          </a:p>
          <a:p>
            <a:endParaRPr lang="en-US" altLang="ko-Kore-KR" sz="1400" dirty="0"/>
          </a:p>
          <a:p>
            <a:r>
              <a:rPr lang="en-US" altLang="ko-Kore-KR" sz="1400" dirty="0"/>
              <a:t>[7] </a:t>
            </a:r>
            <a:r>
              <a:rPr lang="en" altLang="ko-Kore-KR" sz="1400" dirty="0"/>
              <a:t>D. Zhang, S. Dey, and S. J. Moura, “Lithium-ion battery state estimation for a single particle model with intercalation-induced stress,” in Annual American Control Conference (ACC), pp. 2294–2299, IEEE, 2018.</a:t>
            </a:r>
          </a:p>
          <a:p>
            <a:endParaRPr lang="en-US" altLang="ko-Kore-KR" sz="1400" dirty="0"/>
          </a:p>
          <a:p>
            <a:r>
              <a:rPr lang="en-US" altLang="ko-Kore-KR" sz="1400" dirty="0"/>
              <a:t>[8] D. J. </a:t>
            </a:r>
            <a:r>
              <a:rPr lang="en-US" altLang="ko-Kore-KR" sz="1400" dirty="0" err="1"/>
              <a:t>Docimo</a:t>
            </a:r>
            <a:r>
              <a:rPr lang="en-US" altLang="ko-Kore-KR" sz="1400" dirty="0"/>
              <a:t>, “Insights into the Behavior of Heterogeneous Thermostatically Controlled Loads and Battery Packs.”, 2017.</a:t>
            </a:r>
          </a:p>
        </p:txBody>
      </p:sp>
    </p:spTree>
    <p:extLst>
      <p:ext uri="{BB962C8B-B14F-4D97-AF65-F5344CB8AC3E}">
        <p14:creationId xmlns:p14="http://schemas.microsoft.com/office/powerpoint/2010/main" val="22932094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a:t>1. Introduction</a:t>
            </a:r>
          </a:p>
        </p:txBody>
      </p:sp>
      <p:sp>
        <p:nvSpPr>
          <p:cNvPr id="4" name="Slide Number Placeholder 3"/>
          <p:cNvSpPr>
            <a:spLocks noGrp="1"/>
          </p:cNvSpPr>
          <p:nvPr>
            <p:ph type="sldNum" sz="quarter" idx="12"/>
          </p:nvPr>
        </p:nvSpPr>
        <p:spPr/>
        <p:txBody>
          <a:bodyPr/>
          <a:lstStyle/>
          <a:p>
            <a:fld id="{8DEFE23A-4FF7-41CF-9D67-A1A984F1DA76}" type="slidenum">
              <a:rPr lang="en-US" smtClean="0"/>
              <a:pPr/>
              <a:t>3</a:t>
            </a:fld>
            <a:endParaRPr lang="en-US" dirty="0"/>
          </a:p>
        </p:txBody>
      </p:sp>
      <p:graphicFrame>
        <p:nvGraphicFramePr>
          <p:cNvPr id="5" name="다이어그램 4">
            <a:extLst>
              <a:ext uri="{FF2B5EF4-FFF2-40B4-BE49-F238E27FC236}">
                <a16:creationId xmlns:a16="http://schemas.microsoft.com/office/drawing/2014/main" id="{D5163BFB-9A2D-8542-A1E3-DA26D95658B9}"/>
              </a:ext>
            </a:extLst>
          </p:cNvPr>
          <p:cNvGraphicFramePr/>
          <p:nvPr>
            <p:extLst>
              <p:ext uri="{D42A27DB-BD31-4B8C-83A1-F6EECF244321}">
                <p14:modId xmlns:p14="http://schemas.microsoft.com/office/powerpoint/2010/main" val="240812107"/>
              </p:ext>
            </p:extLst>
          </p:nvPr>
        </p:nvGraphicFramePr>
        <p:xfrm>
          <a:off x="-228600" y="165100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6" name="표 5">
            <a:extLst>
              <a:ext uri="{FF2B5EF4-FFF2-40B4-BE49-F238E27FC236}">
                <a16:creationId xmlns:a16="http://schemas.microsoft.com/office/drawing/2014/main" id="{B0CD3E2E-68CF-F64D-9E69-44F95DA70673}"/>
              </a:ext>
            </a:extLst>
          </p:cNvPr>
          <p:cNvGraphicFramePr>
            <a:graphicFrameLocks noGrp="1"/>
          </p:cNvGraphicFramePr>
          <p:nvPr>
            <p:extLst>
              <p:ext uri="{D42A27DB-BD31-4B8C-83A1-F6EECF244321}">
                <p14:modId xmlns:p14="http://schemas.microsoft.com/office/powerpoint/2010/main" val="4202324709"/>
              </p:ext>
            </p:extLst>
          </p:nvPr>
        </p:nvGraphicFramePr>
        <p:xfrm>
          <a:off x="5863389" y="2809240"/>
          <a:ext cx="2895599" cy="1747520"/>
        </p:xfrm>
        <a:graphic>
          <a:graphicData uri="http://schemas.openxmlformats.org/drawingml/2006/table">
            <a:tbl>
              <a:tblPr firstRow="1" bandRow="1">
                <a:tableStyleId>{5C22544A-7EE6-4342-B048-85BDC9FD1C3A}</a:tableStyleId>
              </a:tblPr>
              <a:tblGrid>
                <a:gridCol w="848270">
                  <a:extLst>
                    <a:ext uri="{9D8B030D-6E8A-4147-A177-3AD203B41FA5}">
                      <a16:colId xmlns:a16="http://schemas.microsoft.com/office/drawing/2014/main" val="1678162374"/>
                    </a:ext>
                  </a:extLst>
                </a:gridCol>
                <a:gridCol w="2047329">
                  <a:extLst>
                    <a:ext uri="{9D8B030D-6E8A-4147-A177-3AD203B41FA5}">
                      <a16:colId xmlns:a16="http://schemas.microsoft.com/office/drawing/2014/main" val="3669213333"/>
                    </a:ext>
                  </a:extLst>
                </a:gridCol>
              </a:tblGrid>
              <a:tr h="370840">
                <a:tc gridSpan="2">
                  <a:txBody>
                    <a:bodyPr/>
                    <a:lstStyle/>
                    <a:p>
                      <a:pPr algn="ctr"/>
                      <a:r>
                        <a:rPr lang="en-US" altLang="ko-Kore-KR" dirty="0">
                          <a:solidFill>
                            <a:schemeClr val="bg1"/>
                          </a:solidFill>
                        </a:rPr>
                        <a:t>Discharge</a:t>
                      </a:r>
                      <a:endParaRPr lang="ko-Kore-KR" altLang="en-US" dirty="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hMerge="1">
                  <a:txBody>
                    <a:bodyPr/>
                    <a:lstStyle/>
                    <a:p>
                      <a:endParaRPr lang="ko-Kore-KR" altLang="en-US" dirty="0"/>
                    </a:p>
                  </a:txBody>
                  <a:tcPr/>
                </a:tc>
                <a:extLst>
                  <a:ext uri="{0D108BD9-81ED-4DB2-BD59-A6C34878D82A}">
                    <a16:rowId xmlns:a16="http://schemas.microsoft.com/office/drawing/2014/main" val="3937612617"/>
                  </a:ext>
                </a:extLst>
              </a:tr>
              <a:tr h="344855">
                <a:tc>
                  <a:txBody>
                    <a:bodyPr/>
                    <a:lstStyle/>
                    <a:p>
                      <a:pPr algn="ctr"/>
                      <a:r>
                        <a:rPr lang="en-US" altLang="ko-Kore-KR" dirty="0">
                          <a:solidFill>
                            <a:schemeClr val="tx1"/>
                          </a:solidFill>
                        </a:rPr>
                        <a:t>Input</a:t>
                      </a:r>
                      <a:endParaRPr lang="ko-Kore-KR" alt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ko-Kore-KR" sz="1800" dirty="0">
                          <a:solidFill>
                            <a:schemeClr val="tx1"/>
                          </a:solidFill>
                        </a:rPr>
                        <a:t>Current I</a:t>
                      </a:r>
                      <a:endParaRPr lang="ko-Kore-KR" altLang="en-US" sz="1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666033769"/>
                  </a:ext>
                </a:extLst>
              </a:tr>
              <a:tr h="370840">
                <a:tc>
                  <a:txBody>
                    <a:bodyPr/>
                    <a:lstStyle/>
                    <a:p>
                      <a:pPr algn="ctr"/>
                      <a:r>
                        <a:rPr lang="en-US" altLang="ko-Kore-KR" dirty="0">
                          <a:solidFill>
                            <a:schemeClr val="tx1"/>
                          </a:solidFill>
                        </a:rPr>
                        <a:t>States</a:t>
                      </a:r>
                      <a:endParaRPr lang="ko-Kore-KR" alt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ko-Kore-KR" sz="1800" dirty="0">
                          <a:solidFill>
                            <a:schemeClr val="tx1"/>
                          </a:solidFill>
                        </a:rPr>
                        <a:t>Charge level x</a:t>
                      </a:r>
                    </a:p>
                    <a:p>
                      <a:pPr algn="ctr"/>
                      <a:r>
                        <a:rPr lang="en-US" altLang="ko-Kore-KR" sz="1800" dirty="0">
                          <a:solidFill>
                            <a:schemeClr val="tx1"/>
                          </a:solidFill>
                        </a:rPr>
                        <a:t>Diffusion Dynamics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432409926"/>
                  </a:ext>
                </a:extLst>
              </a:tr>
              <a:tr h="370840">
                <a:tc>
                  <a:txBody>
                    <a:bodyPr/>
                    <a:lstStyle/>
                    <a:p>
                      <a:pPr algn="ctr"/>
                      <a:r>
                        <a:rPr lang="en-US" altLang="ko-Kore-KR" dirty="0" err="1">
                          <a:solidFill>
                            <a:schemeClr val="tx1"/>
                          </a:solidFill>
                        </a:rPr>
                        <a:t>Ouput</a:t>
                      </a:r>
                      <a:endParaRPr lang="ko-Kore-KR" alt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ko-Kore-KR" sz="1800" dirty="0">
                          <a:solidFill>
                            <a:schemeClr val="tx1"/>
                          </a:solidFill>
                        </a:rPr>
                        <a:t>Voltage V</a:t>
                      </a:r>
                      <a:endParaRPr lang="ko-Kore-KR" altLang="en-US" sz="1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437962283"/>
                  </a:ext>
                </a:extLst>
              </a:tr>
            </a:tbl>
          </a:graphicData>
        </a:graphic>
      </p:graphicFrame>
      <p:sp>
        <p:nvSpPr>
          <p:cNvPr id="7" name="TextBox 6">
            <a:extLst>
              <a:ext uri="{FF2B5EF4-FFF2-40B4-BE49-F238E27FC236}">
                <a16:creationId xmlns:a16="http://schemas.microsoft.com/office/drawing/2014/main" id="{0B93BEEB-4153-0445-BDF4-69F7CE552630}"/>
              </a:ext>
            </a:extLst>
          </p:cNvPr>
          <p:cNvSpPr txBox="1"/>
          <p:nvPr/>
        </p:nvSpPr>
        <p:spPr>
          <a:xfrm>
            <a:off x="3683001" y="2877800"/>
            <a:ext cx="5460999" cy="3416320"/>
          </a:xfrm>
          <a:prstGeom prst="rect">
            <a:avLst/>
          </a:prstGeom>
          <a:noFill/>
          <a:ln w="19050">
            <a:solidFill>
              <a:srgbClr val="C00000"/>
            </a:solidFill>
          </a:ln>
        </p:spPr>
        <p:txBody>
          <a:bodyPr wrap="square" rtlCol="0">
            <a:spAutoFit/>
          </a:bodyPr>
          <a:lstStyle/>
          <a:p>
            <a:pPr marL="285750" indent="-285750">
              <a:buFont typeface="시스템 서체 일반체"/>
              <a:buChar char="-"/>
            </a:pPr>
            <a:r>
              <a:rPr kumimoji="1" lang="en-US" altLang="ko-US" b="1" dirty="0"/>
              <a:t>Objective</a:t>
            </a:r>
          </a:p>
          <a:p>
            <a:r>
              <a:rPr kumimoji="1" lang="en-US" altLang="ko-US" dirty="0"/>
              <a:t>Lithium-ion Battery Modeling and Simulation</a:t>
            </a:r>
          </a:p>
          <a:p>
            <a:endParaRPr kumimoji="1" lang="en-US" altLang="ko-US" dirty="0"/>
          </a:p>
          <a:p>
            <a:pPr marL="285750" indent="-285750">
              <a:buFont typeface="시스템 서체 일반체"/>
              <a:buChar char="-"/>
            </a:pPr>
            <a:r>
              <a:rPr kumimoji="1" lang="en-US" altLang="ko-US" b="1" dirty="0"/>
              <a:t>Battery Modeling</a:t>
            </a:r>
          </a:p>
          <a:p>
            <a:r>
              <a:rPr kumimoji="1" lang="en-US" altLang="ko-US" dirty="0"/>
              <a:t>The electrochemical battery model which is approximate to the real model is able to predict behavior under different conditions from simulation.</a:t>
            </a:r>
          </a:p>
          <a:p>
            <a:endParaRPr kumimoji="1" lang="en-US" altLang="ko-US" dirty="0"/>
          </a:p>
          <a:p>
            <a:pPr marL="285750" indent="-285750">
              <a:buFont typeface="시스템 서체 일반체"/>
              <a:buChar char="-"/>
            </a:pPr>
            <a:r>
              <a:rPr kumimoji="1" lang="en-US" altLang="ko-US" b="1" dirty="0"/>
              <a:t>Simulation</a:t>
            </a:r>
          </a:p>
          <a:p>
            <a:r>
              <a:rPr lang="en-US" altLang="ko-KR" dirty="0"/>
              <a:t>The purpose of the simulation is to figure out the problems and improvements that were not found through experiment based on the battery model </a:t>
            </a:r>
          </a:p>
        </p:txBody>
      </p:sp>
    </p:spTree>
    <p:extLst>
      <p:ext uri="{BB962C8B-B14F-4D97-AF65-F5344CB8AC3E}">
        <p14:creationId xmlns:p14="http://schemas.microsoft.com/office/powerpoint/2010/main" val="34820104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noAutofit/>
          </a:bodyPr>
          <a:lstStyle/>
          <a:p>
            <a:r>
              <a:rPr lang="en-US" sz="3200" dirty="0"/>
              <a:t>2. Basics of the Lithium-Ion Battery</a:t>
            </a:r>
          </a:p>
        </p:txBody>
      </p:sp>
      <p:sp>
        <p:nvSpPr>
          <p:cNvPr id="3" name="Content Placeholder 2"/>
          <p:cNvSpPr>
            <a:spLocks noGrp="1"/>
          </p:cNvSpPr>
          <p:nvPr>
            <p:ph idx="1"/>
          </p:nvPr>
        </p:nvSpPr>
        <p:spPr>
          <a:xfrm>
            <a:off x="304800" y="990600"/>
            <a:ext cx="5257800" cy="685800"/>
          </a:xfrm>
        </p:spPr>
        <p:txBody>
          <a:bodyPr>
            <a:normAutofit/>
          </a:bodyPr>
          <a:lstStyle/>
          <a:p>
            <a:pPr lvl="1"/>
            <a:r>
              <a:rPr lang="en-US" sz="2000" dirty="0"/>
              <a:t>Battery Cell Charge/Discharge Dynamics</a:t>
            </a:r>
          </a:p>
          <a:p>
            <a:pPr marL="0" indent="0">
              <a:buNone/>
            </a:pPr>
            <a:endParaRPr lang="en-US" sz="2400" dirty="0"/>
          </a:p>
        </p:txBody>
      </p:sp>
      <p:sp>
        <p:nvSpPr>
          <p:cNvPr id="4" name="Slide Number Placeholder 3"/>
          <p:cNvSpPr>
            <a:spLocks noGrp="1"/>
          </p:cNvSpPr>
          <p:nvPr>
            <p:ph type="sldNum" sz="quarter" idx="12"/>
          </p:nvPr>
        </p:nvSpPr>
        <p:spPr/>
        <p:txBody>
          <a:bodyPr/>
          <a:lstStyle/>
          <a:p>
            <a:fld id="{8DEFE23A-4FF7-41CF-9D67-A1A984F1DA76}" type="slidenum">
              <a:rPr lang="en-US" smtClean="0"/>
              <a:pPr/>
              <a:t>4</a:t>
            </a:fld>
            <a:endParaRPr lang="en-US" dirty="0"/>
          </a:p>
        </p:txBody>
      </p:sp>
      <p:sp>
        <p:nvSpPr>
          <p:cNvPr id="15" name="Content Placeholder 2"/>
          <p:cNvSpPr txBox="1">
            <a:spLocks/>
          </p:cNvSpPr>
          <p:nvPr/>
        </p:nvSpPr>
        <p:spPr>
          <a:xfrm>
            <a:off x="457200" y="2350798"/>
            <a:ext cx="3886200" cy="33528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US" sz="1800" dirty="0"/>
              <a:t>The major components of Battery Cell</a:t>
            </a:r>
          </a:p>
          <a:p>
            <a:pPr marL="457200" indent="-457200">
              <a:buFont typeface="Arial" panose="020B0604020202020204" pitchFamily="34" charset="0"/>
              <a:buAutoNum type="arabicParenR"/>
            </a:pPr>
            <a:r>
              <a:rPr lang="en-US" sz="1800" dirty="0"/>
              <a:t>Positive Electrode</a:t>
            </a:r>
          </a:p>
          <a:p>
            <a:pPr marL="457200" indent="-457200">
              <a:buFont typeface="Arial" panose="020B0604020202020204" pitchFamily="34" charset="0"/>
              <a:buAutoNum type="arabicParenR"/>
            </a:pPr>
            <a:r>
              <a:rPr lang="en-US" sz="1800" dirty="0"/>
              <a:t>Negative Electrode</a:t>
            </a:r>
          </a:p>
          <a:p>
            <a:pPr marL="457200" indent="-457200">
              <a:buFont typeface="Arial" panose="020B0604020202020204" pitchFamily="34" charset="0"/>
              <a:buAutoNum type="arabicParenR"/>
            </a:pPr>
            <a:r>
              <a:rPr lang="en-US" sz="1800" dirty="0"/>
              <a:t>Electrolyte</a:t>
            </a:r>
          </a:p>
          <a:p>
            <a:pPr marL="457200" indent="-457200">
              <a:buFont typeface="Arial" panose="020B0604020202020204" pitchFamily="34" charset="0"/>
              <a:buAutoNum type="arabicParenR"/>
            </a:pPr>
            <a:r>
              <a:rPr lang="en-US" sz="1800" dirty="0"/>
              <a:t>Separator</a:t>
            </a:r>
          </a:p>
          <a:p>
            <a:pPr marL="457200" indent="-457200">
              <a:buFont typeface="Arial" panose="020B0604020202020204" pitchFamily="34" charset="0"/>
              <a:buAutoNum type="arabicParenR"/>
            </a:pPr>
            <a:r>
              <a:rPr lang="en-US" sz="1800" dirty="0"/>
              <a:t>Current Collector</a:t>
            </a:r>
          </a:p>
          <a:p>
            <a:pPr marL="457200" indent="-457200">
              <a:buFont typeface="Arial" panose="020B0604020202020204" pitchFamily="34" charset="0"/>
              <a:buAutoNum type="arabicParenR"/>
            </a:pPr>
            <a:endParaRPr lang="en-US" sz="1800" dirty="0"/>
          </a:p>
          <a:p>
            <a:pPr marL="457200" indent="-457200">
              <a:buFont typeface="Arial" panose="020B0604020202020204" pitchFamily="34" charset="0"/>
              <a:buAutoNum type="arabicParenR"/>
            </a:pPr>
            <a:endParaRPr lang="en-US" sz="1800" dirty="0"/>
          </a:p>
        </p:txBody>
      </p:sp>
      <p:sp>
        <p:nvSpPr>
          <p:cNvPr id="6" name="TextBox 5">
            <a:extLst>
              <a:ext uri="{FF2B5EF4-FFF2-40B4-BE49-F238E27FC236}">
                <a16:creationId xmlns:a16="http://schemas.microsoft.com/office/drawing/2014/main" id="{3D68772D-B46F-C84E-A9C2-2BFF5B63E53B}"/>
              </a:ext>
            </a:extLst>
          </p:cNvPr>
          <p:cNvSpPr txBox="1"/>
          <p:nvPr/>
        </p:nvSpPr>
        <p:spPr>
          <a:xfrm>
            <a:off x="257173" y="5280433"/>
            <a:ext cx="8886827" cy="646331"/>
          </a:xfrm>
          <a:prstGeom prst="rect">
            <a:avLst/>
          </a:prstGeom>
          <a:noFill/>
        </p:spPr>
        <p:txBody>
          <a:bodyPr wrap="square" rtlCol="0">
            <a:spAutoFit/>
          </a:bodyPr>
          <a:lstStyle/>
          <a:p>
            <a:pPr algn="ctr"/>
            <a:r>
              <a:rPr kumimoji="1" lang="en-US" altLang="ko-Kore-KR" dirty="0"/>
              <a:t>Charge: Lithium ions </a:t>
            </a:r>
            <a:r>
              <a:rPr kumimoji="1" lang="en-US" altLang="ko-Kore-KR" dirty="0" err="1"/>
              <a:t>deintercalate</a:t>
            </a:r>
            <a:r>
              <a:rPr kumimoji="1" lang="en-US" altLang="ko-Kore-KR" dirty="0"/>
              <a:t> from Neg. Electrode and intercalate into Pos. Electrode </a:t>
            </a:r>
          </a:p>
          <a:p>
            <a:pPr algn="ctr"/>
            <a:r>
              <a:rPr kumimoji="1" lang="en-US" altLang="ko-Kore-KR" dirty="0"/>
              <a:t>Discharge: Lithium ions </a:t>
            </a:r>
            <a:r>
              <a:rPr kumimoji="1" lang="en-US" altLang="ko-Kore-KR" dirty="0" err="1"/>
              <a:t>deintercalate</a:t>
            </a:r>
            <a:r>
              <a:rPr kumimoji="1" lang="en-US" altLang="ko-Kore-KR" dirty="0"/>
              <a:t> from Pos. Electrode and intercalate into Neg. Electrode </a:t>
            </a:r>
            <a:endParaRPr kumimoji="1" lang="ko-Kore-KR" altLang="en-US" dirty="0"/>
          </a:p>
        </p:txBody>
      </p:sp>
      <p:pic>
        <p:nvPicPr>
          <p:cNvPr id="8" name="그림 7">
            <a:extLst>
              <a:ext uri="{FF2B5EF4-FFF2-40B4-BE49-F238E27FC236}">
                <a16:creationId xmlns:a16="http://schemas.microsoft.com/office/drawing/2014/main" id="{D95E0CE1-B7E2-B14F-9883-AFAB7CE65FDB}"/>
              </a:ext>
            </a:extLst>
          </p:cNvPr>
          <p:cNvPicPr>
            <a:picLocks noChangeAspect="1"/>
          </p:cNvPicPr>
          <p:nvPr/>
        </p:nvPicPr>
        <p:blipFill>
          <a:blip r:embed="rId3"/>
          <a:stretch>
            <a:fillRect/>
          </a:stretch>
        </p:blipFill>
        <p:spPr>
          <a:xfrm>
            <a:off x="4699000" y="1773988"/>
            <a:ext cx="3886200" cy="3150095"/>
          </a:xfrm>
          <a:prstGeom prst="rect">
            <a:avLst/>
          </a:prstGeom>
        </p:spPr>
      </p:pic>
      <p:sp>
        <p:nvSpPr>
          <p:cNvPr id="9" name="TextBox 8">
            <a:extLst>
              <a:ext uri="{FF2B5EF4-FFF2-40B4-BE49-F238E27FC236}">
                <a16:creationId xmlns:a16="http://schemas.microsoft.com/office/drawing/2014/main" id="{90999B35-52AC-D54F-AF6B-D587588A2C90}"/>
              </a:ext>
            </a:extLst>
          </p:cNvPr>
          <p:cNvSpPr txBox="1"/>
          <p:nvPr/>
        </p:nvSpPr>
        <p:spPr>
          <a:xfrm>
            <a:off x="5041900" y="4932981"/>
            <a:ext cx="3200400" cy="338554"/>
          </a:xfrm>
          <a:prstGeom prst="rect">
            <a:avLst/>
          </a:prstGeom>
          <a:noFill/>
        </p:spPr>
        <p:txBody>
          <a:bodyPr wrap="square" rtlCol="0">
            <a:spAutoFit/>
          </a:bodyPr>
          <a:lstStyle/>
          <a:p>
            <a:pPr algn="ctr"/>
            <a:r>
              <a:rPr kumimoji="1" lang="en-US" altLang="ko-Kore-KR" sz="1600" dirty="0"/>
              <a:t>Battery Cell Components [1]</a:t>
            </a:r>
            <a:endParaRPr kumimoji="1" lang="ko-Kore-KR" altLang="en-US" sz="1600" dirty="0"/>
          </a:p>
        </p:txBody>
      </p:sp>
      <p:sp>
        <p:nvSpPr>
          <p:cNvPr id="5" name="TextBox 4">
            <a:extLst>
              <a:ext uri="{FF2B5EF4-FFF2-40B4-BE49-F238E27FC236}">
                <a16:creationId xmlns:a16="http://schemas.microsoft.com/office/drawing/2014/main" id="{0EF4F291-FFFA-D844-AE4E-888459F79221}"/>
              </a:ext>
            </a:extLst>
          </p:cNvPr>
          <p:cNvSpPr txBox="1"/>
          <p:nvPr/>
        </p:nvSpPr>
        <p:spPr>
          <a:xfrm>
            <a:off x="0" y="6096000"/>
            <a:ext cx="7772400" cy="276999"/>
          </a:xfrm>
          <a:prstGeom prst="rect">
            <a:avLst/>
          </a:prstGeom>
          <a:noFill/>
        </p:spPr>
        <p:txBody>
          <a:bodyPr wrap="square" rtlCol="0">
            <a:spAutoFit/>
          </a:bodyPr>
          <a:lstStyle/>
          <a:p>
            <a:r>
              <a:rPr kumimoji="1" lang="en-US" altLang="ko-Kore-KR" sz="1200" dirty="0"/>
              <a:t>[1] D. J. </a:t>
            </a:r>
            <a:r>
              <a:rPr kumimoji="1" lang="en-US" altLang="ko-Kore-KR" sz="1200" dirty="0" err="1"/>
              <a:t>Docimo</a:t>
            </a:r>
            <a:r>
              <a:rPr kumimoji="1" lang="en-US" altLang="ko-Kore-KR" sz="1200" dirty="0"/>
              <a:t> et al. </a:t>
            </a:r>
            <a:r>
              <a:rPr lang="en-US" altLang="ko-Kore-KR" sz="1200" dirty="0"/>
              <a:t>“Analysis and control of charge and temperature imbalance within a lithium-ion battery pack</a:t>
            </a:r>
            <a:r>
              <a:rPr lang="en-US" altLang="ko-Kore-KR" sz="1200" i="1" dirty="0"/>
              <a:t>, </a:t>
            </a:r>
            <a:r>
              <a:rPr kumimoji="1" lang="en-US" altLang="ko-Kore-KR" sz="1200" dirty="0"/>
              <a:t>2018</a:t>
            </a:r>
            <a:endParaRPr kumimoji="1" lang="ko-Kore-KR" altLang="en-US" sz="1200" dirty="0"/>
          </a:p>
        </p:txBody>
      </p:sp>
    </p:spTree>
    <p:extLst>
      <p:ext uri="{BB962C8B-B14F-4D97-AF65-F5344CB8AC3E}">
        <p14:creationId xmlns:p14="http://schemas.microsoft.com/office/powerpoint/2010/main" val="32370100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noAutofit/>
          </a:bodyPr>
          <a:lstStyle/>
          <a:p>
            <a:r>
              <a:rPr lang="en-US" sz="3200" dirty="0"/>
              <a:t>3. The Lithium-Ion Battery Model</a:t>
            </a:r>
          </a:p>
        </p:txBody>
      </p:sp>
      <p:sp>
        <p:nvSpPr>
          <p:cNvPr id="3" name="Content Placeholder 2"/>
          <p:cNvSpPr>
            <a:spLocks noGrp="1"/>
          </p:cNvSpPr>
          <p:nvPr>
            <p:ph idx="1"/>
          </p:nvPr>
        </p:nvSpPr>
        <p:spPr>
          <a:xfrm>
            <a:off x="304800" y="990600"/>
            <a:ext cx="5257800" cy="685800"/>
          </a:xfrm>
        </p:spPr>
        <p:txBody>
          <a:bodyPr>
            <a:normAutofit/>
          </a:bodyPr>
          <a:lstStyle/>
          <a:p>
            <a:pPr lvl="1"/>
            <a:r>
              <a:rPr lang="en-US" sz="2000" dirty="0"/>
              <a:t>Single Particle Model (SPM)</a:t>
            </a:r>
          </a:p>
          <a:p>
            <a:pPr marL="0" indent="0">
              <a:buNone/>
            </a:pPr>
            <a:endParaRPr lang="en-US" sz="2400" dirty="0"/>
          </a:p>
        </p:txBody>
      </p:sp>
      <p:sp>
        <p:nvSpPr>
          <p:cNvPr id="4" name="Slide Number Placeholder 3"/>
          <p:cNvSpPr>
            <a:spLocks noGrp="1"/>
          </p:cNvSpPr>
          <p:nvPr>
            <p:ph type="sldNum" sz="quarter" idx="12"/>
          </p:nvPr>
        </p:nvSpPr>
        <p:spPr/>
        <p:txBody>
          <a:bodyPr/>
          <a:lstStyle/>
          <a:p>
            <a:fld id="{8DEFE23A-4FF7-41CF-9D67-A1A984F1DA76}" type="slidenum">
              <a:rPr lang="en-US" smtClean="0"/>
              <a:pPr/>
              <a:t>5</a:t>
            </a:fld>
            <a:endParaRPr lang="en-US" dirty="0"/>
          </a:p>
        </p:txBody>
      </p:sp>
      <mc:AlternateContent xmlns:mc="http://schemas.openxmlformats.org/markup-compatibility/2006" xmlns:a14="http://schemas.microsoft.com/office/drawing/2010/main">
        <mc:Choice Requires="a14">
          <p:sp>
            <p:nvSpPr>
              <p:cNvPr id="15" name="Content Placeholder 2"/>
              <p:cNvSpPr txBox="1">
                <a:spLocks/>
              </p:cNvSpPr>
              <p:nvPr/>
            </p:nvSpPr>
            <p:spPr>
              <a:xfrm>
                <a:off x="1066801" y="2362200"/>
                <a:ext cx="5486400" cy="10937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sz="1800" dirty="0"/>
                  <a:t>Two major approximations of the SPM</a:t>
                </a:r>
              </a:p>
              <a:p>
                <a:pPr>
                  <a:buAutoNum type="arabicParenR"/>
                </a:pPr>
                <a:r>
                  <a:rPr lang="en-US" sz="1800" dirty="0"/>
                  <a:t>Electrolyte Concentration (</a:t>
                </a:r>
                <a14:m>
                  <m:oMath xmlns:m="http://schemas.openxmlformats.org/officeDocument/2006/math">
                    <m:sSub>
                      <m:sSubPr>
                        <m:ctrlPr>
                          <a:rPr lang="en-US" altLang="ko-Kore-KR" sz="1800" i="1" smtClean="0">
                            <a:latin typeface="Cambria Math" panose="02040503050406030204" pitchFamily="18" charset="0"/>
                          </a:rPr>
                        </m:ctrlPr>
                      </m:sSubPr>
                      <m:e>
                        <m:r>
                          <a:rPr lang="en-US" altLang="ko-Kore-KR" sz="1800" b="0" i="1" smtClean="0">
                            <a:latin typeface="Cambria Math" panose="02040503050406030204" pitchFamily="18" charset="0"/>
                          </a:rPr>
                          <m:t>𝑐</m:t>
                        </m:r>
                      </m:e>
                      <m:sub>
                        <m:r>
                          <a:rPr lang="en-US" altLang="ko-Kore-KR" sz="1800" b="0" i="1" smtClean="0">
                            <a:latin typeface="Cambria Math" panose="02040503050406030204" pitchFamily="18" charset="0"/>
                          </a:rPr>
                          <m:t>𝑒</m:t>
                        </m:r>
                      </m:sub>
                    </m:sSub>
                  </m:oMath>
                </a14:m>
                <a:r>
                  <a:rPr lang="en-US" sz="1800" dirty="0"/>
                  <a:t>) is constant</a:t>
                </a:r>
              </a:p>
              <a:p>
                <a:pPr>
                  <a:buAutoNum type="arabicParenR"/>
                </a:pPr>
                <a:r>
                  <a:rPr lang="en-US" sz="1800" dirty="0"/>
                  <a:t>Electrodes each are composed of spherical particles</a:t>
                </a:r>
              </a:p>
            </p:txBody>
          </p:sp>
        </mc:Choice>
        <mc:Fallback xmlns="">
          <p:sp>
            <p:nvSpPr>
              <p:cNvPr id="15" name="Content Placeholder 2"/>
              <p:cNvSpPr txBox="1">
                <a:spLocks noRot="1" noChangeAspect="1" noMove="1" noResize="1" noEditPoints="1" noAdjustHandles="1" noChangeArrowheads="1" noChangeShapeType="1" noTextEdit="1"/>
              </p:cNvSpPr>
              <p:nvPr/>
            </p:nvSpPr>
            <p:spPr>
              <a:xfrm>
                <a:off x="1066801" y="2362200"/>
                <a:ext cx="5486400" cy="1093763"/>
              </a:xfrm>
              <a:prstGeom prst="rect">
                <a:avLst/>
              </a:prstGeom>
              <a:blipFill>
                <a:blip r:embed="rId3"/>
                <a:stretch>
                  <a:fillRect l="-926" t="-3488" b="-3488"/>
                </a:stretch>
              </a:blipFill>
            </p:spPr>
            <p:txBody>
              <a:bodyPr/>
              <a:lstStyle/>
              <a:p>
                <a:r>
                  <a:rPr lang="ko-Kore-KR" altLang="en-US">
                    <a:noFill/>
                  </a:rPr>
                  <a:t> </a:t>
                </a:r>
              </a:p>
            </p:txBody>
          </p:sp>
        </mc:Fallback>
      </mc:AlternateContent>
      <p:sp>
        <p:nvSpPr>
          <p:cNvPr id="10" name="Content Placeholder 2">
            <a:extLst>
              <a:ext uri="{FF2B5EF4-FFF2-40B4-BE49-F238E27FC236}">
                <a16:creationId xmlns:a16="http://schemas.microsoft.com/office/drawing/2014/main" id="{F40A36FD-842A-2847-B216-744B2EA88FBC}"/>
              </a:ext>
            </a:extLst>
          </p:cNvPr>
          <p:cNvSpPr txBox="1">
            <a:spLocks/>
          </p:cNvSpPr>
          <p:nvPr/>
        </p:nvSpPr>
        <p:spPr>
          <a:xfrm>
            <a:off x="663649" y="1600200"/>
            <a:ext cx="7816702" cy="983531"/>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en-US" sz="1800" dirty="0"/>
              <a:t>Single Particle Model is a common type of reduced order model which is a simplification of the 1D formulation for a lithium-ion battery</a:t>
            </a:r>
          </a:p>
          <a:p>
            <a:pPr marL="0" indent="0" algn="ctr">
              <a:buNone/>
            </a:pPr>
            <a:endParaRPr lang="en-US" sz="1800" dirty="0"/>
          </a:p>
        </p:txBody>
      </p:sp>
      <p:sp>
        <p:nvSpPr>
          <p:cNvPr id="11" name="TextBox 10">
            <a:extLst>
              <a:ext uri="{FF2B5EF4-FFF2-40B4-BE49-F238E27FC236}">
                <a16:creationId xmlns:a16="http://schemas.microsoft.com/office/drawing/2014/main" id="{B33C7D8D-D39E-F14F-BBC7-10D50CC75092}"/>
              </a:ext>
            </a:extLst>
          </p:cNvPr>
          <p:cNvSpPr txBox="1"/>
          <p:nvPr/>
        </p:nvSpPr>
        <p:spPr>
          <a:xfrm>
            <a:off x="2382122" y="5978866"/>
            <a:ext cx="4379755" cy="338554"/>
          </a:xfrm>
          <a:prstGeom prst="rect">
            <a:avLst/>
          </a:prstGeom>
          <a:noFill/>
        </p:spPr>
        <p:txBody>
          <a:bodyPr wrap="square" rtlCol="0">
            <a:spAutoFit/>
          </a:bodyPr>
          <a:lstStyle/>
          <a:p>
            <a:pPr algn="ctr"/>
            <a:r>
              <a:rPr kumimoji="1" lang="en-US" altLang="ko-Kore-KR" sz="1600" dirty="0"/>
              <a:t>Single Particle Model of Lithium-Ion Battery</a:t>
            </a:r>
            <a:endParaRPr kumimoji="1" lang="ko-Kore-KR" altLang="en-US" sz="1600" dirty="0"/>
          </a:p>
        </p:txBody>
      </p:sp>
      <mc:AlternateContent xmlns:mc="http://schemas.openxmlformats.org/markup-compatibility/2006" xmlns:p14="http://schemas.microsoft.com/office/powerpoint/2010/main">
        <mc:Choice Requires="p14">
          <p:contentPart p14:bwMode="auto" r:id="rId4">
            <p14:nvContentPartPr>
              <p14:cNvPr id="6" name="잉크 5">
                <a:extLst>
                  <a:ext uri="{FF2B5EF4-FFF2-40B4-BE49-F238E27FC236}">
                    <a16:creationId xmlns:a16="http://schemas.microsoft.com/office/drawing/2014/main" id="{2076E9C2-72ED-2D4A-86C1-B4F2B38475F6}"/>
                  </a:ext>
                </a:extLst>
              </p14:cNvPr>
              <p14:cNvContentPartPr/>
              <p14:nvPr/>
            </p14:nvContentPartPr>
            <p14:xfrm>
              <a:off x="-4877840" y="5438520"/>
              <a:ext cx="6480" cy="6480"/>
            </p14:xfrm>
          </p:contentPart>
        </mc:Choice>
        <mc:Fallback xmlns="">
          <p:pic>
            <p:nvPicPr>
              <p:cNvPr id="6" name="잉크 5">
                <a:extLst>
                  <a:ext uri="{FF2B5EF4-FFF2-40B4-BE49-F238E27FC236}">
                    <a16:creationId xmlns:a16="http://schemas.microsoft.com/office/drawing/2014/main" id="{2076E9C2-72ED-2D4A-86C1-B4F2B38475F6}"/>
                  </a:ext>
                </a:extLst>
              </p:cNvPr>
              <p:cNvPicPr/>
              <p:nvPr/>
            </p:nvPicPr>
            <p:blipFill>
              <a:blip r:embed="rId5"/>
              <a:stretch>
                <a:fillRect/>
              </a:stretch>
            </p:blipFill>
            <p:spPr>
              <a:xfrm>
                <a:off x="-4886480" y="5429880"/>
                <a:ext cx="24120" cy="24120"/>
              </a:xfrm>
              <a:prstGeom prst="rect">
                <a:avLst/>
              </a:prstGeom>
            </p:spPr>
          </p:pic>
        </mc:Fallback>
      </mc:AlternateContent>
      <p:pic>
        <p:nvPicPr>
          <p:cNvPr id="27" name="그림 26">
            <a:extLst>
              <a:ext uri="{FF2B5EF4-FFF2-40B4-BE49-F238E27FC236}">
                <a16:creationId xmlns:a16="http://schemas.microsoft.com/office/drawing/2014/main" id="{ED87C1AA-042C-224D-B4F8-37EB5FC2A6A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076840" y="3581400"/>
            <a:ext cx="4990320" cy="2397466"/>
          </a:xfrm>
          <a:prstGeom prst="rect">
            <a:avLst/>
          </a:prstGeom>
        </p:spPr>
      </p:pic>
      <p:cxnSp>
        <p:nvCxnSpPr>
          <p:cNvPr id="8" name="직선 화살표 연결선 7">
            <a:extLst>
              <a:ext uri="{FF2B5EF4-FFF2-40B4-BE49-F238E27FC236}">
                <a16:creationId xmlns:a16="http://schemas.microsoft.com/office/drawing/2014/main" id="{442DAA11-E984-0349-A412-FDC6B60AF72B}"/>
              </a:ext>
            </a:extLst>
          </p:cNvPr>
          <p:cNvCxnSpPr>
            <a:cxnSpLocks/>
          </p:cNvCxnSpPr>
          <p:nvPr/>
        </p:nvCxnSpPr>
        <p:spPr>
          <a:xfrm flipH="1" flipV="1">
            <a:off x="1916288" y="4073866"/>
            <a:ext cx="1893713" cy="2004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8D27ED8F-38EF-6E47-82B3-604AE88BFCB0}"/>
                  </a:ext>
                </a:extLst>
              </p:cNvPr>
              <p:cNvSpPr txBox="1"/>
              <p:nvPr/>
            </p:nvSpPr>
            <p:spPr>
              <a:xfrm>
                <a:off x="457200" y="3743355"/>
                <a:ext cx="1459088" cy="1061829"/>
              </a:xfrm>
              <a:prstGeom prst="rect">
                <a:avLst/>
              </a:prstGeom>
              <a:noFill/>
              <a:ln>
                <a:solidFill>
                  <a:srgbClr val="0070C0"/>
                </a:solidFill>
              </a:ln>
            </p:spPr>
            <p:txBody>
              <a:bodyPr wrap="square" rtlCol="0">
                <a:spAutoFit/>
              </a:bodyPr>
              <a:lstStyle/>
              <a:p>
                <a:r>
                  <a:rPr kumimoji="1" lang="en-US" altLang="ko-Kore-KR" sz="900" dirty="0"/>
                  <a:t>Overpotential </a:t>
                </a:r>
                <a14:m>
                  <m:oMath xmlns:m="http://schemas.openxmlformats.org/officeDocument/2006/math">
                    <m:r>
                      <a:rPr kumimoji="1" lang="en-US" altLang="ko-Kore-KR" sz="900">
                        <a:latin typeface="Cambria Math" panose="02040503050406030204" pitchFamily="18" charset="0"/>
                        <a:ea typeface="Cambria Math" panose="02040503050406030204" pitchFamily="18" charset="0"/>
                      </a:rPr>
                      <m:t>(</m:t>
                    </m:r>
                    <m:r>
                      <a:rPr kumimoji="1" lang="en-US" altLang="ko-Kore-KR" sz="900" i="1">
                        <a:latin typeface="Cambria Math" panose="02040503050406030204" pitchFamily="18" charset="0"/>
                        <a:ea typeface="Cambria Math" panose="02040503050406030204" pitchFamily="18" charset="0"/>
                      </a:rPr>
                      <m:t>𝜂</m:t>
                    </m:r>
                    <m:r>
                      <a:rPr kumimoji="1" lang="en-US" altLang="ko-Kore-KR" sz="900" i="1">
                        <a:latin typeface="Cambria Math" panose="02040503050406030204" pitchFamily="18" charset="0"/>
                        <a:ea typeface="Cambria Math" panose="02040503050406030204" pitchFamily="18" charset="0"/>
                      </a:rPr>
                      <m:t>)</m:t>
                    </m:r>
                  </m:oMath>
                </a14:m>
                <a:r>
                  <a:rPr kumimoji="1" lang="en-US" altLang="ko-Kore-KR" sz="900" dirty="0"/>
                  <a:t> :  </a:t>
                </a:r>
              </a:p>
              <a:p>
                <a:r>
                  <a:rPr kumimoji="1" lang="en-US" altLang="ko-Kore-KR" sz="900" dirty="0"/>
                  <a:t>Potential difference between thermodynamically determined voltage and the actual voltage under operating conditions.</a:t>
                </a:r>
              </a:p>
            </p:txBody>
          </p:sp>
        </mc:Choice>
        <mc:Fallback xmlns="">
          <p:sp>
            <p:nvSpPr>
              <p:cNvPr id="9" name="TextBox 8">
                <a:extLst>
                  <a:ext uri="{FF2B5EF4-FFF2-40B4-BE49-F238E27FC236}">
                    <a16:creationId xmlns:a16="http://schemas.microsoft.com/office/drawing/2014/main" id="{8D27ED8F-38EF-6E47-82B3-604AE88BFCB0}"/>
                  </a:ext>
                </a:extLst>
              </p:cNvPr>
              <p:cNvSpPr txBox="1">
                <a:spLocks noRot="1" noChangeAspect="1" noMove="1" noResize="1" noEditPoints="1" noAdjustHandles="1" noChangeArrowheads="1" noChangeShapeType="1" noTextEdit="1"/>
              </p:cNvSpPr>
              <p:nvPr/>
            </p:nvSpPr>
            <p:spPr>
              <a:xfrm>
                <a:off x="457200" y="3743355"/>
                <a:ext cx="1459088" cy="1061829"/>
              </a:xfrm>
              <a:prstGeom prst="rect">
                <a:avLst/>
              </a:prstGeom>
              <a:blipFill>
                <a:blip r:embed="rId7"/>
                <a:stretch>
                  <a:fillRect b="-1190"/>
                </a:stretch>
              </a:blipFill>
              <a:ln>
                <a:solidFill>
                  <a:srgbClr val="0070C0"/>
                </a:solidFill>
              </a:ln>
            </p:spPr>
            <p:txBody>
              <a:bodyPr/>
              <a:lstStyle/>
              <a:p>
                <a:r>
                  <a:rPr lang="ko-Kore-KR" altLang="en-US">
                    <a:noFill/>
                  </a:rPr>
                  <a:t> </a:t>
                </a:r>
              </a:p>
            </p:txBody>
          </p:sp>
        </mc:Fallback>
      </mc:AlternateContent>
      <p:cxnSp>
        <p:nvCxnSpPr>
          <p:cNvPr id="17" name="직선 화살표 연결선 16">
            <a:extLst>
              <a:ext uri="{FF2B5EF4-FFF2-40B4-BE49-F238E27FC236}">
                <a16:creationId xmlns:a16="http://schemas.microsoft.com/office/drawing/2014/main" id="{25DC444F-F5F7-BF49-A22A-323AE3DF521D}"/>
              </a:ext>
            </a:extLst>
          </p:cNvPr>
          <p:cNvCxnSpPr>
            <a:cxnSpLocks/>
          </p:cNvCxnSpPr>
          <p:nvPr/>
        </p:nvCxnSpPr>
        <p:spPr>
          <a:xfrm flipV="1">
            <a:off x="5410200" y="5437492"/>
            <a:ext cx="1524000" cy="4299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1649222D-E2DF-2849-8CFB-239739D50BF5}"/>
                  </a:ext>
                </a:extLst>
              </p:cNvPr>
              <p:cNvSpPr txBox="1"/>
              <p:nvPr/>
            </p:nvSpPr>
            <p:spPr>
              <a:xfrm>
                <a:off x="6934200" y="5116320"/>
                <a:ext cx="1738045" cy="657359"/>
              </a:xfrm>
              <a:prstGeom prst="rect">
                <a:avLst/>
              </a:prstGeom>
              <a:noFill/>
              <a:ln>
                <a:solidFill>
                  <a:srgbClr val="0070C0"/>
                </a:solidFill>
              </a:ln>
            </p:spPr>
            <p:txBody>
              <a:bodyPr wrap="square" rtlCol="0">
                <a:spAutoFit/>
              </a:bodyPr>
              <a:lstStyle/>
              <a:p>
                <a:r>
                  <a:rPr kumimoji="1" lang="en-US" altLang="ko-Kore-KR" sz="900" dirty="0"/>
                  <a:t>Film layer resistance (</a:t>
                </a:r>
                <a14:m>
                  <m:oMath xmlns:m="http://schemas.openxmlformats.org/officeDocument/2006/math">
                    <m:sSub>
                      <m:sSubPr>
                        <m:ctrlPr>
                          <a:rPr kumimoji="1" lang="en-US" altLang="ko-Kore-KR" sz="900" i="1">
                            <a:latin typeface="Cambria Math" panose="02040503050406030204" pitchFamily="18" charset="0"/>
                          </a:rPr>
                        </m:ctrlPr>
                      </m:sSubPr>
                      <m:e>
                        <m:r>
                          <a:rPr kumimoji="1" lang="en-US" altLang="ko-Kore-KR" sz="900" i="1">
                            <a:latin typeface="Cambria Math" panose="02040503050406030204" pitchFamily="18" charset="0"/>
                          </a:rPr>
                          <m:t>𝑅</m:t>
                        </m:r>
                      </m:e>
                      <m:sub>
                        <m:r>
                          <a:rPr kumimoji="1" lang="en-US" altLang="ko-Kore-KR" sz="900" i="1">
                            <a:latin typeface="Cambria Math" panose="02040503050406030204" pitchFamily="18" charset="0"/>
                          </a:rPr>
                          <m:t>𝑓𝑖𝑙𝑚</m:t>
                        </m:r>
                        <m:r>
                          <a:rPr kumimoji="1" lang="en-US" altLang="ko-Kore-KR" sz="900" i="1">
                            <a:latin typeface="Cambria Math" panose="02040503050406030204" pitchFamily="18" charset="0"/>
                          </a:rPr>
                          <m:t>,</m:t>
                        </m:r>
                        <m:r>
                          <a:rPr kumimoji="1" lang="en-US" altLang="ko-Kore-KR" sz="900" i="1">
                            <a:latin typeface="Cambria Math" panose="02040503050406030204" pitchFamily="18" charset="0"/>
                          </a:rPr>
                          <m:t>𝑝</m:t>
                        </m:r>
                      </m:sub>
                    </m:sSub>
                    <m:r>
                      <a:rPr kumimoji="1" lang="en-US" altLang="ko-Kore-KR" sz="900" i="1">
                        <a:latin typeface="Cambria Math" panose="02040503050406030204" pitchFamily="18" charset="0"/>
                      </a:rPr>
                      <m:t>)</m:t>
                    </m:r>
                  </m:oMath>
                </a14:m>
                <a:r>
                  <a:rPr kumimoji="1" lang="en-US" altLang="ko-Kore-KR" sz="900" dirty="0"/>
                  <a:t> : Formed on</a:t>
                </a:r>
                <a:r>
                  <a:rPr kumimoji="1" lang="ko-KR" altLang="en-US" sz="900" dirty="0"/>
                  <a:t> </a:t>
                </a:r>
                <a:r>
                  <a:rPr kumimoji="1" lang="en-US" altLang="ko-KR" sz="900" dirty="0"/>
                  <a:t>the</a:t>
                </a:r>
                <a:r>
                  <a:rPr kumimoji="1" lang="en-US" altLang="ko-Kore-KR" sz="900" dirty="0"/>
                  <a:t> electrode surfaces from decomposition products of electrolytes.</a:t>
                </a:r>
              </a:p>
            </p:txBody>
          </p:sp>
        </mc:Choice>
        <mc:Fallback xmlns="">
          <p:sp>
            <p:nvSpPr>
              <p:cNvPr id="19" name="TextBox 18">
                <a:extLst>
                  <a:ext uri="{FF2B5EF4-FFF2-40B4-BE49-F238E27FC236}">
                    <a16:creationId xmlns:a16="http://schemas.microsoft.com/office/drawing/2014/main" id="{1649222D-E2DF-2849-8CFB-239739D50BF5}"/>
                  </a:ext>
                </a:extLst>
              </p:cNvPr>
              <p:cNvSpPr txBox="1">
                <a:spLocks noRot="1" noChangeAspect="1" noMove="1" noResize="1" noEditPoints="1" noAdjustHandles="1" noChangeArrowheads="1" noChangeShapeType="1" noTextEdit="1"/>
              </p:cNvSpPr>
              <p:nvPr/>
            </p:nvSpPr>
            <p:spPr>
              <a:xfrm>
                <a:off x="6934200" y="5116320"/>
                <a:ext cx="1738045" cy="657359"/>
              </a:xfrm>
              <a:prstGeom prst="rect">
                <a:avLst/>
              </a:prstGeom>
              <a:blipFill>
                <a:blip r:embed="rId8"/>
                <a:stretch>
                  <a:fillRect b="-1887"/>
                </a:stretch>
              </a:blipFill>
              <a:ln>
                <a:solidFill>
                  <a:srgbClr val="0070C0"/>
                </a:solidFill>
              </a:ln>
            </p:spPr>
            <p:txBody>
              <a:bodyPr/>
              <a:lstStyle/>
              <a:p>
                <a:r>
                  <a:rPr lang="ko-Kore-KR" altLang="en-US">
                    <a:noFill/>
                  </a:rPr>
                  <a:t> </a:t>
                </a:r>
              </a:p>
            </p:txBody>
          </p:sp>
        </mc:Fallback>
      </mc:AlternateContent>
      <p:sp>
        <p:nvSpPr>
          <p:cNvPr id="22" name="직사각형 21">
            <a:extLst>
              <a:ext uri="{FF2B5EF4-FFF2-40B4-BE49-F238E27FC236}">
                <a16:creationId xmlns:a16="http://schemas.microsoft.com/office/drawing/2014/main" id="{04FE70C7-6B29-8641-A069-53D8BA2057D3}"/>
              </a:ext>
            </a:extLst>
          </p:cNvPr>
          <p:cNvSpPr/>
          <p:nvPr/>
        </p:nvSpPr>
        <p:spPr>
          <a:xfrm>
            <a:off x="3810001" y="4212016"/>
            <a:ext cx="761998" cy="200404"/>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sp>
        <p:nvSpPr>
          <p:cNvPr id="24" name="직사각형 23">
            <a:extLst>
              <a:ext uri="{FF2B5EF4-FFF2-40B4-BE49-F238E27FC236}">
                <a16:creationId xmlns:a16="http://schemas.microsoft.com/office/drawing/2014/main" id="{0BB9522D-D34B-7545-BE53-6ECC113CAAA8}"/>
              </a:ext>
            </a:extLst>
          </p:cNvPr>
          <p:cNvSpPr/>
          <p:nvPr/>
        </p:nvSpPr>
        <p:spPr>
          <a:xfrm>
            <a:off x="5029200" y="5822932"/>
            <a:ext cx="381000" cy="12001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spTree>
    <p:extLst>
      <p:ext uri="{BB962C8B-B14F-4D97-AF65-F5344CB8AC3E}">
        <p14:creationId xmlns:p14="http://schemas.microsoft.com/office/powerpoint/2010/main" val="4379063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fill="hold"/>
                                        <p:tgtEl>
                                          <p:spTgt spid="19"/>
                                        </p:tgtEl>
                                        <p:attrNameLst>
                                          <p:attrName>ppt_x</p:attrName>
                                        </p:attrNameLst>
                                      </p:cBhvr>
                                      <p:tavLst>
                                        <p:tav tm="0">
                                          <p:val>
                                            <p:strVal val="#ppt_x"/>
                                          </p:val>
                                        </p:tav>
                                        <p:tav tm="100000">
                                          <p:val>
                                            <p:strVal val="#ppt_x"/>
                                          </p:val>
                                        </p:tav>
                                      </p:tavLst>
                                    </p:anim>
                                    <p:anim calcmode="lin" valueType="num">
                                      <p:cBhvr additive="base">
                                        <p:cTn id="8" dur="500" fill="hold"/>
                                        <p:tgtEl>
                                          <p:spTgt spid="19"/>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500" fill="hold"/>
                                        <p:tgtEl>
                                          <p:spTgt spid="17"/>
                                        </p:tgtEl>
                                        <p:attrNameLst>
                                          <p:attrName>ppt_x</p:attrName>
                                        </p:attrNameLst>
                                      </p:cBhvr>
                                      <p:tavLst>
                                        <p:tav tm="0">
                                          <p:val>
                                            <p:strVal val="#ppt_x"/>
                                          </p:val>
                                        </p:tav>
                                        <p:tav tm="100000">
                                          <p:val>
                                            <p:strVal val="#ppt_x"/>
                                          </p:val>
                                        </p:tav>
                                      </p:tavLst>
                                    </p:anim>
                                    <p:anim calcmode="lin" valueType="num">
                                      <p:cBhvr additive="base">
                                        <p:cTn id="12" dur="500" fill="hold"/>
                                        <p:tgtEl>
                                          <p:spTgt spid="17"/>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24"/>
                                        </p:tgtEl>
                                        <p:attrNameLst>
                                          <p:attrName>style.visibility</p:attrName>
                                        </p:attrNameLst>
                                      </p:cBhvr>
                                      <p:to>
                                        <p:strVal val="visible"/>
                                      </p:to>
                                    </p:set>
                                    <p:anim calcmode="lin" valueType="num">
                                      <p:cBhvr additive="base">
                                        <p:cTn id="15" dur="500" fill="hold"/>
                                        <p:tgtEl>
                                          <p:spTgt spid="24"/>
                                        </p:tgtEl>
                                        <p:attrNameLst>
                                          <p:attrName>ppt_x</p:attrName>
                                        </p:attrNameLst>
                                      </p:cBhvr>
                                      <p:tavLst>
                                        <p:tav tm="0">
                                          <p:val>
                                            <p:strVal val="#ppt_x"/>
                                          </p:val>
                                        </p:tav>
                                        <p:tav tm="100000">
                                          <p:val>
                                            <p:strVal val="#ppt_x"/>
                                          </p:val>
                                        </p:tav>
                                      </p:tavLst>
                                    </p:anim>
                                    <p:anim calcmode="lin" valueType="num">
                                      <p:cBhvr additive="base">
                                        <p:cTn id="16"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22"/>
                                        </p:tgtEl>
                                        <p:attrNameLst>
                                          <p:attrName>style.visibility</p:attrName>
                                        </p:attrNameLst>
                                      </p:cBhvr>
                                      <p:to>
                                        <p:strVal val="visible"/>
                                      </p:to>
                                    </p:set>
                                    <p:anim calcmode="lin" valueType="num">
                                      <p:cBhvr additive="base">
                                        <p:cTn id="21" dur="500" fill="hold"/>
                                        <p:tgtEl>
                                          <p:spTgt spid="22"/>
                                        </p:tgtEl>
                                        <p:attrNameLst>
                                          <p:attrName>ppt_x</p:attrName>
                                        </p:attrNameLst>
                                      </p:cBhvr>
                                      <p:tavLst>
                                        <p:tav tm="0">
                                          <p:val>
                                            <p:strVal val="#ppt_x"/>
                                          </p:val>
                                        </p:tav>
                                        <p:tav tm="100000">
                                          <p:val>
                                            <p:strVal val="#ppt_x"/>
                                          </p:val>
                                        </p:tav>
                                      </p:tavLst>
                                    </p:anim>
                                    <p:anim calcmode="lin" valueType="num">
                                      <p:cBhvr additive="base">
                                        <p:cTn id="22" dur="500" fill="hold"/>
                                        <p:tgtEl>
                                          <p:spTgt spid="22"/>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9"/>
                                        </p:tgtEl>
                                        <p:attrNameLst>
                                          <p:attrName>style.visibility</p:attrName>
                                        </p:attrNameLst>
                                      </p:cBhvr>
                                      <p:to>
                                        <p:strVal val="visible"/>
                                      </p:to>
                                    </p:set>
                                    <p:anim calcmode="lin" valueType="num">
                                      <p:cBhvr additive="base">
                                        <p:cTn id="29" dur="500" fill="hold"/>
                                        <p:tgtEl>
                                          <p:spTgt spid="9"/>
                                        </p:tgtEl>
                                        <p:attrNameLst>
                                          <p:attrName>ppt_x</p:attrName>
                                        </p:attrNameLst>
                                      </p:cBhvr>
                                      <p:tavLst>
                                        <p:tav tm="0">
                                          <p:val>
                                            <p:strVal val="#ppt_x"/>
                                          </p:val>
                                        </p:tav>
                                        <p:tav tm="100000">
                                          <p:val>
                                            <p:strVal val="#ppt_x"/>
                                          </p:val>
                                        </p:tav>
                                      </p:tavLst>
                                    </p:anim>
                                    <p:anim calcmode="lin" valueType="num">
                                      <p:cBhvr additive="base">
                                        <p:cTn id="3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9" grpId="0" animBg="1"/>
      <p:bldP spid="22" grpId="0" animBg="1"/>
      <p:bldP spid="2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DEFE23A-4FF7-41CF-9D67-A1A984F1DA76}" type="slidenum">
              <a:rPr lang="en-US" smtClean="0"/>
              <a:pPr/>
              <a:t>6</a:t>
            </a:fld>
            <a:endParaRPr lang="en-US" dirty="0"/>
          </a:p>
        </p:txBody>
      </p:sp>
      <mc:AlternateContent xmlns:mc="http://schemas.openxmlformats.org/markup-compatibility/2006" xmlns:a14="http://schemas.microsoft.com/office/drawing/2010/main">
        <mc:Choice Requires="a14">
          <p:sp>
            <p:nvSpPr>
              <p:cNvPr id="14" name="Content Placeholder 2">
                <a:extLst>
                  <a:ext uri="{FF2B5EF4-FFF2-40B4-BE49-F238E27FC236}">
                    <a16:creationId xmlns:a16="http://schemas.microsoft.com/office/drawing/2014/main" id="{3C5D1340-34C0-284E-AB96-D40B71044721}"/>
                  </a:ext>
                </a:extLst>
              </p:cNvPr>
              <p:cNvSpPr txBox="1">
                <a:spLocks/>
              </p:cNvSpPr>
              <p:nvPr/>
            </p:nvSpPr>
            <p:spPr>
              <a:xfrm>
                <a:off x="304800" y="990600"/>
                <a:ext cx="5257800" cy="40949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lvl="1"/>
                <a:r>
                  <a:rPr lang="en-US" altLang="ko-Kore-KR" sz="2000" dirty="0"/>
                  <a:t>Single Particle Model (SPM) </a:t>
                </a:r>
                <a14:m>
                  <m:oMath xmlns:m="http://schemas.openxmlformats.org/officeDocument/2006/math">
                    <m:r>
                      <a:rPr kumimoji="1" lang="en-US" altLang="ko-KR" sz="2000" i="1">
                        <a:latin typeface="Cambria Math" panose="02040503050406030204" pitchFamily="18" charset="0"/>
                      </a:rPr>
                      <m:t>(</m:t>
                    </m:r>
                    <m:r>
                      <a:rPr kumimoji="1" lang="en-US" altLang="ko-KR" sz="2000" i="1">
                        <a:latin typeface="Cambria Math" panose="02040503050406030204" pitchFamily="18" charset="0"/>
                      </a:rPr>
                      <m:t>𝐶𝑜𝑛𝑡</m:t>
                    </m:r>
                    <m:r>
                      <a:rPr kumimoji="1" lang="en-US" altLang="ko-KR" sz="2000" i="1">
                        <a:latin typeface="Cambria Math" panose="02040503050406030204" pitchFamily="18" charset="0"/>
                      </a:rPr>
                      <m:t>.)</m:t>
                    </m:r>
                  </m:oMath>
                </a14:m>
                <a:r>
                  <a:rPr kumimoji="1" lang="en-US" altLang="ko-Kore-KR" sz="2000" dirty="0"/>
                  <a:t> </a:t>
                </a:r>
                <a:endParaRPr lang="en-US" altLang="ko-Kore-KR" sz="2000" dirty="0"/>
              </a:p>
            </p:txBody>
          </p:sp>
        </mc:Choice>
        <mc:Fallback xmlns="">
          <p:sp>
            <p:nvSpPr>
              <p:cNvPr id="14" name="Content Placeholder 2">
                <a:extLst>
                  <a:ext uri="{FF2B5EF4-FFF2-40B4-BE49-F238E27FC236}">
                    <a16:creationId xmlns:a16="http://schemas.microsoft.com/office/drawing/2014/main" id="{3C5D1340-34C0-284E-AB96-D40B71044721}"/>
                  </a:ext>
                </a:extLst>
              </p:cNvPr>
              <p:cNvSpPr txBox="1">
                <a:spLocks noRot="1" noChangeAspect="1" noMove="1" noResize="1" noEditPoints="1" noAdjustHandles="1" noChangeArrowheads="1" noChangeShapeType="1" noTextEdit="1"/>
              </p:cNvSpPr>
              <p:nvPr/>
            </p:nvSpPr>
            <p:spPr>
              <a:xfrm>
                <a:off x="304800" y="990600"/>
                <a:ext cx="5257800" cy="409490"/>
              </a:xfrm>
              <a:prstGeom prst="rect">
                <a:avLst/>
              </a:prstGeom>
              <a:blipFill>
                <a:blip r:embed="rId3"/>
                <a:stretch>
                  <a:fillRect t="-9375" b="-21875"/>
                </a:stretch>
              </a:blipFill>
            </p:spPr>
            <p:txBody>
              <a:bodyPr/>
              <a:lstStyle/>
              <a:p>
                <a:r>
                  <a:rPr lang="ko-Kore-KR" altLang="en-US">
                    <a:noFill/>
                  </a:rPr>
                  <a:t> </a:t>
                </a:r>
              </a:p>
            </p:txBody>
          </p:sp>
        </mc:Fallback>
      </mc:AlternateContent>
      <p:sp>
        <p:nvSpPr>
          <p:cNvPr id="17" name="Title 1">
            <a:extLst>
              <a:ext uri="{FF2B5EF4-FFF2-40B4-BE49-F238E27FC236}">
                <a16:creationId xmlns:a16="http://schemas.microsoft.com/office/drawing/2014/main" id="{C6C2D240-1DFC-E944-9E82-D1B01238A97E}"/>
              </a:ext>
            </a:extLst>
          </p:cNvPr>
          <p:cNvSpPr>
            <a:spLocks noGrp="1"/>
          </p:cNvSpPr>
          <p:nvPr>
            <p:ph type="title"/>
          </p:nvPr>
        </p:nvSpPr>
        <p:spPr>
          <a:xfrm>
            <a:off x="457200" y="76200"/>
            <a:ext cx="8229600" cy="1143000"/>
          </a:xfrm>
        </p:spPr>
        <p:txBody>
          <a:bodyPr>
            <a:noAutofit/>
          </a:bodyPr>
          <a:lstStyle/>
          <a:p>
            <a:r>
              <a:rPr lang="en-US" sz="3200" dirty="0"/>
              <a:t>3. The Lithium-Ion Battery Model</a:t>
            </a:r>
          </a:p>
        </p:txBody>
      </p:sp>
      <p:pic>
        <p:nvPicPr>
          <p:cNvPr id="2" name="그림 1">
            <a:extLst>
              <a:ext uri="{FF2B5EF4-FFF2-40B4-BE49-F238E27FC236}">
                <a16:creationId xmlns:a16="http://schemas.microsoft.com/office/drawing/2014/main" id="{6535C8A6-3488-884D-B6C9-5E6D084A11D7}"/>
              </a:ext>
            </a:extLst>
          </p:cNvPr>
          <p:cNvPicPr>
            <a:picLocks noChangeAspect="1"/>
          </p:cNvPicPr>
          <p:nvPr/>
        </p:nvPicPr>
        <p:blipFill>
          <a:blip r:embed="rId4"/>
          <a:stretch>
            <a:fillRect/>
          </a:stretch>
        </p:blipFill>
        <p:spPr>
          <a:xfrm>
            <a:off x="1419225" y="1741659"/>
            <a:ext cx="6305550" cy="3944851"/>
          </a:xfrm>
          <a:prstGeom prst="rect">
            <a:avLst/>
          </a:prstGeom>
        </p:spPr>
      </p:pic>
      <p:sp>
        <p:nvSpPr>
          <p:cNvPr id="13" name="TextBox 12">
            <a:extLst>
              <a:ext uri="{FF2B5EF4-FFF2-40B4-BE49-F238E27FC236}">
                <a16:creationId xmlns:a16="http://schemas.microsoft.com/office/drawing/2014/main" id="{691C682D-C9A9-4E49-983B-582DC8BEEA6B}"/>
              </a:ext>
            </a:extLst>
          </p:cNvPr>
          <p:cNvSpPr txBox="1"/>
          <p:nvPr/>
        </p:nvSpPr>
        <p:spPr>
          <a:xfrm>
            <a:off x="3172261" y="5593433"/>
            <a:ext cx="2799478" cy="350167"/>
          </a:xfrm>
          <a:prstGeom prst="rect">
            <a:avLst/>
          </a:prstGeom>
          <a:noFill/>
        </p:spPr>
        <p:txBody>
          <a:bodyPr wrap="square" rtlCol="0">
            <a:spAutoFit/>
          </a:bodyPr>
          <a:lstStyle/>
          <a:p>
            <a:pPr algn="ctr"/>
            <a:r>
              <a:rPr kumimoji="1" lang="en-US" altLang="ko-Kore-KR" sz="1600" dirty="0"/>
              <a:t>Battery Cell Parameter [2]</a:t>
            </a:r>
            <a:endParaRPr kumimoji="1" lang="ko-Kore-KR" altLang="en-US" sz="1600" dirty="0"/>
          </a:p>
        </p:txBody>
      </p:sp>
      <p:sp>
        <p:nvSpPr>
          <p:cNvPr id="21" name="TextBox 20">
            <a:extLst>
              <a:ext uri="{FF2B5EF4-FFF2-40B4-BE49-F238E27FC236}">
                <a16:creationId xmlns:a16="http://schemas.microsoft.com/office/drawing/2014/main" id="{E66AFDAB-8821-5242-B22A-92F39ECBB761}"/>
              </a:ext>
            </a:extLst>
          </p:cNvPr>
          <p:cNvSpPr txBox="1"/>
          <p:nvPr/>
        </p:nvSpPr>
        <p:spPr>
          <a:xfrm>
            <a:off x="0" y="6096000"/>
            <a:ext cx="8458200" cy="461665"/>
          </a:xfrm>
          <a:prstGeom prst="rect">
            <a:avLst/>
          </a:prstGeom>
          <a:noFill/>
        </p:spPr>
        <p:txBody>
          <a:bodyPr wrap="square" rtlCol="0">
            <a:spAutoFit/>
          </a:bodyPr>
          <a:lstStyle/>
          <a:p>
            <a:r>
              <a:rPr kumimoji="1" lang="en-US" altLang="ko-Kore-KR" sz="1200" dirty="0"/>
              <a:t>[2] D. J. </a:t>
            </a:r>
            <a:r>
              <a:rPr kumimoji="1" lang="en-US" altLang="ko-Kore-KR" sz="1200" dirty="0" err="1"/>
              <a:t>Docimo</a:t>
            </a:r>
            <a:r>
              <a:rPr kumimoji="1" lang="en-US" altLang="ko-Kore-KR" sz="1200" dirty="0"/>
              <a:t> et al. </a:t>
            </a:r>
            <a:r>
              <a:rPr lang="en-US" altLang="ko-Kore-KR" sz="1200" dirty="0"/>
              <a:t>“Using a Linear Quadratic Regulator to Attenuate Cell-to-Cell Heterogeneity within a Lithium-Ion Battery Pack,” </a:t>
            </a:r>
            <a:r>
              <a:rPr kumimoji="1" lang="en-US" altLang="ko-Kore-KR" sz="1200" dirty="0"/>
              <a:t>2018</a:t>
            </a:r>
            <a:endParaRPr kumimoji="1" lang="ko-Kore-KR" altLang="en-US" sz="1200" dirty="0"/>
          </a:p>
        </p:txBody>
      </p:sp>
    </p:spTree>
    <p:extLst>
      <p:ext uri="{BB962C8B-B14F-4D97-AF65-F5344CB8AC3E}">
        <p14:creationId xmlns:p14="http://schemas.microsoft.com/office/powerpoint/2010/main" val="33821520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noAutofit/>
          </a:bodyPr>
          <a:lstStyle/>
          <a:p>
            <a:r>
              <a:rPr lang="en-US" sz="3200" dirty="0"/>
              <a:t>3. The Lithium-Ion Battery Model</a:t>
            </a:r>
          </a:p>
        </p:txBody>
      </p:sp>
      <p:sp>
        <p:nvSpPr>
          <p:cNvPr id="4" name="Slide Number Placeholder 3"/>
          <p:cNvSpPr>
            <a:spLocks noGrp="1"/>
          </p:cNvSpPr>
          <p:nvPr>
            <p:ph type="sldNum" sz="quarter" idx="12"/>
          </p:nvPr>
        </p:nvSpPr>
        <p:spPr/>
        <p:txBody>
          <a:bodyPr/>
          <a:lstStyle/>
          <a:p>
            <a:fld id="{8DEFE23A-4FF7-41CF-9D67-A1A984F1DA76}" type="slidenum">
              <a:rPr lang="en-US" smtClean="0"/>
              <a:pPr/>
              <a:t>7</a:t>
            </a:fld>
            <a:endParaRPr lang="en-US" dirty="0"/>
          </a:p>
        </p:txBody>
      </p:sp>
      <mc:AlternateContent xmlns:mc="http://schemas.openxmlformats.org/markup-compatibility/2006" xmlns:a14="http://schemas.microsoft.com/office/drawing/2010/main">
        <mc:Choice Requires="a14">
          <p:sp>
            <p:nvSpPr>
              <p:cNvPr id="15" name="Content Placeholder 2"/>
              <p:cNvSpPr txBox="1">
                <a:spLocks/>
              </p:cNvSpPr>
              <p:nvPr/>
            </p:nvSpPr>
            <p:spPr>
              <a:xfrm>
                <a:off x="746051" y="2971800"/>
                <a:ext cx="2743200" cy="7620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14:m>
                  <m:oMath xmlns:m="http://schemas.openxmlformats.org/officeDocument/2006/math">
                    <m:sSub>
                      <m:sSubPr>
                        <m:ctrlPr>
                          <a:rPr lang="en-US" altLang="ko-Kore-KR" sz="1800" i="1" smtClean="0">
                            <a:latin typeface="Cambria Math" panose="02040503050406030204" pitchFamily="18" charset="0"/>
                          </a:rPr>
                        </m:ctrlPr>
                      </m:sSubPr>
                      <m:e>
                        <m:r>
                          <a:rPr lang="en-US" altLang="ko-Kore-KR" sz="1800" b="0" i="1" smtClean="0">
                            <a:latin typeface="Cambria Math" panose="02040503050406030204" pitchFamily="18" charset="0"/>
                          </a:rPr>
                          <m:t>𝐽</m:t>
                        </m:r>
                      </m:e>
                      <m:sub>
                        <m:r>
                          <a:rPr lang="en-US" altLang="ko-Kore-KR" sz="1800" b="0" i="1" smtClean="0">
                            <a:latin typeface="Cambria Math" panose="02040503050406030204" pitchFamily="18" charset="0"/>
                          </a:rPr>
                          <m:t>𝑝</m:t>
                        </m:r>
                      </m:sub>
                    </m:sSub>
                    <m:r>
                      <a:rPr lang="en-US" altLang="ko-Kore-KR" sz="1800" b="0" i="1" smtClean="0">
                        <a:latin typeface="Cambria Math" panose="02040503050406030204" pitchFamily="18" charset="0"/>
                      </a:rPr>
                      <m:t>=−</m:t>
                    </m:r>
                    <m:f>
                      <m:fPr>
                        <m:ctrlPr>
                          <a:rPr lang="en-US" altLang="ko-Kore-KR" sz="1800" b="0" i="1" smtClean="0">
                            <a:latin typeface="Cambria Math" panose="02040503050406030204" pitchFamily="18" charset="0"/>
                          </a:rPr>
                        </m:ctrlPr>
                      </m:fPr>
                      <m:num>
                        <m:r>
                          <a:rPr lang="en-US" altLang="ko-Kore-KR" sz="1800" b="0" i="1" smtClean="0">
                            <a:latin typeface="Cambria Math" panose="02040503050406030204" pitchFamily="18" charset="0"/>
                          </a:rPr>
                          <m:t>𝐼</m:t>
                        </m:r>
                      </m:num>
                      <m:den>
                        <m:sSub>
                          <m:sSubPr>
                            <m:ctrlPr>
                              <a:rPr lang="en-US" altLang="ko-Kore-KR" sz="1800" b="0" i="1" smtClean="0">
                                <a:latin typeface="Cambria Math" panose="02040503050406030204" pitchFamily="18" charset="0"/>
                              </a:rPr>
                            </m:ctrlPr>
                          </m:sSubPr>
                          <m:e>
                            <m:r>
                              <a:rPr lang="en-US" altLang="ko-Kore-KR" sz="1800" b="0" i="1" smtClean="0">
                                <a:latin typeface="Cambria Math" panose="02040503050406030204" pitchFamily="18" charset="0"/>
                              </a:rPr>
                              <m:t>𝐴</m:t>
                            </m:r>
                          </m:e>
                          <m:sub>
                            <m:r>
                              <a:rPr lang="en-US" altLang="ko-Kore-KR" sz="1800" b="0" i="1" smtClean="0">
                                <a:latin typeface="Cambria Math" panose="02040503050406030204" pitchFamily="18" charset="0"/>
                              </a:rPr>
                              <m:t>𝑝</m:t>
                            </m:r>
                          </m:sub>
                        </m:sSub>
                        <m:sSub>
                          <m:sSubPr>
                            <m:ctrlPr>
                              <a:rPr lang="en-US" altLang="ko-Kore-KR" sz="1800" b="0" i="1" smtClean="0">
                                <a:latin typeface="Cambria Math" panose="02040503050406030204" pitchFamily="18" charset="0"/>
                              </a:rPr>
                            </m:ctrlPr>
                          </m:sSubPr>
                          <m:e>
                            <m:r>
                              <a:rPr lang="en-US" altLang="ko-Kore-KR" sz="1800" b="0" i="1" smtClean="0">
                                <a:latin typeface="Cambria Math" panose="02040503050406030204" pitchFamily="18" charset="0"/>
                              </a:rPr>
                              <m:t>𝐿</m:t>
                            </m:r>
                          </m:e>
                          <m:sub>
                            <m:r>
                              <a:rPr lang="en-US" altLang="ko-Kore-KR" sz="1800" b="0" i="1" smtClean="0">
                                <a:latin typeface="Cambria Math" panose="02040503050406030204" pitchFamily="18" charset="0"/>
                              </a:rPr>
                              <m:t>𝑝</m:t>
                            </m:r>
                          </m:sub>
                        </m:sSub>
                      </m:den>
                    </m:f>
                  </m:oMath>
                </a14:m>
                <a:r>
                  <a:rPr lang="en-US" sz="1800" dirty="0"/>
                  <a:t>    ,     </a:t>
                </a:r>
                <a14:m>
                  <m:oMath xmlns:m="http://schemas.openxmlformats.org/officeDocument/2006/math">
                    <m:sSub>
                      <m:sSubPr>
                        <m:ctrlPr>
                          <a:rPr lang="en-US" altLang="ko-Kore-KR" sz="1800" i="1">
                            <a:latin typeface="Cambria Math" panose="02040503050406030204" pitchFamily="18" charset="0"/>
                          </a:rPr>
                        </m:ctrlPr>
                      </m:sSubPr>
                      <m:e>
                        <m:r>
                          <a:rPr lang="en-US" altLang="ko-Kore-KR" sz="1800" i="1">
                            <a:latin typeface="Cambria Math" panose="02040503050406030204" pitchFamily="18" charset="0"/>
                          </a:rPr>
                          <m:t>𝐽</m:t>
                        </m:r>
                      </m:e>
                      <m:sub>
                        <m:r>
                          <a:rPr lang="en-US" altLang="ko-Kore-KR" sz="1800" b="0" i="1" smtClean="0">
                            <a:latin typeface="Cambria Math" panose="02040503050406030204" pitchFamily="18" charset="0"/>
                          </a:rPr>
                          <m:t>𝑛</m:t>
                        </m:r>
                      </m:sub>
                    </m:sSub>
                    <m:r>
                      <a:rPr lang="en-US" altLang="ko-Kore-KR" sz="1800" i="1">
                        <a:latin typeface="Cambria Math" panose="02040503050406030204" pitchFamily="18" charset="0"/>
                      </a:rPr>
                      <m:t>=</m:t>
                    </m:r>
                    <m:f>
                      <m:fPr>
                        <m:ctrlPr>
                          <a:rPr lang="en-US" altLang="ko-Kore-KR" sz="1800" i="1">
                            <a:latin typeface="Cambria Math" panose="02040503050406030204" pitchFamily="18" charset="0"/>
                          </a:rPr>
                        </m:ctrlPr>
                      </m:fPr>
                      <m:num>
                        <m:r>
                          <a:rPr lang="en-US" altLang="ko-Kore-KR" sz="1800" i="1">
                            <a:latin typeface="Cambria Math" panose="02040503050406030204" pitchFamily="18" charset="0"/>
                          </a:rPr>
                          <m:t>𝐼</m:t>
                        </m:r>
                      </m:num>
                      <m:den>
                        <m:sSub>
                          <m:sSubPr>
                            <m:ctrlPr>
                              <a:rPr lang="en-US" altLang="ko-Kore-KR" sz="1800" i="1">
                                <a:latin typeface="Cambria Math" panose="02040503050406030204" pitchFamily="18" charset="0"/>
                              </a:rPr>
                            </m:ctrlPr>
                          </m:sSubPr>
                          <m:e>
                            <m:r>
                              <a:rPr lang="en-US" altLang="ko-Kore-KR" sz="1800" i="1">
                                <a:latin typeface="Cambria Math" panose="02040503050406030204" pitchFamily="18" charset="0"/>
                              </a:rPr>
                              <m:t>𝐴</m:t>
                            </m:r>
                          </m:e>
                          <m:sub>
                            <m:r>
                              <a:rPr lang="en-US" altLang="ko-Kore-KR" sz="1800" b="0" i="1" smtClean="0">
                                <a:latin typeface="Cambria Math" panose="02040503050406030204" pitchFamily="18" charset="0"/>
                              </a:rPr>
                              <m:t>𝑛</m:t>
                            </m:r>
                          </m:sub>
                        </m:sSub>
                        <m:sSub>
                          <m:sSubPr>
                            <m:ctrlPr>
                              <a:rPr lang="en-US" altLang="ko-Kore-KR" sz="1800" i="1" smtClean="0">
                                <a:latin typeface="Cambria Math" panose="02040503050406030204" pitchFamily="18" charset="0"/>
                              </a:rPr>
                            </m:ctrlPr>
                          </m:sSubPr>
                          <m:e>
                            <m:r>
                              <a:rPr lang="en-US" altLang="ko-Kore-KR" sz="1800" b="0" i="1" smtClean="0">
                                <a:latin typeface="Cambria Math" panose="02040503050406030204" pitchFamily="18" charset="0"/>
                              </a:rPr>
                              <m:t>𝐿</m:t>
                            </m:r>
                          </m:e>
                          <m:sub>
                            <m:r>
                              <a:rPr lang="en-US" altLang="ko-Kore-KR" sz="1800" b="0" i="1" smtClean="0">
                                <a:latin typeface="Cambria Math" panose="02040503050406030204" pitchFamily="18" charset="0"/>
                              </a:rPr>
                              <m:t>𝑛</m:t>
                            </m:r>
                          </m:sub>
                        </m:sSub>
                      </m:den>
                    </m:f>
                  </m:oMath>
                </a14:m>
                <a:endParaRPr lang="en-US" sz="1800" dirty="0"/>
              </a:p>
            </p:txBody>
          </p:sp>
        </mc:Choice>
        <mc:Fallback xmlns="">
          <p:sp>
            <p:nvSpPr>
              <p:cNvPr id="15" name="Content Placeholder 2"/>
              <p:cNvSpPr txBox="1">
                <a:spLocks noRot="1" noChangeAspect="1" noMove="1" noResize="1" noEditPoints="1" noAdjustHandles="1" noChangeArrowheads="1" noChangeShapeType="1" noTextEdit="1"/>
              </p:cNvSpPr>
              <p:nvPr/>
            </p:nvSpPr>
            <p:spPr>
              <a:xfrm>
                <a:off x="746051" y="2971800"/>
                <a:ext cx="2743200" cy="762000"/>
              </a:xfrm>
              <a:prstGeom prst="rect">
                <a:avLst/>
              </a:prstGeom>
              <a:blipFill>
                <a:blip r:embed="rId3"/>
                <a:stretch>
                  <a:fillRect/>
                </a:stretch>
              </a:blipFill>
            </p:spPr>
            <p:txBody>
              <a:bodyPr/>
              <a:lstStyle/>
              <a:p>
                <a:r>
                  <a:rPr lang="ko-Kore-KR" altLang="en-US">
                    <a:noFill/>
                  </a:rPr>
                  <a:t> </a:t>
                </a:r>
              </a:p>
            </p:txBody>
          </p:sp>
        </mc:Fallback>
      </mc:AlternateContent>
      <mc:AlternateContent xmlns:mc="http://schemas.openxmlformats.org/markup-compatibility/2006" xmlns:a14="http://schemas.microsoft.com/office/drawing/2010/main">
        <mc:Choice Requires="a14">
          <p:sp>
            <p:nvSpPr>
              <p:cNvPr id="10" name="Content Placeholder 2">
                <a:extLst>
                  <a:ext uri="{FF2B5EF4-FFF2-40B4-BE49-F238E27FC236}">
                    <a16:creationId xmlns:a16="http://schemas.microsoft.com/office/drawing/2014/main" id="{F40A36FD-842A-2847-B216-744B2EA88FBC}"/>
                  </a:ext>
                </a:extLst>
              </p:cNvPr>
              <p:cNvSpPr txBox="1">
                <a:spLocks/>
              </p:cNvSpPr>
              <p:nvPr/>
            </p:nvSpPr>
            <p:spPr>
              <a:xfrm>
                <a:off x="746051" y="1905000"/>
                <a:ext cx="7816702" cy="983531"/>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14:m>
                  <m:oMath xmlns:m="http://schemas.openxmlformats.org/officeDocument/2006/math">
                    <m:f>
                      <m:fPr>
                        <m:ctrlPr>
                          <a:rPr lang="en-US" altLang="ko-Kore-KR" sz="1800" i="1" smtClean="0">
                            <a:latin typeface="Cambria Math" panose="02040503050406030204" pitchFamily="18" charset="0"/>
                          </a:rPr>
                        </m:ctrlPr>
                      </m:fPr>
                      <m:num>
                        <m:r>
                          <a:rPr lang="en-US" altLang="ko-Kore-KR" sz="1800" i="1" smtClean="0">
                            <a:latin typeface="Cambria Math" panose="02040503050406030204" pitchFamily="18" charset="0"/>
                            <a:ea typeface="Cambria Math" panose="02040503050406030204" pitchFamily="18" charset="0"/>
                          </a:rPr>
                          <m:t>𝜕</m:t>
                        </m:r>
                        <m:sSub>
                          <m:sSubPr>
                            <m:ctrlPr>
                              <a:rPr lang="en-US" altLang="ko-Kore-KR" sz="1800" i="1" smtClean="0">
                                <a:latin typeface="Cambria Math" panose="02040503050406030204" pitchFamily="18" charset="0"/>
                                <a:ea typeface="Cambria Math" panose="02040503050406030204" pitchFamily="18" charset="0"/>
                              </a:rPr>
                            </m:ctrlPr>
                          </m:sSubPr>
                          <m:e>
                            <m:r>
                              <a:rPr lang="en-US" altLang="ko-Kore-KR" sz="1800" b="0" i="1" smtClean="0">
                                <a:latin typeface="Cambria Math" panose="02040503050406030204" pitchFamily="18" charset="0"/>
                                <a:ea typeface="Cambria Math" panose="02040503050406030204" pitchFamily="18" charset="0"/>
                              </a:rPr>
                              <m:t>𝑐</m:t>
                            </m:r>
                          </m:e>
                          <m:sub>
                            <m:r>
                              <a:rPr lang="en-US" altLang="ko-Kore-KR" sz="1800" b="0" i="1" smtClean="0">
                                <a:latin typeface="Cambria Math" panose="02040503050406030204" pitchFamily="18" charset="0"/>
                                <a:ea typeface="Cambria Math" panose="02040503050406030204" pitchFamily="18" charset="0"/>
                              </a:rPr>
                              <m:t>𝑖</m:t>
                            </m:r>
                          </m:sub>
                        </m:sSub>
                      </m:num>
                      <m:den>
                        <m:r>
                          <a:rPr lang="en-US" altLang="ko-Kore-KR" sz="1800" i="1" smtClean="0">
                            <a:latin typeface="Cambria Math" panose="02040503050406030204" pitchFamily="18" charset="0"/>
                            <a:ea typeface="Cambria Math" panose="02040503050406030204" pitchFamily="18" charset="0"/>
                          </a:rPr>
                          <m:t>𝜕</m:t>
                        </m:r>
                        <m:r>
                          <a:rPr lang="en-US" altLang="ko-Kore-KR" sz="1800" b="0" i="1" smtClean="0">
                            <a:latin typeface="Cambria Math" panose="02040503050406030204" pitchFamily="18" charset="0"/>
                            <a:ea typeface="Cambria Math" panose="02040503050406030204" pitchFamily="18" charset="0"/>
                          </a:rPr>
                          <m:t>𝑡</m:t>
                        </m:r>
                      </m:den>
                    </m:f>
                    <m:r>
                      <a:rPr lang="en-US" altLang="ko-Kore-KR" sz="1800" b="0" i="1" smtClean="0">
                        <a:latin typeface="Cambria Math" panose="02040503050406030204" pitchFamily="18" charset="0"/>
                      </a:rPr>
                      <m:t>=</m:t>
                    </m:r>
                    <m:f>
                      <m:fPr>
                        <m:ctrlPr>
                          <a:rPr lang="en-US" altLang="ko-Kore-KR" sz="1800" b="0" i="1" smtClean="0">
                            <a:latin typeface="Cambria Math" panose="02040503050406030204" pitchFamily="18" charset="0"/>
                          </a:rPr>
                        </m:ctrlPr>
                      </m:fPr>
                      <m:num>
                        <m:r>
                          <a:rPr lang="en-US" altLang="ko-Kore-KR" sz="1800" b="0" i="1" smtClean="0">
                            <a:latin typeface="Cambria Math" panose="02040503050406030204" pitchFamily="18" charset="0"/>
                          </a:rPr>
                          <m:t>1</m:t>
                        </m:r>
                      </m:num>
                      <m:den>
                        <m:sSup>
                          <m:sSupPr>
                            <m:ctrlPr>
                              <a:rPr lang="en-US" altLang="ko-Kore-KR" sz="1800" b="0" i="1" smtClean="0">
                                <a:latin typeface="Cambria Math" panose="02040503050406030204" pitchFamily="18" charset="0"/>
                              </a:rPr>
                            </m:ctrlPr>
                          </m:sSupPr>
                          <m:e>
                            <m:r>
                              <a:rPr lang="en-US" altLang="ko-Kore-KR" sz="1800" b="0" i="1" smtClean="0">
                                <a:latin typeface="Cambria Math" panose="02040503050406030204" pitchFamily="18" charset="0"/>
                              </a:rPr>
                              <m:t>𝑟</m:t>
                            </m:r>
                          </m:e>
                          <m:sup>
                            <m:r>
                              <a:rPr lang="en-US" altLang="ko-Kore-KR" sz="1800" b="0" i="1" smtClean="0">
                                <a:latin typeface="Cambria Math" panose="02040503050406030204" pitchFamily="18" charset="0"/>
                              </a:rPr>
                              <m:t>2</m:t>
                            </m:r>
                          </m:sup>
                        </m:sSup>
                      </m:den>
                    </m:f>
                    <m:f>
                      <m:fPr>
                        <m:ctrlPr>
                          <a:rPr lang="en-US" altLang="ko-Kore-KR" sz="1800" b="0" i="1" smtClean="0">
                            <a:latin typeface="Cambria Math" panose="02040503050406030204" pitchFamily="18" charset="0"/>
                          </a:rPr>
                        </m:ctrlPr>
                      </m:fPr>
                      <m:num>
                        <m:r>
                          <a:rPr lang="en-US" altLang="ko-Kore-KR" sz="1800" b="0" i="1" smtClean="0">
                            <a:latin typeface="Cambria Math" panose="02040503050406030204" pitchFamily="18" charset="0"/>
                            <a:ea typeface="Cambria Math" panose="02040503050406030204" pitchFamily="18" charset="0"/>
                          </a:rPr>
                          <m:t>𝜕</m:t>
                        </m:r>
                      </m:num>
                      <m:den>
                        <m:r>
                          <a:rPr lang="en-US" altLang="ko-Kore-KR" sz="1800" b="0" i="1" smtClean="0">
                            <a:latin typeface="Cambria Math" panose="02040503050406030204" pitchFamily="18" charset="0"/>
                            <a:ea typeface="Cambria Math" panose="02040503050406030204" pitchFamily="18" charset="0"/>
                          </a:rPr>
                          <m:t>𝜕</m:t>
                        </m:r>
                        <m:r>
                          <a:rPr lang="en-US" altLang="ko-Kore-KR" sz="1800" b="0" i="1" smtClean="0">
                            <a:latin typeface="Cambria Math" panose="02040503050406030204" pitchFamily="18" charset="0"/>
                            <a:ea typeface="Cambria Math" panose="02040503050406030204" pitchFamily="18" charset="0"/>
                          </a:rPr>
                          <m:t>𝑟</m:t>
                        </m:r>
                      </m:den>
                    </m:f>
                    <m:r>
                      <a:rPr lang="en-US" altLang="ko-Kore-KR" sz="1800" b="0" i="1" smtClean="0">
                        <a:latin typeface="Cambria Math" panose="02040503050406030204" pitchFamily="18" charset="0"/>
                      </a:rPr>
                      <m:t>(</m:t>
                    </m:r>
                    <m:sSup>
                      <m:sSupPr>
                        <m:ctrlPr>
                          <a:rPr lang="en-US" altLang="ko-Kore-KR" sz="1800" b="0" i="1" smtClean="0">
                            <a:latin typeface="Cambria Math" panose="02040503050406030204" pitchFamily="18" charset="0"/>
                          </a:rPr>
                        </m:ctrlPr>
                      </m:sSupPr>
                      <m:e>
                        <m:r>
                          <a:rPr lang="en-US" altLang="ko-Kore-KR" sz="1800" b="0" i="1" smtClean="0">
                            <a:latin typeface="Cambria Math" panose="02040503050406030204" pitchFamily="18" charset="0"/>
                          </a:rPr>
                          <m:t>𝑟</m:t>
                        </m:r>
                      </m:e>
                      <m:sup>
                        <m:r>
                          <a:rPr lang="en-US" altLang="ko-Kore-KR" sz="1800" b="0" i="1" smtClean="0">
                            <a:latin typeface="Cambria Math" panose="02040503050406030204" pitchFamily="18" charset="0"/>
                          </a:rPr>
                          <m:t>2</m:t>
                        </m:r>
                      </m:sup>
                    </m:sSup>
                    <m:sSub>
                      <m:sSubPr>
                        <m:ctrlPr>
                          <a:rPr lang="en-US" altLang="ko-Kore-KR" sz="1800" b="0" i="1" smtClean="0">
                            <a:latin typeface="Cambria Math" panose="02040503050406030204" pitchFamily="18" charset="0"/>
                          </a:rPr>
                        </m:ctrlPr>
                      </m:sSubPr>
                      <m:e>
                        <m:r>
                          <a:rPr lang="en-US" altLang="ko-Kore-KR" sz="1800" b="0" i="1" smtClean="0">
                            <a:latin typeface="Cambria Math" panose="02040503050406030204" pitchFamily="18" charset="0"/>
                          </a:rPr>
                          <m:t>𝐷</m:t>
                        </m:r>
                      </m:e>
                      <m:sub>
                        <m:r>
                          <a:rPr lang="en-US" altLang="ko-Kore-KR" sz="1800" b="0" i="1" smtClean="0">
                            <a:latin typeface="Cambria Math" panose="02040503050406030204" pitchFamily="18" charset="0"/>
                          </a:rPr>
                          <m:t>𝑖</m:t>
                        </m:r>
                      </m:sub>
                    </m:sSub>
                    <m:f>
                      <m:fPr>
                        <m:ctrlPr>
                          <a:rPr lang="en-US" altLang="ko-Kore-KR" sz="1800" i="1">
                            <a:latin typeface="Cambria Math" panose="02040503050406030204" pitchFamily="18" charset="0"/>
                          </a:rPr>
                        </m:ctrlPr>
                      </m:fPr>
                      <m:num>
                        <m:r>
                          <a:rPr lang="en-US" altLang="ko-Kore-KR" sz="1800" i="1">
                            <a:latin typeface="Cambria Math" panose="02040503050406030204" pitchFamily="18" charset="0"/>
                            <a:ea typeface="Cambria Math" panose="02040503050406030204" pitchFamily="18" charset="0"/>
                          </a:rPr>
                          <m:t>𝜕</m:t>
                        </m:r>
                        <m:sSub>
                          <m:sSubPr>
                            <m:ctrlPr>
                              <a:rPr lang="en-US" altLang="ko-Kore-KR" sz="1800" i="1">
                                <a:latin typeface="Cambria Math" panose="02040503050406030204" pitchFamily="18" charset="0"/>
                                <a:ea typeface="Cambria Math" panose="02040503050406030204" pitchFamily="18" charset="0"/>
                              </a:rPr>
                            </m:ctrlPr>
                          </m:sSubPr>
                          <m:e>
                            <m:r>
                              <a:rPr lang="en-US" altLang="ko-Kore-KR" sz="1800" i="1">
                                <a:latin typeface="Cambria Math" panose="02040503050406030204" pitchFamily="18" charset="0"/>
                                <a:ea typeface="Cambria Math" panose="02040503050406030204" pitchFamily="18" charset="0"/>
                              </a:rPr>
                              <m:t>𝑐</m:t>
                            </m:r>
                          </m:e>
                          <m:sub>
                            <m:r>
                              <a:rPr lang="en-US" altLang="ko-Kore-KR" sz="1800" i="1">
                                <a:latin typeface="Cambria Math" panose="02040503050406030204" pitchFamily="18" charset="0"/>
                                <a:ea typeface="Cambria Math" panose="02040503050406030204" pitchFamily="18" charset="0"/>
                              </a:rPr>
                              <m:t>𝑖</m:t>
                            </m:r>
                          </m:sub>
                        </m:sSub>
                      </m:num>
                      <m:den>
                        <m:r>
                          <a:rPr lang="en-US" altLang="ko-Kore-KR" sz="1800" i="1">
                            <a:latin typeface="Cambria Math" panose="02040503050406030204" pitchFamily="18" charset="0"/>
                            <a:ea typeface="Cambria Math" panose="02040503050406030204" pitchFamily="18" charset="0"/>
                          </a:rPr>
                          <m:t>𝜕</m:t>
                        </m:r>
                        <m:r>
                          <a:rPr lang="en-US" altLang="ko-Kore-KR" sz="1800" b="0" i="1" smtClean="0">
                            <a:latin typeface="Cambria Math" panose="02040503050406030204" pitchFamily="18" charset="0"/>
                            <a:ea typeface="Cambria Math" panose="02040503050406030204" pitchFamily="18" charset="0"/>
                          </a:rPr>
                          <m:t>𝑟</m:t>
                        </m:r>
                      </m:den>
                    </m:f>
                    <m:r>
                      <a:rPr lang="en-US" altLang="ko-Kore-KR" sz="1800" b="0" i="1" smtClean="0">
                        <a:latin typeface="Cambria Math" panose="02040503050406030204" pitchFamily="18" charset="0"/>
                      </a:rPr>
                      <m:t>)</m:t>
                    </m:r>
                  </m:oMath>
                </a14:m>
                <a:r>
                  <a:rPr lang="en-US" sz="1800" dirty="0"/>
                  <a:t> ,  </a:t>
                </a:r>
                <a14:m>
                  <m:oMath xmlns:m="http://schemas.openxmlformats.org/officeDocument/2006/math">
                    <m:r>
                      <a:rPr lang="en-US" sz="1800" b="0" i="1" smtClean="0">
                        <a:latin typeface="Cambria Math" panose="02040503050406030204" pitchFamily="18" charset="0"/>
                      </a:rPr>
                      <m:t>(</m:t>
                    </m:r>
                    <m:r>
                      <a:rPr lang="en-US" sz="1800" b="0" i="1" smtClean="0">
                        <a:latin typeface="Cambria Math" panose="02040503050406030204" pitchFamily="18" charset="0"/>
                      </a:rPr>
                      <m:t>𝑖</m:t>
                    </m:r>
                    <m:r>
                      <a:rPr lang="en-US" sz="1800" b="0" i="1" smtClean="0">
                        <a:latin typeface="Cambria Math" panose="02040503050406030204" pitchFamily="18" charset="0"/>
                      </a:rPr>
                      <m:t>=</m:t>
                    </m:r>
                    <m:r>
                      <a:rPr lang="en-US" sz="1800" b="0" i="1" smtClean="0">
                        <a:latin typeface="Cambria Math" panose="02040503050406030204" pitchFamily="18" charset="0"/>
                      </a:rPr>
                      <m:t>𝑛</m:t>
                    </m:r>
                    <m:r>
                      <a:rPr lang="en-US" sz="1800" b="0" i="1" smtClean="0">
                        <a:latin typeface="Cambria Math" panose="02040503050406030204" pitchFamily="18" charset="0"/>
                      </a:rPr>
                      <m:t>,</m:t>
                    </m:r>
                    <m:r>
                      <a:rPr lang="en-US" sz="1800" b="0" i="1" smtClean="0">
                        <a:latin typeface="Cambria Math" panose="02040503050406030204" pitchFamily="18" charset="0"/>
                      </a:rPr>
                      <m:t>𝑝</m:t>
                    </m:r>
                    <m:r>
                      <a:rPr lang="en-US" sz="1800" b="0" i="1" smtClean="0">
                        <a:latin typeface="Cambria Math" panose="02040503050406030204" pitchFamily="18" charset="0"/>
                      </a:rPr>
                      <m:t>)</m:t>
                    </m:r>
                  </m:oMath>
                </a14:m>
                <a:r>
                  <a:rPr lang="en-US" sz="1800" dirty="0"/>
                  <a:t>      (B.C)     </a:t>
                </a:r>
                <a14:m>
                  <m:oMath xmlns:m="http://schemas.openxmlformats.org/officeDocument/2006/math">
                    <m:f>
                      <m:fPr>
                        <m:ctrlPr>
                          <a:rPr lang="en-US" altLang="ko-Kore-KR" sz="1800" i="1">
                            <a:latin typeface="Cambria Math" panose="02040503050406030204" pitchFamily="18" charset="0"/>
                          </a:rPr>
                        </m:ctrlPr>
                      </m:fPr>
                      <m:num>
                        <m:r>
                          <a:rPr lang="en-US" altLang="ko-Kore-KR" sz="1800" i="1">
                            <a:latin typeface="Cambria Math" panose="02040503050406030204" pitchFamily="18" charset="0"/>
                            <a:ea typeface="Cambria Math" panose="02040503050406030204" pitchFamily="18" charset="0"/>
                          </a:rPr>
                          <m:t>𝜕</m:t>
                        </m:r>
                        <m:sSub>
                          <m:sSubPr>
                            <m:ctrlPr>
                              <a:rPr lang="en-US" altLang="ko-Kore-KR" sz="1800" i="1">
                                <a:latin typeface="Cambria Math" panose="02040503050406030204" pitchFamily="18" charset="0"/>
                                <a:ea typeface="Cambria Math" panose="02040503050406030204" pitchFamily="18" charset="0"/>
                              </a:rPr>
                            </m:ctrlPr>
                          </m:sSubPr>
                          <m:e>
                            <m:r>
                              <a:rPr lang="en-US" altLang="ko-Kore-KR" sz="1800" i="1">
                                <a:latin typeface="Cambria Math" panose="02040503050406030204" pitchFamily="18" charset="0"/>
                                <a:ea typeface="Cambria Math" panose="02040503050406030204" pitchFamily="18" charset="0"/>
                              </a:rPr>
                              <m:t>𝑐</m:t>
                            </m:r>
                          </m:e>
                          <m:sub>
                            <m:r>
                              <a:rPr lang="en-US" altLang="ko-Kore-KR" sz="1800" i="1">
                                <a:latin typeface="Cambria Math" panose="02040503050406030204" pitchFamily="18" charset="0"/>
                                <a:ea typeface="Cambria Math" panose="02040503050406030204" pitchFamily="18" charset="0"/>
                              </a:rPr>
                              <m:t>𝑖</m:t>
                            </m:r>
                          </m:sub>
                        </m:sSub>
                      </m:num>
                      <m:den>
                        <m:r>
                          <a:rPr lang="en-US" altLang="ko-Kore-KR" sz="1800" i="1">
                            <a:latin typeface="Cambria Math" panose="02040503050406030204" pitchFamily="18" charset="0"/>
                            <a:ea typeface="Cambria Math" panose="02040503050406030204" pitchFamily="18" charset="0"/>
                          </a:rPr>
                          <m:t>𝜕</m:t>
                        </m:r>
                        <m:r>
                          <a:rPr lang="en-US" altLang="ko-Kore-KR" sz="1800" i="1">
                            <a:latin typeface="Cambria Math" panose="02040503050406030204" pitchFamily="18" charset="0"/>
                            <a:ea typeface="Cambria Math" panose="02040503050406030204" pitchFamily="18" charset="0"/>
                          </a:rPr>
                          <m:t>𝑟</m:t>
                        </m:r>
                      </m:den>
                    </m:f>
                    <m:r>
                      <a:rPr lang="en-US" altLang="ko-Kore-KR" sz="1800" b="0" i="1" smtClean="0">
                        <a:latin typeface="Cambria Math" panose="02040503050406030204" pitchFamily="18" charset="0"/>
                        <a:ea typeface="Cambria Math" panose="02040503050406030204" pitchFamily="18" charset="0"/>
                      </a:rPr>
                      <m:t>=0 (</m:t>
                    </m:r>
                    <m:r>
                      <a:rPr lang="en-US" altLang="ko-Kore-KR" sz="1800" b="0" i="1" smtClean="0">
                        <a:latin typeface="Cambria Math" panose="02040503050406030204" pitchFamily="18" charset="0"/>
                        <a:ea typeface="Cambria Math" panose="02040503050406030204" pitchFamily="18" charset="0"/>
                      </a:rPr>
                      <m:t>𝑟</m:t>
                    </m:r>
                    <m:r>
                      <a:rPr lang="en-US" altLang="ko-Kore-KR" sz="1800" b="0" i="1" smtClean="0">
                        <a:latin typeface="Cambria Math" panose="02040503050406030204" pitchFamily="18" charset="0"/>
                        <a:ea typeface="Cambria Math" panose="02040503050406030204" pitchFamily="18" charset="0"/>
                      </a:rPr>
                      <m:t>=0)</m:t>
                    </m:r>
                  </m:oMath>
                </a14:m>
                <a:r>
                  <a:rPr lang="en-US" sz="1800" dirty="0"/>
                  <a:t> , </a:t>
                </a:r>
                <a14:m>
                  <m:oMath xmlns:m="http://schemas.openxmlformats.org/officeDocument/2006/math">
                    <m:f>
                      <m:fPr>
                        <m:ctrlPr>
                          <a:rPr lang="en-US" altLang="ko-Kore-KR" sz="1800" i="1">
                            <a:latin typeface="Cambria Math" panose="02040503050406030204" pitchFamily="18" charset="0"/>
                          </a:rPr>
                        </m:ctrlPr>
                      </m:fPr>
                      <m:num>
                        <m:r>
                          <a:rPr lang="en-US" altLang="ko-Kore-KR" sz="1800" i="1">
                            <a:latin typeface="Cambria Math" panose="02040503050406030204" pitchFamily="18" charset="0"/>
                            <a:ea typeface="Cambria Math" panose="02040503050406030204" pitchFamily="18" charset="0"/>
                          </a:rPr>
                          <m:t>𝜕</m:t>
                        </m:r>
                        <m:sSub>
                          <m:sSubPr>
                            <m:ctrlPr>
                              <a:rPr lang="en-US" altLang="ko-Kore-KR" sz="1800" i="1">
                                <a:latin typeface="Cambria Math" panose="02040503050406030204" pitchFamily="18" charset="0"/>
                                <a:ea typeface="Cambria Math" panose="02040503050406030204" pitchFamily="18" charset="0"/>
                              </a:rPr>
                            </m:ctrlPr>
                          </m:sSubPr>
                          <m:e>
                            <m:r>
                              <a:rPr lang="en-US" altLang="ko-Kore-KR" sz="1800" i="1">
                                <a:latin typeface="Cambria Math" panose="02040503050406030204" pitchFamily="18" charset="0"/>
                                <a:ea typeface="Cambria Math" panose="02040503050406030204" pitchFamily="18" charset="0"/>
                              </a:rPr>
                              <m:t>𝑐</m:t>
                            </m:r>
                          </m:e>
                          <m:sub>
                            <m:r>
                              <a:rPr lang="en-US" altLang="ko-Kore-KR" sz="1800" i="1">
                                <a:latin typeface="Cambria Math" panose="02040503050406030204" pitchFamily="18" charset="0"/>
                                <a:ea typeface="Cambria Math" panose="02040503050406030204" pitchFamily="18" charset="0"/>
                              </a:rPr>
                              <m:t>𝑖</m:t>
                            </m:r>
                          </m:sub>
                        </m:sSub>
                      </m:num>
                      <m:den>
                        <m:r>
                          <a:rPr lang="en-US" altLang="ko-Kore-KR" sz="1800" i="1">
                            <a:latin typeface="Cambria Math" panose="02040503050406030204" pitchFamily="18" charset="0"/>
                            <a:ea typeface="Cambria Math" panose="02040503050406030204" pitchFamily="18" charset="0"/>
                          </a:rPr>
                          <m:t>𝜕</m:t>
                        </m:r>
                        <m:r>
                          <a:rPr lang="en-US" altLang="ko-Kore-KR" sz="1800" i="1">
                            <a:latin typeface="Cambria Math" panose="02040503050406030204" pitchFamily="18" charset="0"/>
                            <a:ea typeface="Cambria Math" panose="02040503050406030204" pitchFamily="18" charset="0"/>
                          </a:rPr>
                          <m:t>𝑟</m:t>
                        </m:r>
                      </m:den>
                    </m:f>
                    <m:r>
                      <a:rPr lang="en-US" altLang="ko-Kore-KR" sz="1800" i="1">
                        <a:latin typeface="Cambria Math" panose="02040503050406030204" pitchFamily="18" charset="0"/>
                        <a:ea typeface="Cambria Math" panose="02040503050406030204" pitchFamily="18" charset="0"/>
                      </a:rPr>
                      <m:t>=</m:t>
                    </m:r>
                    <m:r>
                      <a:rPr lang="en-US" altLang="ko-Kore-KR" sz="1800" b="0" i="1" smtClean="0">
                        <a:latin typeface="Cambria Math" panose="02040503050406030204" pitchFamily="18" charset="0"/>
                        <a:ea typeface="Cambria Math" panose="02040503050406030204" pitchFamily="18" charset="0"/>
                      </a:rPr>
                      <m:t>−</m:t>
                    </m:r>
                    <m:f>
                      <m:fPr>
                        <m:ctrlPr>
                          <a:rPr lang="en-US" altLang="ko-Kore-KR" sz="1800" b="0" i="1" smtClean="0">
                            <a:latin typeface="Cambria Math" panose="02040503050406030204" pitchFamily="18" charset="0"/>
                            <a:ea typeface="Cambria Math" panose="02040503050406030204" pitchFamily="18" charset="0"/>
                          </a:rPr>
                        </m:ctrlPr>
                      </m:fPr>
                      <m:num>
                        <m:sSub>
                          <m:sSubPr>
                            <m:ctrlPr>
                              <a:rPr lang="en-US" altLang="ko-Kore-KR" sz="1800" b="0" i="1" smtClean="0">
                                <a:latin typeface="Cambria Math" panose="02040503050406030204" pitchFamily="18" charset="0"/>
                                <a:ea typeface="Cambria Math" panose="02040503050406030204" pitchFamily="18" charset="0"/>
                              </a:rPr>
                            </m:ctrlPr>
                          </m:sSubPr>
                          <m:e>
                            <m:r>
                              <a:rPr lang="en-US" altLang="ko-Kore-KR" sz="1800" b="0" i="1" smtClean="0">
                                <a:latin typeface="Cambria Math" panose="02040503050406030204" pitchFamily="18" charset="0"/>
                                <a:ea typeface="Cambria Math" panose="02040503050406030204" pitchFamily="18" charset="0"/>
                              </a:rPr>
                              <m:t>𝐽</m:t>
                            </m:r>
                          </m:e>
                          <m:sub>
                            <m:r>
                              <a:rPr lang="en-US" altLang="ko-Kore-KR" sz="1800" b="0" i="1" smtClean="0">
                                <a:latin typeface="Cambria Math" panose="02040503050406030204" pitchFamily="18" charset="0"/>
                                <a:ea typeface="Cambria Math" panose="02040503050406030204" pitchFamily="18" charset="0"/>
                              </a:rPr>
                              <m:t>𝑖</m:t>
                            </m:r>
                          </m:sub>
                        </m:sSub>
                      </m:num>
                      <m:den>
                        <m:sSub>
                          <m:sSubPr>
                            <m:ctrlPr>
                              <a:rPr lang="en-US" altLang="ko-Kore-KR" sz="1800" b="0" i="1" smtClean="0">
                                <a:latin typeface="Cambria Math" panose="02040503050406030204" pitchFamily="18" charset="0"/>
                                <a:ea typeface="Cambria Math" panose="02040503050406030204" pitchFamily="18" charset="0"/>
                              </a:rPr>
                            </m:ctrlPr>
                          </m:sSubPr>
                          <m:e>
                            <m:r>
                              <a:rPr lang="en-US" altLang="ko-Kore-KR" sz="1800" b="0" i="1" smtClean="0">
                                <a:latin typeface="Cambria Math" panose="02040503050406030204" pitchFamily="18" charset="0"/>
                                <a:ea typeface="Cambria Math" panose="02040503050406030204" pitchFamily="18" charset="0"/>
                              </a:rPr>
                              <m:t>𝑎</m:t>
                            </m:r>
                          </m:e>
                          <m:sub>
                            <m:r>
                              <a:rPr lang="en-US" altLang="ko-Kore-KR" sz="1800" b="0" i="1" smtClean="0">
                                <a:latin typeface="Cambria Math" panose="02040503050406030204" pitchFamily="18" charset="0"/>
                                <a:ea typeface="Cambria Math" panose="02040503050406030204" pitchFamily="18" charset="0"/>
                              </a:rPr>
                              <m:t>𝑖</m:t>
                            </m:r>
                          </m:sub>
                        </m:sSub>
                        <m:r>
                          <a:rPr lang="en-US" altLang="ko-Kore-KR" sz="1800" b="0" i="1" smtClean="0">
                            <a:latin typeface="Cambria Math" panose="02040503050406030204" pitchFamily="18" charset="0"/>
                            <a:ea typeface="Cambria Math" panose="02040503050406030204" pitchFamily="18" charset="0"/>
                          </a:rPr>
                          <m:t>𝐹</m:t>
                        </m:r>
                      </m:den>
                    </m:f>
                    <m:r>
                      <a:rPr lang="en-US" altLang="ko-Kore-KR" sz="1800" i="1">
                        <a:latin typeface="Cambria Math" panose="02040503050406030204" pitchFamily="18" charset="0"/>
                        <a:ea typeface="Cambria Math" panose="02040503050406030204" pitchFamily="18" charset="0"/>
                      </a:rPr>
                      <m:t> (</m:t>
                    </m:r>
                    <m:r>
                      <a:rPr lang="en-US" altLang="ko-Kore-KR" sz="1800" i="1">
                        <a:latin typeface="Cambria Math" panose="02040503050406030204" pitchFamily="18" charset="0"/>
                        <a:ea typeface="Cambria Math" panose="02040503050406030204" pitchFamily="18" charset="0"/>
                      </a:rPr>
                      <m:t>𝑟</m:t>
                    </m:r>
                    <m:r>
                      <a:rPr lang="en-US" altLang="ko-Kore-KR" sz="1800" i="1">
                        <a:latin typeface="Cambria Math" panose="02040503050406030204" pitchFamily="18" charset="0"/>
                        <a:ea typeface="Cambria Math" panose="02040503050406030204" pitchFamily="18" charset="0"/>
                      </a:rPr>
                      <m:t>=</m:t>
                    </m:r>
                    <m:sSub>
                      <m:sSubPr>
                        <m:ctrlPr>
                          <a:rPr lang="en-US" altLang="ko-Kore-KR" sz="1800" i="1">
                            <a:latin typeface="Cambria Math" panose="02040503050406030204" pitchFamily="18" charset="0"/>
                            <a:ea typeface="Cambria Math" panose="02040503050406030204" pitchFamily="18" charset="0"/>
                          </a:rPr>
                        </m:ctrlPr>
                      </m:sSubPr>
                      <m:e>
                        <m:r>
                          <a:rPr lang="en-US" altLang="ko-Kore-KR" sz="1800" i="1">
                            <a:latin typeface="Cambria Math" panose="02040503050406030204" pitchFamily="18" charset="0"/>
                            <a:ea typeface="Cambria Math" panose="02040503050406030204" pitchFamily="18" charset="0"/>
                          </a:rPr>
                          <m:t>𝑅</m:t>
                        </m:r>
                      </m:e>
                      <m:sub>
                        <m:r>
                          <a:rPr lang="en-US" altLang="ko-Kore-KR" sz="1800" i="1">
                            <a:latin typeface="Cambria Math" panose="02040503050406030204" pitchFamily="18" charset="0"/>
                            <a:ea typeface="Cambria Math" panose="02040503050406030204" pitchFamily="18" charset="0"/>
                          </a:rPr>
                          <m:t>𝑖</m:t>
                        </m:r>
                      </m:sub>
                    </m:sSub>
                    <m:r>
                      <a:rPr lang="en-US" altLang="ko-Kore-KR" sz="1800" i="1">
                        <a:latin typeface="Cambria Math" panose="02040503050406030204" pitchFamily="18" charset="0"/>
                        <a:ea typeface="Cambria Math" panose="02040503050406030204" pitchFamily="18" charset="0"/>
                      </a:rPr>
                      <m:t>)</m:t>
                    </m:r>
                  </m:oMath>
                </a14:m>
                <a:r>
                  <a:rPr lang="en-US" sz="1800" dirty="0"/>
                  <a:t> </a:t>
                </a:r>
              </a:p>
            </p:txBody>
          </p:sp>
        </mc:Choice>
        <mc:Fallback xmlns="">
          <p:sp>
            <p:nvSpPr>
              <p:cNvPr id="10" name="Content Placeholder 2">
                <a:extLst>
                  <a:ext uri="{FF2B5EF4-FFF2-40B4-BE49-F238E27FC236}">
                    <a16:creationId xmlns:a16="http://schemas.microsoft.com/office/drawing/2014/main" id="{F40A36FD-842A-2847-B216-744B2EA88FBC}"/>
                  </a:ext>
                </a:extLst>
              </p:cNvPr>
              <p:cNvSpPr txBox="1">
                <a:spLocks noRot="1" noChangeAspect="1" noMove="1" noResize="1" noEditPoints="1" noAdjustHandles="1" noChangeArrowheads="1" noChangeShapeType="1" noTextEdit="1"/>
              </p:cNvSpPr>
              <p:nvPr/>
            </p:nvSpPr>
            <p:spPr>
              <a:xfrm>
                <a:off x="746051" y="1905000"/>
                <a:ext cx="7816702" cy="983531"/>
              </a:xfrm>
              <a:prstGeom prst="rect">
                <a:avLst/>
              </a:prstGeom>
              <a:blipFill>
                <a:blip r:embed="rId4"/>
                <a:stretch>
                  <a:fillRect r="-162"/>
                </a:stretch>
              </a:blipFill>
            </p:spPr>
            <p:txBody>
              <a:bodyPr/>
              <a:lstStyle/>
              <a:p>
                <a:r>
                  <a:rPr lang="ko-Kore-KR" altLang="en-US">
                    <a:noFill/>
                  </a:rPr>
                  <a:t> </a:t>
                </a:r>
              </a:p>
            </p:txBody>
          </p:sp>
        </mc:Fallback>
      </mc:AlternateContent>
      <p:sp>
        <p:nvSpPr>
          <p:cNvPr id="11" name="TextBox 10">
            <a:extLst>
              <a:ext uri="{FF2B5EF4-FFF2-40B4-BE49-F238E27FC236}">
                <a16:creationId xmlns:a16="http://schemas.microsoft.com/office/drawing/2014/main" id="{B33C7D8D-D39E-F14F-BBC7-10D50CC75092}"/>
              </a:ext>
            </a:extLst>
          </p:cNvPr>
          <p:cNvSpPr txBox="1"/>
          <p:nvPr/>
        </p:nvSpPr>
        <p:spPr>
          <a:xfrm>
            <a:off x="974650" y="1447800"/>
            <a:ext cx="3140149" cy="338554"/>
          </a:xfrm>
          <a:prstGeom prst="rect">
            <a:avLst/>
          </a:prstGeom>
          <a:noFill/>
        </p:spPr>
        <p:txBody>
          <a:bodyPr wrap="square" rtlCol="0">
            <a:spAutoFit/>
          </a:bodyPr>
          <a:lstStyle/>
          <a:p>
            <a:pPr marL="285750" indent="-285750">
              <a:buFont typeface="Arial" panose="020B0604020202020204" pitchFamily="34" charset="0"/>
              <a:buChar char="•"/>
            </a:pPr>
            <a:r>
              <a:rPr kumimoji="1" lang="en-US" altLang="ko-Kore-KR" sz="1600" dirty="0"/>
              <a:t>Spherical diffusion equation</a:t>
            </a:r>
            <a:endParaRPr kumimoji="1" lang="ko-Kore-KR" altLang="en-US" sz="1600" dirty="0"/>
          </a:p>
        </p:txBody>
      </p:sp>
      <p:sp>
        <p:nvSpPr>
          <p:cNvPr id="12" name="TextBox 11">
            <a:extLst>
              <a:ext uri="{FF2B5EF4-FFF2-40B4-BE49-F238E27FC236}">
                <a16:creationId xmlns:a16="http://schemas.microsoft.com/office/drawing/2014/main" id="{F03419AD-185D-6045-AB32-F4BEB25D56B0}"/>
              </a:ext>
            </a:extLst>
          </p:cNvPr>
          <p:cNvSpPr txBox="1"/>
          <p:nvPr/>
        </p:nvSpPr>
        <p:spPr>
          <a:xfrm>
            <a:off x="974651" y="2633056"/>
            <a:ext cx="2514600" cy="338554"/>
          </a:xfrm>
          <a:prstGeom prst="rect">
            <a:avLst/>
          </a:prstGeom>
          <a:noFill/>
        </p:spPr>
        <p:txBody>
          <a:bodyPr wrap="square" rtlCol="0">
            <a:spAutoFit/>
          </a:bodyPr>
          <a:lstStyle/>
          <a:p>
            <a:pPr marL="285750" indent="-285750">
              <a:buFont typeface="Arial" panose="020B0604020202020204" pitchFamily="34" charset="0"/>
              <a:buChar char="•"/>
            </a:pPr>
            <a:r>
              <a:rPr kumimoji="1" lang="en-US" altLang="ko-Kore-KR" sz="1600" dirty="0"/>
              <a:t>Current Density</a:t>
            </a:r>
            <a:endParaRPr kumimoji="1" lang="ko-Kore-KR" altLang="en-US" sz="1600" dirty="0"/>
          </a:p>
        </p:txBody>
      </p:sp>
      <mc:AlternateContent xmlns:mc="http://schemas.openxmlformats.org/markup-compatibility/2006" xmlns:a14="http://schemas.microsoft.com/office/drawing/2010/main">
        <mc:Choice Requires="a14">
          <p:sp>
            <p:nvSpPr>
              <p:cNvPr id="14" name="Content Placeholder 2">
                <a:extLst>
                  <a:ext uri="{FF2B5EF4-FFF2-40B4-BE49-F238E27FC236}">
                    <a16:creationId xmlns:a16="http://schemas.microsoft.com/office/drawing/2014/main" id="{3C5D1340-34C0-284E-AB96-D40B71044721}"/>
                  </a:ext>
                </a:extLst>
              </p:cNvPr>
              <p:cNvSpPr txBox="1">
                <a:spLocks/>
              </p:cNvSpPr>
              <p:nvPr/>
            </p:nvSpPr>
            <p:spPr>
              <a:xfrm>
                <a:off x="304800" y="990600"/>
                <a:ext cx="5257800" cy="40949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lvl="1"/>
                <a:r>
                  <a:rPr lang="en-US" altLang="ko-Kore-KR" sz="2000" dirty="0"/>
                  <a:t>Single Particle Model (SPM) </a:t>
                </a:r>
                <a14:m>
                  <m:oMath xmlns:m="http://schemas.openxmlformats.org/officeDocument/2006/math">
                    <m:r>
                      <a:rPr kumimoji="1" lang="en-US" altLang="ko-KR" sz="2000" i="1">
                        <a:latin typeface="Cambria Math" panose="02040503050406030204" pitchFamily="18" charset="0"/>
                      </a:rPr>
                      <m:t>(</m:t>
                    </m:r>
                    <m:r>
                      <a:rPr kumimoji="1" lang="en-US" altLang="ko-KR" sz="2000" i="1">
                        <a:latin typeface="Cambria Math" panose="02040503050406030204" pitchFamily="18" charset="0"/>
                      </a:rPr>
                      <m:t>𝐶𝑜𝑛𝑡</m:t>
                    </m:r>
                    <m:r>
                      <a:rPr kumimoji="1" lang="en-US" altLang="ko-KR" sz="2000" i="1">
                        <a:latin typeface="Cambria Math" panose="02040503050406030204" pitchFamily="18" charset="0"/>
                      </a:rPr>
                      <m:t>.)</m:t>
                    </m:r>
                  </m:oMath>
                </a14:m>
                <a:r>
                  <a:rPr kumimoji="1" lang="en-US" altLang="ko-Kore-KR" sz="2000" dirty="0"/>
                  <a:t> </a:t>
                </a:r>
              </a:p>
            </p:txBody>
          </p:sp>
        </mc:Choice>
        <mc:Fallback xmlns="">
          <p:sp>
            <p:nvSpPr>
              <p:cNvPr id="14" name="Content Placeholder 2">
                <a:extLst>
                  <a:ext uri="{FF2B5EF4-FFF2-40B4-BE49-F238E27FC236}">
                    <a16:creationId xmlns:a16="http://schemas.microsoft.com/office/drawing/2014/main" id="{3C5D1340-34C0-284E-AB96-D40B71044721}"/>
                  </a:ext>
                </a:extLst>
              </p:cNvPr>
              <p:cNvSpPr txBox="1">
                <a:spLocks noRot="1" noChangeAspect="1" noMove="1" noResize="1" noEditPoints="1" noAdjustHandles="1" noChangeArrowheads="1" noChangeShapeType="1" noTextEdit="1"/>
              </p:cNvSpPr>
              <p:nvPr/>
            </p:nvSpPr>
            <p:spPr>
              <a:xfrm>
                <a:off x="304800" y="990600"/>
                <a:ext cx="5257800" cy="409490"/>
              </a:xfrm>
              <a:prstGeom prst="rect">
                <a:avLst/>
              </a:prstGeom>
              <a:blipFill>
                <a:blip r:embed="rId5"/>
                <a:stretch>
                  <a:fillRect t="-9375" b="-21875"/>
                </a:stretch>
              </a:blipFill>
            </p:spPr>
            <p:txBody>
              <a:bodyPr/>
              <a:lstStyle/>
              <a:p>
                <a:r>
                  <a:rPr lang="ko-Kore-KR" altLang="en-US">
                    <a:noFill/>
                  </a:rPr>
                  <a:t> </a:t>
                </a:r>
              </a:p>
            </p:txBody>
          </p:sp>
        </mc:Fallback>
      </mc:AlternateContent>
      <p:sp>
        <p:nvSpPr>
          <p:cNvPr id="13" name="TextBox 12">
            <a:extLst>
              <a:ext uri="{FF2B5EF4-FFF2-40B4-BE49-F238E27FC236}">
                <a16:creationId xmlns:a16="http://schemas.microsoft.com/office/drawing/2014/main" id="{0A9EFA49-7BFC-3843-A213-136B412AABAD}"/>
              </a:ext>
            </a:extLst>
          </p:cNvPr>
          <p:cNvSpPr txBox="1"/>
          <p:nvPr/>
        </p:nvSpPr>
        <p:spPr>
          <a:xfrm>
            <a:off x="3489251" y="3097174"/>
            <a:ext cx="5121349" cy="338554"/>
          </a:xfrm>
          <a:prstGeom prst="rect">
            <a:avLst/>
          </a:prstGeom>
          <a:noFill/>
        </p:spPr>
        <p:txBody>
          <a:bodyPr wrap="square" rtlCol="0">
            <a:spAutoFit/>
          </a:bodyPr>
          <a:lstStyle/>
          <a:p>
            <a:r>
              <a:rPr lang="en-US" altLang="ko-Kore-KR" sz="1600" dirty="0"/>
              <a:t>(the positive current represents discharge in this notation)</a:t>
            </a:r>
            <a:endParaRPr kumimoji="1" lang="ko-Kore-KR" altLang="en-US" sz="1600" dirty="0"/>
          </a:p>
        </p:txBody>
      </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508E752D-2CAC-7F44-AF9E-28448E6ADE6B}"/>
                  </a:ext>
                </a:extLst>
              </p:cNvPr>
              <p:cNvSpPr txBox="1"/>
              <p:nvPr/>
            </p:nvSpPr>
            <p:spPr>
              <a:xfrm>
                <a:off x="762000" y="4563467"/>
                <a:ext cx="7620000" cy="667747"/>
              </a:xfrm>
              <a:prstGeom prst="rect">
                <a:avLst/>
              </a:prstGeom>
              <a:noFill/>
            </p:spPr>
            <p:txBody>
              <a:bodyPr wrap="square" rtlCol="0">
                <a:spAutoFit/>
              </a:bodyPr>
              <a:lstStyle/>
              <a:p>
                <a:pPr algn="ctr"/>
                <a:r>
                  <a:rPr kumimoji="1" lang="en-US" altLang="ko-Kore-KR" dirty="0"/>
                  <a:t>Derive </a:t>
                </a:r>
                <a14:m>
                  <m:oMath xmlns:m="http://schemas.openxmlformats.org/officeDocument/2006/math">
                    <m:sSub>
                      <m:sSubPr>
                        <m:ctrlPr>
                          <a:rPr kumimoji="1" lang="en-US" altLang="ko-Kore-KR" i="1" smtClean="0">
                            <a:solidFill>
                              <a:srgbClr val="0070C0"/>
                            </a:solidFill>
                            <a:latin typeface="Cambria Math" panose="02040503050406030204" pitchFamily="18" charset="0"/>
                          </a:rPr>
                        </m:ctrlPr>
                      </m:sSubPr>
                      <m:e>
                        <m:r>
                          <a:rPr kumimoji="1" lang="en-US" altLang="ko-Kore-KR" b="0" i="1" smtClean="0">
                            <a:solidFill>
                              <a:srgbClr val="0070C0"/>
                            </a:solidFill>
                            <a:latin typeface="Cambria Math" panose="02040503050406030204" pitchFamily="18" charset="0"/>
                          </a:rPr>
                          <m:t>𝑐</m:t>
                        </m:r>
                      </m:e>
                      <m:sub>
                        <m:r>
                          <a:rPr kumimoji="1" lang="en-US" altLang="ko-Kore-KR" b="0" i="1" smtClean="0">
                            <a:solidFill>
                              <a:srgbClr val="0070C0"/>
                            </a:solidFill>
                            <a:latin typeface="Cambria Math" panose="02040503050406030204" pitchFamily="18" charset="0"/>
                          </a:rPr>
                          <m:t>𝑠</m:t>
                        </m:r>
                        <m:r>
                          <a:rPr kumimoji="1" lang="en-US" altLang="ko-Kore-KR" b="0" i="1" smtClean="0">
                            <a:solidFill>
                              <a:srgbClr val="0070C0"/>
                            </a:solidFill>
                            <a:latin typeface="Cambria Math" panose="02040503050406030204" pitchFamily="18" charset="0"/>
                          </a:rPr>
                          <m:t>.</m:t>
                        </m:r>
                        <m:r>
                          <a:rPr kumimoji="1" lang="en-US" altLang="ko-Kore-KR" b="0" i="1" smtClean="0">
                            <a:solidFill>
                              <a:srgbClr val="0070C0"/>
                            </a:solidFill>
                            <a:latin typeface="Cambria Math" panose="02040503050406030204" pitchFamily="18" charset="0"/>
                          </a:rPr>
                          <m:t>𝑝</m:t>
                        </m:r>
                      </m:sub>
                    </m:sSub>
                    <m:r>
                      <a:rPr kumimoji="1" lang="en-US" altLang="ko-Kore-KR" b="0" i="1" smtClean="0">
                        <a:solidFill>
                          <a:srgbClr val="0070C0"/>
                        </a:solidFill>
                        <a:latin typeface="Cambria Math" panose="02040503050406030204" pitchFamily="18" charset="0"/>
                      </a:rPr>
                      <m:t> , </m:t>
                    </m:r>
                    <m:sSub>
                      <m:sSubPr>
                        <m:ctrlPr>
                          <a:rPr kumimoji="1" lang="en-US" altLang="ko-Kore-KR" i="1">
                            <a:solidFill>
                              <a:srgbClr val="0070C0"/>
                            </a:solidFill>
                            <a:latin typeface="Cambria Math" panose="02040503050406030204" pitchFamily="18" charset="0"/>
                          </a:rPr>
                        </m:ctrlPr>
                      </m:sSubPr>
                      <m:e>
                        <m:r>
                          <a:rPr kumimoji="1" lang="en-US" altLang="ko-Kore-KR" i="1">
                            <a:solidFill>
                              <a:srgbClr val="0070C0"/>
                            </a:solidFill>
                            <a:latin typeface="Cambria Math" panose="02040503050406030204" pitchFamily="18" charset="0"/>
                          </a:rPr>
                          <m:t>𝑐</m:t>
                        </m:r>
                      </m:e>
                      <m:sub>
                        <m:r>
                          <a:rPr kumimoji="1" lang="en-US" altLang="ko-Kore-KR" i="1">
                            <a:solidFill>
                              <a:srgbClr val="0070C0"/>
                            </a:solidFill>
                            <a:latin typeface="Cambria Math" panose="02040503050406030204" pitchFamily="18" charset="0"/>
                          </a:rPr>
                          <m:t>𝑠</m:t>
                        </m:r>
                        <m:r>
                          <a:rPr kumimoji="1" lang="en-US" altLang="ko-Kore-KR" i="1">
                            <a:solidFill>
                              <a:srgbClr val="0070C0"/>
                            </a:solidFill>
                            <a:latin typeface="Cambria Math" panose="02040503050406030204" pitchFamily="18" charset="0"/>
                          </a:rPr>
                          <m:t>.</m:t>
                        </m:r>
                        <m:r>
                          <a:rPr kumimoji="1" lang="en-US" altLang="ko-Kore-KR" b="0" i="1" smtClean="0">
                            <a:solidFill>
                              <a:srgbClr val="0070C0"/>
                            </a:solidFill>
                            <a:latin typeface="Cambria Math" panose="02040503050406030204" pitchFamily="18" charset="0"/>
                          </a:rPr>
                          <m:t>𝑛</m:t>
                        </m:r>
                      </m:sub>
                    </m:sSub>
                  </m:oMath>
                </a14:m>
                <a:r>
                  <a:rPr kumimoji="1" lang="en-US" altLang="ko-Kore-KR" dirty="0">
                    <a:solidFill>
                      <a:srgbClr val="0070C0"/>
                    </a:solidFill>
                  </a:rPr>
                  <a:t> (surface concentration) </a:t>
                </a:r>
                <a:r>
                  <a:rPr kumimoji="1" lang="en-US" altLang="ko-Kore-KR" dirty="0"/>
                  <a:t>from Spherical diffusion equation and Current Density equation by using </a:t>
                </a:r>
                <a:r>
                  <a:rPr kumimoji="1" lang="en-US" altLang="ko-Kore-KR" dirty="0" err="1">
                    <a:solidFill>
                      <a:srgbClr val="0070C0"/>
                    </a:solidFill>
                  </a:rPr>
                  <a:t>Pade</a:t>
                </a:r>
                <a:r>
                  <a:rPr kumimoji="1" lang="en-US" altLang="ko-Kore-KR" dirty="0"/>
                  <a:t> </a:t>
                </a:r>
                <a:r>
                  <a:rPr kumimoji="1" lang="en-US" altLang="ko-Kore-KR" dirty="0">
                    <a:solidFill>
                      <a:srgbClr val="0070C0"/>
                    </a:solidFill>
                  </a:rPr>
                  <a:t>approximation </a:t>
                </a:r>
                <a:endParaRPr kumimoji="1" lang="ko-Kore-KR" altLang="en-US" dirty="0"/>
              </a:p>
            </p:txBody>
          </p:sp>
        </mc:Choice>
        <mc:Fallback xmlns="">
          <p:sp>
            <p:nvSpPr>
              <p:cNvPr id="16" name="TextBox 15">
                <a:extLst>
                  <a:ext uri="{FF2B5EF4-FFF2-40B4-BE49-F238E27FC236}">
                    <a16:creationId xmlns:a16="http://schemas.microsoft.com/office/drawing/2014/main" id="{508E752D-2CAC-7F44-AF9E-28448E6ADE6B}"/>
                  </a:ext>
                </a:extLst>
              </p:cNvPr>
              <p:cNvSpPr txBox="1">
                <a:spLocks noRot="1" noChangeAspect="1" noMove="1" noResize="1" noEditPoints="1" noAdjustHandles="1" noChangeArrowheads="1" noChangeShapeType="1" noTextEdit="1"/>
              </p:cNvSpPr>
              <p:nvPr/>
            </p:nvSpPr>
            <p:spPr>
              <a:xfrm>
                <a:off x="762000" y="4563467"/>
                <a:ext cx="7620000" cy="667747"/>
              </a:xfrm>
              <a:prstGeom prst="rect">
                <a:avLst/>
              </a:prstGeom>
              <a:blipFill>
                <a:blip r:embed="rId6"/>
                <a:stretch>
                  <a:fillRect t="-3846" b="-15385"/>
                </a:stretch>
              </a:blipFill>
            </p:spPr>
            <p:txBody>
              <a:bodyPr/>
              <a:lstStyle/>
              <a:p>
                <a:r>
                  <a:rPr lang="ko-Kore-KR" altLang="en-US">
                    <a:noFill/>
                  </a:rPr>
                  <a:t> </a:t>
                </a:r>
              </a:p>
            </p:txBody>
          </p:sp>
        </mc:Fallback>
      </mc:AlternateContent>
      <p:sp>
        <p:nvSpPr>
          <p:cNvPr id="17" name="아래쪽 화살표[D] 16">
            <a:extLst>
              <a:ext uri="{FF2B5EF4-FFF2-40B4-BE49-F238E27FC236}">
                <a16:creationId xmlns:a16="http://schemas.microsoft.com/office/drawing/2014/main" id="{3B476F12-AFDD-4640-B07F-607A6848DF37}"/>
              </a:ext>
            </a:extLst>
          </p:cNvPr>
          <p:cNvSpPr/>
          <p:nvPr/>
        </p:nvSpPr>
        <p:spPr>
          <a:xfrm>
            <a:off x="4114800" y="3642484"/>
            <a:ext cx="914400" cy="762000"/>
          </a:xfrm>
          <a:prstGeom prst="downArrow">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B90414FB-D587-A540-AF36-5EE013C270F9}"/>
                  </a:ext>
                </a:extLst>
              </p:cNvPr>
              <p:cNvSpPr txBox="1"/>
              <p:nvPr/>
            </p:nvSpPr>
            <p:spPr>
              <a:xfrm>
                <a:off x="990600" y="5357336"/>
                <a:ext cx="7162800" cy="738664"/>
              </a:xfrm>
              <a:prstGeom prst="rect">
                <a:avLst/>
              </a:prstGeom>
              <a:noFill/>
            </p:spPr>
            <p:txBody>
              <a:bodyPr wrap="square" rtlCol="0">
                <a:spAutoFit/>
              </a:bodyPr>
              <a:lstStyle/>
              <a:p>
                <a:pPr algn="ctr"/>
                <a:r>
                  <a:rPr kumimoji="1" lang="en-US" altLang="ko-Kore-KR" sz="1400" dirty="0"/>
                  <a:t>Surface concentration affects the electrochemical reaction driving intercalation in the battery and each electrode produces a voltage that depends nonlinearly on the surface concentration </a:t>
                </a:r>
                <a14:m>
                  <m:oMath xmlns:m="http://schemas.openxmlformats.org/officeDocument/2006/math">
                    <m:sSub>
                      <m:sSubPr>
                        <m:ctrlPr>
                          <a:rPr kumimoji="1" lang="en-US" altLang="ko-Kore-KR" sz="1400" i="1" smtClean="0">
                            <a:solidFill>
                              <a:schemeClr val="tx1"/>
                            </a:solidFill>
                            <a:latin typeface="Cambria Math" panose="02040503050406030204" pitchFamily="18" charset="0"/>
                          </a:rPr>
                        </m:ctrlPr>
                      </m:sSubPr>
                      <m:e>
                        <m:r>
                          <a:rPr kumimoji="1" lang="en-US" altLang="ko-Kore-KR" sz="1400" i="1">
                            <a:solidFill>
                              <a:schemeClr val="tx1"/>
                            </a:solidFill>
                            <a:latin typeface="Cambria Math" panose="02040503050406030204" pitchFamily="18" charset="0"/>
                          </a:rPr>
                          <m:t>𝑐</m:t>
                        </m:r>
                      </m:e>
                      <m:sub>
                        <m:r>
                          <a:rPr kumimoji="1" lang="en-US" altLang="ko-Kore-KR" sz="1400" i="1">
                            <a:solidFill>
                              <a:schemeClr val="tx1"/>
                            </a:solidFill>
                            <a:latin typeface="Cambria Math" panose="02040503050406030204" pitchFamily="18" charset="0"/>
                          </a:rPr>
                          <m:t>𝑠</m:t>
                        </m:r>
                      </m:sub>
                    </m:sSub>
                  </m:oMath>
                </a14:m>
                <a:r>
                  <a:rPr kumimoji="1" lang="en-US" altLang="ko-Kore-KR" sz="1400" dirty="0">
                    <a:solidFill>
                      <a:schemeClr val="tx1"/>
                    </a:solidFill>
                  </a:rPr>
                  <a:t> of that respective electrode</a:t>
                </a:r>
                <a:endParaRPr kumimoji="1" lang="ko-Kore-KR" altLang="en-US" sz="1400" dirty="0"/>
              </a:p>
            </p:txBody>
          </p:sp>
        </mc:Choice>
        <mc:Fallback xmlns="">
          <p:sp>
            <p:nvSpPr>
              <p:cNvPr id="3" name="TextBox 2">
                <a:extLst>
                  <a:ext uri="{FF2B5EF4-FFF2-40B4-BE49-F238E27FC236}">
                    <a16:creationId xmlns:a16="http://schemas.microsoft.com/office/drawing/2014/main" id="{B90414FB-D587-A540-AF36-5EE013C270F9}"/>
                  </a:ext>
                </a:extLst>
              </p:cNvPr>
              <p:cNvSpPr txBox="1">
                <a:spLocks noRot="1" noChangeAspect="1" noMove="1" noResize="1" noEditPoints="1" noAdjustHandles="1" noChangeArrowheads="1" noChangeShapeType="1" noTextEdit="1"/>
              </p:cNvSpPr>
              <p:nvPr/>
            </p:nvSpPr>
            <p:spPr>
              <a:xfrm>
                <a:off x="990600" y="5357336"/>
                <a:ext cx="7162800" cy="738664"/>
              </a:xfrm>
              <a:prstGeom prst="rect">
                <a:avLst/>
              </a:prstGeom>
              <a:blipFill>
                <a:blip r:embed="rId7"/>
                <a:stretch>
                  <a:fillRect l="-177" t="-1695" b="-8475"/>
                </a:stretch>
              </a:blipFill>
            </p:spPr>
            <p:txBody>
              <a:bodyPr/>
              <a:lstStyle/>
              <a:p>
                <a:r>
                  <a:rPr lang="ko-Kore-KR" altLang="en-US">
                    <a:noFill/>
                  </a:rPr>
                  <a:t> </a:t>
                </a:r>
              </a:p>
            </p:txBody>
          </p:sp>
        </mc:Fallback>
      </mc:AlternateContent>
    </p:spTree>
    <p:extLst>
      <p:ext uri="{BB962C8B-B14F-4D97-AF65-F5344CB8AC3E}">
        <p14:creationId xmlns:p14="http://schemas.microsoft.com/office/powerpoint/2010/main" val="21388179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DEFE23A-4FF7-41CF-9D67-A1A984F1DA76}" type="slidenum">
              <a:rPr lang="en-US" smtClean="0"/>
              <a:pPr/>
              <a:t>8</a:t>
            </a:fld>
            <a:endParaRPr lang="en-US" dirty="0"/>
          </a:p>
        </p:txBody>
      </p:sp>
      <mc:AlternateContent xmlns:mc="http://schemas.openxmlformats.org/markup-compatibility/2006" xmlns:a14="http://schemas.microsoft.com/office/drawing/2010/main">
        <mc:Choice Requires="a14">
          <p:sp>
            <p:nvSpPr>
              <p:cNvPr id="10" name="Content Placeholder 2">
                <a:extLst>
                  <a:ext uri="{FF2B5EF4-FFF2-40B4-BE49-F238E27FC236}">
                    <a16:creationId xmlns:a16="http://schemas.microsoft.com/office/drawing/2014/main" id="{F40A36FD-842A-2847-B216-744B2EA88FBC}"/>
                  </a:ext>
                </a:extLst>
              </p:cNvPr>
              <p:cNvSpPr txBox="1">
                <a:spLocks/>
              </p:cNvSpPr>
              <p:nvPr/>
            </p:nvSpPr>
            <p:spPr>
              <a:xfrm>
                <a:off x="152400" y="2653922"/>
                <a:ext cx="3477660" cy="1765678"/>
              </a:xfrm>
              <a:prstGeom prst="rect">
                <a:avLst/>
              </a:prstGeom>
              <a:ln>
                <a:solidFill>
                  <a:srgbClr val="0070C0"/>
                </a:solidFill>
              </a:ln>
            </p:spPr>
            <p:txBody>
              <a:bodyPr vert="horz" lIns="91440" tIns="45720" rIns="91440" bIns="45720" rtlCol="0">
                <a:normAutofit fontScale="92500" lnSpcReduction="1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14:m>
                  <m:oMathPara xmlns:m="http://schemas.openxmlformats.org/officeDocument/2006/math">
                    <m:oMathParaPr>
                      <m:jc m:val="centerGroup"/>
                    </m:oMathParaPr>
                    <m:oMath xmlns:m="http://schemas.openxmlformats.org/officeDocument/2006/math">
                      <m:r>
                        <a:rPr lang="en-US" altLang="ko-Kore-KR" sz="1800" i="1" smtClean="0">
                          <a:latin typeface="Cambria Math" panose="02040503050406030204" pitchFamily="18" charset="0"/>
                          <a:ea typeface="Cambria Math" panose="02040503050406030204" pitchFamily="18" charset="0"/>
                        </a:rPr>
                        <m:t>ℒ</m:t>
                      </m:r>
                      <m:d>
                        <m:dPr>
                          <m:begChr m:val="["/>
                          <m:endChr m:val="]"/>
                          <m:ctrlPr>
                            <a:rPr lang="en-US" altLang="ko-Kore-KR" sz="1800" i="1" smtClean="0">
                              <a:latin typeface="Cambria Math" panose="02040503050406030204" pitchFamily="18" charset="0"/>
                            </a:rPr>
                          </m:ctrlPr>
                        </m:dPr>
                        <m:e>
                          <m:f>
                            <m:fPr>
                              <m:ctrlPr>
                                <a:rPr lang="en-US" altLang="ko-Kore-KR" sz="1800" i="1">
                                  <a:latin typeface="Cambria Math" panose="02040503050406030204" pitchFamily="18" charset="0"/>
                                </a:rPr>
                              </m:ctrlPr>
                            </m:fPr>
                            <m:num>
                              <m:r>
                                <a:rPr lang="en-US" altLang="ko-Kore-KR" sz="1800" i="1">
                                  <a:latin typeface="Cambria Math" panose="02040503050406030204" pitchFamily="18" charset="0"/>
                                  <a:ea typeface="Cambria Math" panose="02040503050406030204" pitchFamily="18" charset="0"/>
                                </a:rPr>
                                <m:t>𝜕</m:t>
                              </m:r>
                              <m:sSub>
                                <m:sSubPr>
                                  <m:ctrlPr>
                                    <a:rPr lang="en-US" altLang="ko-Kore-KR" sz="1800" i="1">
                                      <a:latin typeface="Cambria Math" panose="02040503050406030204" pitchFamily="18" charset="0"/>
                                      <a:ea typeface="Cambria Math" panose="02040503050406030204" pitchFamily="18" charset="0"/>
                                    </a:rPr>
                                  </m:ctrlPr>
                                </m:sSubPr>
                                <m:e>
                                  <m:r>
                                    <a:rPr lang="en-US" altLang="ko-Kore-KR" sz="1800" i="1">
                                      <a:latin typeface="Cambria Math" panose="02040503050406030204" pitchFamily="18" charset="0"/>
                                      <a:ea typeface="Cambria Math" panose="02040503050406030204" pitchFamily="18" charset="0"/>
                                    </a:rPr>
                                    <m:t>𝑐</m:t>
                                  </m:r>
                                </m:e>
                                <m:sub>
                                  <m:r>
                                    <a:rPr lang="en-US" altLang="ko-Kore-KR" sz="1800" i="1">
                                      <a:latin typeface="Cambria Math" panose="02040503050406030204" pitchFamily="18" charset="0"/>
                                      <a:ea typeface="Cambria Math" panose="02040503050406030204" pitchFamily="18" charset="0"/>
                                    </a:rPr>
                                    <m:t>𝑖</m:t>
                                  </m:r>
                                </m:sub>
                              </m:sSub>
                            </m:num>
                            <m:den>
                              <m:r>
                                <a:rPr lang="en-US" altLang="ko-Kore-KR" sz="1800" i="1">
                                  <a:latin typeface="Cambria Math" panose="02040503050406030204" pitchFamily="18" charset="0"/>
                                  <a:ea typeface="Cambria Math" panose="02040503050406030204" pitchFamily="18" charset="0"/>
                                </a:rPr>
                                <m:t>𝜕</m:t>
                              </m:r>
                              <m:r>
                                <a:rPr lang="en-US" altLang="ko-Kore-KR" sz="1800" i="1">
                                  <a:latin typeface="Cambria Math" panose="02040503050406030204" pitchFamily="18" charset="0"/>
                                  <a:ea typeface="Cambria Math" panose="02040503050406030204" pitchFamily="18" charset="0"/>
                                </a:rPr>
                                <m:t>𝑡</m:t>
                              </m:r>
                            </m:den>
                          </m:f>
                        </m:e>
                      </m:d>
                      <m:r>
                        <a:rPr lang="en-US" altLang="ko-Kore-KR" sz="1800" b="0" i="1" smtClean="0">
                          <a:latin typeface="Cambria Math" panose="02040503050406030204" pitchFamily="18" charset="0"/>
                        </a:rPr>
                        <m:t>=</m:t>
                      </m:r>
                      <m:r>
                        <a:rPr lang="en-US" altLang="ko-Kore-KR" sz="1800" i="1">
                          <a:latin typeface="Cambria Math" panose="02040503050406030204" pitchFamily="18" charset="0"/>
                          <a:ea typeface="Cambria Math" panose="02040503050406030204" pitchFamily="18" charset="0"/>
                        </a:rPr>
                        <m:t>ℒ</m:t>
                      </m:r>
                      <m:d>
                        <m:dPr>
                          <m:begChr m:val="["/>
                          <m:endChr m:val="]"/>
                          <m:ctrlPr>
                            <a:rPr lang="en-US" altLang="ko-Kore-KR" sz="1800" i="1" smtClean="0">
                              <a:latin typeface="Cambria Math" panose="02040503050406030204" pitchFamily="18" charset="0"/>
                              <a:ea typeface="Cambria Math" panose="02040503050406030204" pitchFamily="18" charset="0"/>
                            </a:rPr>
                          </m:ctrlPr>
                        </m:dPr>
                        <m:e>
                          <m:sSub>
                            <m:sSubPr>
                              <m:ctrlPr>
                                <a:rPr lang="en-US" altLang="ko-Kore-KR" sz="1800" i="1" smtClean="0">
                                  <a:latin typeface="Cambria Math" panose="02040503050406030204" pitchFamily="18" charset="0"/>
                                </a:rPr>
                              </m:ctrlPr>
                            </m:sSubPr>
                            <m:e>
                              <m:r>
                                <a:rPr lang="en-US" altLang="ko-Kore-KR" sz="1800" i="1">
                                  <a:latin typeface="Cambria Math" panose="02040503050406030204" pitchFamily="18" charset="0"/>
                                </a:rPr>
                                <m:t>𝐷</m:t>
                              </m:r>
                            </m:e>
                            <m:sub>
                              <m:r>
                                <a:rPr lang="en-US" altLang="ko-Kore-KR" sz="1800" i="1">
                                  <a:latin typeface="Cambria Math" panose="02040503050406030204" pitchFamily="18" charset="0"/>
                                </a:rPr>
                                <m:t>𝑖</m:t>
                              </m:r>
                            </m:sub>
                          </m:sSub>
                          <m:f>
                            <m:fPr>
                              <m:ctrlPr>
                                <a:rPr lang="en-US" altLang="ko-Kore-KR" sz="1800" i="1">
                                  <a:latin typeface="Cambria Math" panose="02040503050406030204" pitchFamily="18" charset="0"/>
                                </a:rPr>
                              </m:ctrlPr>
                            </m:fPr>
                            <m:num>
                              <m:sSup>
                                <m:sSupPr>
                                  <m:ctrlPr>
                                    <a:rPr lang="en-US" altLang="ko-Kore-KR" sz="1800" i="1" smtClean="0">
                                      <a:latin typeface="Cambria Math" panose="02040503050406030204" pitchFamily="18" charset="0"/>
                                      <a:ea typeface="Cambria Math" panose="02040503050406030204" pitchFamily="18" charset="0"/>
                                    </a:rPr>
                                  </m:ctrlPr>
                                </m:sSupPr>
                                <m:e>
                                  <m:r>
                                    <a:rPr lang="en-US" altLang="ko-Kore-KR" sz="1800" i="1" smtClean="0">
                                      <a:latin typeface="Cambria Math" panose="02040503050406030204" pitchFamily="18" charset="0"/>
                                      <a:ea typeface="Cambria Math" panose="02040503050406030204" pitchFamily="18" charset="0"/>
                                    </a:rPr>
                                    <m:t>𝜕</m:t>
                                  </m:r>
                                </m:e>
                                <m:sup>
                                  <m:r>
                                    <a:rPr lang="en-US" altLang="ko-Kore-KR" sz="1800" b="0" i="1" smtClean="0">
                                      <a:latin typeface="Cambria Math" panose="02040503050406030204" pitchFamily="18" charset="0"/>
                                      <a:ea typeface="Cambria Math" panose="02040503050406030204" pitchFamily="18" charset="0"/>
                                    </a:rPr>
                                    <m:t>2</m:t>
                                  </m:r>
                                </m:sup>
                              </m:sSup>
                              <m:sSub>
                                <m:sSubPr>
                                  <m:ctrlPr>
                                    <a:rPr lang="en-US" altLang="ko-Kore-KR" sz="1800" i="1">
                                      <a:latin typeface="Cambria Math" panose="02040503050406030204" pitchFamily="18" charset="0"/>
                                      <a:ea typeface="Cambria Math" panose="02040503050406030204" pitchFamily="18" charset="0"/>
                                    </a:rPr>
                                  </m:ctrlPr>
                                </m:sSubPr>
                                <m:e>
                                  <m:r>
                                    <a:rPr lang="en-US" altLang="ko-Kore-KR" sz="1800" i="1">
                                      <a:latin typeface="Cambria Math" panose="02040503050406030204" pitchFamily="18" charset="0"/>
                                      <a:ea typeface="Cambria Math" panose="02040503050406030204" pitchFamily="18" charset="0"/>
                                    </a:rPr>
                                    <m:t>𝑐</m:t>
                                  </m:r>
                                </m:e>
                                <m:sub>
                                  <m:r>
                                    <a:rPr lang="en-US" altLang="ko-Kore-KR" sz="1800" i="1">
                                      <a:latin typeface="Cambria Math" panose="02040503050406030204" pitchFamily="18" charset="0"/>
                                      <a:ea typeface="Cambria Math" panose="02040503050406030204" pitchFamily="18" charset="0"/>
                                    </a:rPr>
                                    <m:t>𝑖</m:t>
                                  </m:r>
                                </m:sub>
                              </m:sSub>
                            </m:num>
                            <m:den>
                              <m:r>
                                <a:rPr lang="en-US" altLang="ko-Kore-KR" sz="1800" i="1">
                                  <a:latin typeface="Cambria Math" panose="02040503050406030204" pitchFamily="18" charset="0"/>
                                  <a:ea typeface="Cambria Math" panose="02040503050406030204" pitchFamily="18" charset="0"/>
                                </a:rPr>
                                <m:t>𝜕</m:t>
                              </m:r>
                              <m:sSup>
                                <m:sSupPr>
                                  <m:ctrlPr>
                                    <a:rPr lang="en-US" altLang="ko-Kore-KR" sz="1800" i="1" smtClean="0">
                                      <a:latin typeface="Cambria Math" panose="02040503050406030204" pitchFamily="18" charset="0"/>
                                      <a:ea typeface="Cambria Math" panose="02040503050406030204" pitchFamily="18" charset="0"/>
                                    </a:rPr>
                                  </m:ctrlPr>
                                </m:sSupPr>
                                <m:e>
                                  <m:r>
                                    <a:rPr lang="en-US" altLang="ko-Kore-KR" sz="1800" b="0" i="1" smtClean="0">
                                      <a:latin typeface="Cambria Math" panose="02040503050406030204" pitchFamily="18" charset="0"/>
                                      <a:ea typeface="Cambria Math" panose="02040503050406030204" pitchFamily="18" charset="0"/>
                                    </a:rPr>
                                    <m:t>𝑟</m:t>
                                  </m:r>
                                </m:e>
                                <m:sup>
                                  <m:r>
                                    <a:rPr lang="en-US" altLang="ko-Kore-KR" sz="1800" b="0" i="1" smtClean="0">
                                      <a:latin typeface="Cambria Math" panose="02040503050406030204" pitchFamily="18" charset="0"/>
                                      <a:ea typeface="Cambria Math" panose="02040503050406030204" pitchFamily="18" charset="0"/>
                                    </a:rPr>
                                    <m:t>2</m:t>
                                  </m:r>
                                </m:sup>
                              </m:sSup>
                            </m:den>
                          </m:f>
                          <m:r>
                            <a:rPr lang="en-US" altLang="ko-Kore-KR" sz="1800" b="0" i="1" smtClean="0">
                              <a:latin typeface="Cambria Math" panose="02040503050406030204" pitchFamily="18" charset="0"/>
                              <a:ea typeface="Cambria Math" panose="02040503050406030204" pitchFamily="18" charset="0"/>
                            </a:rPr>
                            <m:t>+</m:t>
                          </m:r>
                          <m:f>
                            <m:fPr>
                              <m:ctrlPr>
                                <a:rPr lang="en-US" altLang="ko-Kore-KR" sz="1800" b="0" i="1" smtClean="0">
                                  <a:latin typeface="Cambria Math" panose="02040503050406030204" pitchFamily="18" charset="0"/>
                                  <a:ea typeface="Cambria Math" panose="02040503050406030204" pitchFamily="18" charset="0"/>
                                </a:rPr>
                              </m:ctrlPr>
                            </m:fPr>
                            <m:num>
                              <m:r>
                                <a:rPr lang="en-US" altLang="ko-Kore-KR" sz="1800" b="0" i="1" smtClean="0">
                                  <a:latin typeface="Cambria Math" panose="02040503050406030204" pitchFamily="18" charset="0"/>
                                  <a:ea typeface="Cambria Math" panose="02040503050406030204" pitchFamily="18" charset="0"/>
                                </a:rPr>
                                <m:t>2</m:t>
                              </m:r>
                            </m:num>
                            <m:den>
                              <m:r>
                                <a:rPr lang="en-US" altLang="ko-Kore-KR" sz="1800" b="0" i="1" smtClean="0">
                                  <a:latin typeface="Cambria Math" panose="02040503050406030204" pitchFamily="18" charset="0"/>
                                  <a:ea typeface="Cambria Math" panose="02040503050406030204" pitchFamily="18" charset="0"/>
                                </a:rPr>
                                <m:t>𝑟</m:t>
                              </m:r>
                            </m:den>
                          </m:f>
                          <m:sSub>
                            <m:sSubPr>
                              <m:ctrlPr>
                                <a:rPr lang="en-US" altLang="ko-Kore-KR" sz="1800" i="1">
                                  <a:latin typeface="Cambria Math" panose="02040503050406030204" pitchFamily="18" charset="0"/>
                                </a:rPr>
                              </m:ctrlPr>
                            </m:sSubPr>
                            <m:e>
                              <m:r>
                                <a:rPr lang="en-US" altLang="ko-Kore-KR" sz="1800" i="1">
                                  <a:latin typeface="Cambria Math" panose="02040503050406030204" pitchFamily="18" charset="0"/>
                                </a:rPr>
                                <m:t>𝐷</m:t>
                              </m:r>
                            </m:e>
                            <m:sub>
                              <m:r>
                                <a:rPr lang="en-US" altLang="ko-Kore-KR" sz="1800" i="1">
                                  <a:latin typeface="Cambria Math" panose="02040503050406030204" pitchFamily="18" charset="0"/>
                                </a:rPr>
                                <m:t>𝑖</m:t>
                              </m:r>
                            </m:sub>
                          </m:sSub>
                          <m:f>
                            <m:fPr>
                              <m:ctrlPr>
                                <a:rPr lang="en-US" altLang="ko-Kore-KR" sz="1800" i="1">
                                  <a:latin typeface="Cambria Math" panose="02040503050406030204" pitchFamily="18" charset="0"/>
                                </a:rPr>
                              </m:ctrlPr>
                            </m:fPr>
                            <m:num>
                              <m:r>
                                <a:rPr lang="en-US" altLang="ko-Kore-KR" sz="1800" i="1">
                                  <a:latin typeface="Cambria Math" panose="02040503050406030204" pitchFamily="18" charset="0"/>
                                  <a:ea typeface="Cambria Math" panose="02040503050406030204" pitchFamily="18" charset="0"/>
                                </a:rPr>
                                <m:t>𝜕</m:t>
                              </m:r>
                              <m:sSub>
                                <m:sSubPr>
                                  <m:ctrlPr>
                                    <a:rPr lang="en-US" altLang="ko-Kore-KR" sz="1800" i="1">
                                      <a:latin typeface="Cambria Math" panose="02040503050406030204" pitchFamily="18" charset="0"/>
                                      <a:ea typeface="Cambria Math" panose="02040503050406030204" pitchFamily="18" charset="0"/>
                                    </a:rPr>
                                  </m:ctrlPr>
                                </m:sSubPr>
                                <m:e>
                                  <m:r>
                                    <a:rPr lang="en-US" altLang="ko-Kore-KR" sz="1800" i="1">
                                      <a:latin typeface="Cambria Math" panose="02040503050406030204" pitchFamily="18" charset="0"/>
                                      <a:ea typeface="Cambria Math" panose="02040503050406030204" pitchFamily="18" charset="0"/>
                                    </a:rPr>
                                    <m:t>𝑐</m:t>
                                  </m:r>
                                </m:e>
                                <m:sub>
                                  <m:r>
                                    <a:rPr lang="en-US" altLang="ko-Kore-KR" sz="1800" i="1">
                                      <a:latin typeface="Cambria Math" panose="02040503050406030204" pitchFamily="18" charset="0"/>
                                      <a:ea typeface="Cambria Math" panose="02040503050406030204" pitchFamily="18" charset="0"/>
                                    </a:rPr>
                                    <m:t>𝑖</m:t>
                                  </m:r>
                                </m:sub>
                              </m:sSub>
                            </m:num>
                            <m:den>
                              <m:r>
                                <a:rPr lang="en-US" altLang="ko-Kore-KR" sz="1800" i="1">
                                  <a:latin typeface="Cambria Math" panose="02040503050406030204" pitchFamily="18" charset="0"/>
                                  <a:ea typeface="Cambria Math" panose="02040503050406030204" pitchFamily="18" charset="0"/>
                                </a:rPr>
                                <m:t>𝜕</m:t>
                              </m:r>
                              <m:r>
                                <a:rPr lang="en-US" altLang="ko-Kore-KR" sz="1800" i="1">
                                  <a:latin typeface="Cambria Math" panose="02040503050406030204" pitchFamily="18" charset="0"/>
                                  <a:ea typeface="Cambria Math" panose="02040503050406030204" pitchFamily="18" charset="0"/>
                                </a:rPr>
                                <m:t>𝑟</m:t>
                              </m:r>
                            </m:den>
                          </m:f>
                        </m:e>
                      </m:d>
                    </m:oMath>
                  </m:oMathPara>
                </a14:m>
                <a:endParaRPr lang="en-US" altLang="ko-Kore-KR" sz="1800" i="1" dirty="0">
                  <a:latin typeface="Cambria Math" panose="02040503050406030204" pitchFamily="18" charset="0"/>
                  <a:ea typeface="Cambria Math" panose="02040503050406030204" pitchFamily="18" charset="0"/>
                </a:endParaRPr>
              </a:p>
              <a:p>
                <a:pPr marL="0" indent="0" algn="ctr">
                  <a:buNone/>
                </a:pPr>
                <a:endParaRPr lang="en-US" altLang="ko-Kore-KR" sz="1800" b="0" i="1" dirty="0">
                  <a:latin typeface="Cambria Math" panose="02040503050406030204" pitchFamily="18" charset="0"/>
                  <a:ea typeface="Cambria Math" panose="02040503050406030204" pitchFamily="18" charset="0"/>
                </a:endParaRPr>
              </a:p>
              <a:p>
                <a:pPr marL="0" indent="0" algn="ctr">
                  <a:buNone/>
                </a:pPr>
                <a14:m>
                  <m:oMathPara xmlns:m="http://schemas.openxmlformats.org/officeDocument/2006/math">
                    <m:oMathParaPr>
                      <m:jc m:val="centerGroup"/>
                    </m:oMathParaPr>
                    <m:oMath xmlns:m="http://schemas.openxmlformats.org/officeDocument/2006/math">
                      <m:r>
                        <a:rPr lang="en-US" altLang="ko-Kore-KR" sz="1800" b="0" i="1" smtClean="0">
                          <a:latin typeface="Cambria Math" panose="02040503050406030204" pitchFamily="18" charset="0"/>
                          <a:ea typeface="Cambria Math" panose="02040503050406030204" pitchFamily="18" charset="0"/>
                        </a:rPr>
                        <m:t>   </m:t>
                      </m:r>
                    </m:oMath>
                  </m:oMathPara>
                </a14:m>
                <a:endParaRPr lang="en-US" altLang="ko-Kore-KR" sz="1800" b="0" i="1" dirty="0">
                  <a:latin typeface="Cambria Math" panose="02040503050406030204" pitchFamily="18" charset="0"/>
                  <a:ea typeface="Cambria Math" panose="02040503050406030204" pitchFamily="18" charset="0"/>
                </a:endParaRPr>
              </a:p>
              <a:p>
                <a:pPr marL="0" indent="0" algn="ctr">
                  <a:buNone/>
                </a:pPr>
                <a14:m>
                  <m:oMathPara xmlns:m="http://schemas.openxmlformats.org/officeDocument/2006/math">
                    <m:oMathParaPr>
                      <m:jc m:val="centerGroup"/>
                    </m:oMathParaPr>
                    <m:oMath xmlns:m="http://schemas.openxmlformats.org/officeDocument/2006/math">
                      <m:r>
                        <a:rPr lang="en-US" altLang="ko-Kore-KR" sz="1800" b="0" i="0" smtClean="0">
                          <a:latin typeface="Cambria Math" panose="02040503050406030204" pitchFamily="18" charset="0"/>
                          <a:ea typeface="Cambria Math" panose="02040503050406030204" pitchFamily="18" charset="0"/>
                        </a:rPr>
                        <m:t>   </m:t>
                      </m:r>
                      <m:r>
                        <m:rPr>
                          <m:sty m:val="p"/>
                        </m:rPr>
                        <a:rPr lang="en-US" altLang="ko-Kore-KR" sz="1800" b="0" i="0" smtClean="0">
                          <a:latin typeface="Cambria Math" panose="02040503050406030204" pitchFamily="18" charset="0"/>
                          <a:ea typeface="Cambria Math" panose="02040503050406030204" pitchFamily="18" charset="0"/>
                        </a:rPr>
                        <m:t>s</m:t>
                      </m:r>
                      <m:sSub>
                        <m:sSubPr>
                          <m:ctrlPr>
                            <a:rPr lang="en-US" altLang="ko-Kore-KR" sz="1800" b="0" i="1" smtClean="0">
                              <a:latin typeface="Cambria Math" panose="02040503050406030204" pitchFamily="18" charset="0"/>
                              <a:ea typeface="Cambria Math" panose="02040503050406030204" pitchFamily="18" charset="0"/>
                            </a:rPr>
                          </m:ctrlPr>
                        </m:sSubPr>
                        <m:e>
                          <m:r>
                            <a:rPr lang="en-US" altLang="ko-Kore-KR" sz="1800" b="0" i="1" smtClean="0">
                              <a:latin typeface="Cambria Math" panose="02040503050406030204" pitchFamily="18" charset="0"/>
                              <a:ea typeface="Cambria Math" panose="02040503050406030204" pitchFamily="18" charset="0"/>
                            </a:rPr>
                            <m:t>𝐶</m:t>
                          </m:r>
                        </m:e>
                        <m:sub>
                          <m:r>
                            <a:rPr lang="en-US" altLang="ko-Kore-KR" sz="1800" b="0" i="1" smtClean="0">
                              <a:latin typeface="Cambria Math" panose="02040503050406030204" pitchFamily="18" charset="0"/>
                              <a:ea typeface="Cambria Math" panose="02040503050406030204" pitchFamily="18" charset="0"/>
                            </a:rPr>
                            <m:t>𝑖</m:t>
                          </m:r>
                        </m:sub>
                      </m:sSub>
                      <m:d>
                        <m:dPr>
                          <m:ctrlPr>
                            <a:rPr lang="en-US" altLang="ko-Kore-KR" sz="1800" b="0" i="1" smtClean="0">
                              <a:latin typeface="Cambria Math" panose="02040503050406030204" pitchFamily="18" charset="0"/>
                              <a:ea typeface="Cambria Math" panose="02040503050406030204" pitchFamily="18" charset="0"/>
                            </a:rPr>
                          </m:ctrlPr>
                        </m:dPr>
                        <m:e>
                          <m:r>
                            <a:rPr lang="en-US" altLang="ko-Kore-KR" sz="1800" b="0" i="1" smtClean="0">
                              <a:latin typeface="Cambria Math" panose="02040503050406030204" pitchFamily="18" charset="0"/>
                              <a:ea typeface="Cambria Math" panose="02040503050406030204" pitchFamily="18" charset="0"/>
                            </a:rPr>
                            <m:t>𝑠</m:t>
                          </m:r>
                        </m:e>
                      </m:d>
                      <m:r>
                        <a:rPr lang="en-US" altLang="ko-Kore-KR" sz="1800" b="0" i="1" smtClean="0">
                          <a:latin typeface="Cambria Math" panose="02040503050406030204" pitchFamily="18" charset="0"/>
                          <a:ea typeface="Cambria Math" panose="02040503050406030204" pitchFamily="18" charset="0"/>
                        </a:rPr>
                        <m:t>=</m:t>
                      </m:r>
                      <m:sSub>
                        <m:sSubPr>
                          <m:ctrlPr>
                            <a:rPr lang="en-US" altLang="ko-Kore-KR" sz="1800" i="1">
                              <a:latin typeface="Cambria Math" panose="02040503050406030204" pitchFamily="18" charset="0"/>
                            </a:rPr>
                          </m:ctrlPr>
                        </m:sSubPr>
                        <m:e>
                          <m:r>
                            <a:rPr lang="en-US" altLang="ko-Kore-KR" sz="1800" i="1">
                              <a:latin typeface="Cambria Math" panose="02040503050406030204" pitchFamily="18" charset="0"/>
                            </a:rPr>
                            <m:t>𝐷</m:t>
                          </m:r>
                        </m:e>
                        <m:sub>
                          <m:r>
                            <a:rPr lang="en-US" altLang="ko-Kore-KR" sz="1800" i="1">
                              <a:latin typeface="Cambria Math" panose="02040503050406030204" pitchFamily="18" charset="0"/>
                            </a:rPr>
                            <m:t>𝑖</m:t>
                          </m:r>
                        </m:sub>
                      </m:sSub>
                      <m:f>
                        <m:fPr>
                          <m:ctrlPr>
                            <a:rPr lang="en-US" altLang="ko-Kore-KR" sz="1800" i="1">
                              <a:latin typeface="Cambria Math" panose="02040503050406030204" pitchFamily="18" charset="0"/>
                            </a:rPr>
                          </m:ctrlPr>
                        </m:fPr>
                        <m:num>
                          <m:sSup>
                            <m:sSupPr>
                              <m:ctrlPr>
                                <a:rPr lang="en-US" altLang="ko-Kore-KR" sz="1800" i="1">
                                  <a:latin typeface="Cambria Math" panose="02040503050406030204" pitchFamily="18" charset="0"/>
                                  <a:ea typeface="Cambria Math" panose="02040503050406030204" pitchFamily="18" charset="0"/>
                                </a:rPr>
                              </m:ctrlPr>
                            </m:sSupPr>
                            <m:e>
                              <m:r>
                                <a:rPr lang="en-US" altLang="ko-Kore-KR" sz="1800" i="1">
                                  <a:latin typeface="Cambria Math" panose="02040503050406030204" pitchFamily="18" charset="0"/>
                                  <a:ea typeface="Cambria Math" panose="02040503050406030204" pitchFamily="18" charset="0"/>
                                </a:rPr>
                                <m:t>𝜕</m:t>
                              </m:r>
                            </m:e>
                            <m:sup>
                              <m:r>
                                <a:rPr lang="en-US" altLang="ko-Kore-KR" sz="1800" i="1">
                                  <a:latin typeface="Cambria Math" panose="02040503050406030204" pitchFamily="18" charset="0"/>
                                  <a:ea typeface="Cambria Math" panose="02040503050406030204" pitchFamily="18" charset="0"/>
                                </a:rPr>
                                <m:t>2</m:t>
                              </m:r>
                            </m:sup>
                          </m:sSup>
                          <m:sSub>
                            <m:sSubPr>
                              <m:ctrlPr>
                                <a:rPr lang="en-US" altLang="ko-Kore-KR" sz="1800" i="1">
                                  <a:latin typeface="Cambria Math" panose="02040503050406030204" pitchFamily="18" charset="0"/>
                                  <a:ea typeface="Cambria Math" panose="02040503050406030204" pitchFamily="18" charset="0"/>
                                </a:rPr>
                              </m:ctrlPr>
                            </m:sSubPr>
                            <m:e>
                              <m:r>
                                <a:rPr lang="en-US" altLang="ko-Kore-KR" sz="1800" b="0" i="1" smtClean="0">
                                  <a:latin typeface="Cambria Math" panose="02040503050406030204" pitchFamily="18" charset="0"/>
                                  <a:ea typeface="Cambria Math" panose="02040503050406030204" pitchFamily="18" charset="0"/>
                                </a:rPr>
                                <m:t>𝐶</m:t>
                              </m:r>
                            </m:e>
                            <m:sub>
                              <m:r>
                                <a:rPr lang="en-US" altLang="ko-Kore-KR" sz="1800" i="1">
                                  <a:latin typeface="Cambria Math" panose="02040503050406030204" pitchFamily="18" charset="0"/>
                                  <a:ea typeface="Cambria Math" panose="02040503050406030204" pitchFamily="18" charset="0"/>
                                </a:rPr>
                                <m:t>𝑖</m:t>
                              </m:r>
                            </m:sub>
                          </m:sSub>
                          <m:r>
                            <a:rPr lang="en-US" altLang="ko-Kore-KR" sz="1800" b="0" i="1" smtClean="0">
                              <a:latin typeface="Cambria Math" panose="02040503050406030204" pitchFamily="18" charset="0"/>
                              <a:ea typeface="Cambria Math" panose="02040503050406030204" pitchFamily="18" charset="0"/>
                            </a:rPr>
                            <m:t>(</m:t>
                          </m:r>
                          <m:r>
                            <a:rPr lang="en-US" altLang="ko-Kore-KR" sz="1800" b="0" i="1" smtClean="0">
                              <a:latin typeface="Cambria Math" panose="02040503050406030204" pitchFamily="18" charset="0"/>
                              <a:ea typeface="Cambria Math" panose="02040503050406030204" pitchFamily="18" charset="0"/>
                            </a:rPr>
                            <m:t>𝑠</m:t>
                          </m:r>
                          <m:r>
                            <a:rPr lang="en-US" altLang="ko-Kore-KR" sz="1800" b="0" i="1" smtClean="0">
                              <a:latin typeface="Cambria Math" panose="02040503050406030204" pitchFamily="18" charset="0"/>
                              <a:ea typeface="Cambria Math" panose="02040503050406030204" pitchFamily="18" charset="0"/>
                            </a:rPr>
                            <m:t>)</m:t>
                          </m:r>
                        </m:num>
                        <m:den>
                          <m:r>
                            <a:rPr lang="en-US" altLang="ko-Kore-KR" sz="1800" i="1">
                              <a:latin typeface="Cambria Math" panose="02040503050406030204" pitchFamily="18" charset="0"/>
                              <a:ea typeface="Cambria Math" panose="02040503050406030204" pitchFamily="18" charset="0"/>
                            </a:rPr>
                            <m:t>𝜕</m:t>
                          </m:r>
                          <m:sSup>
                            <m:sSupPr>
                              <m:ctrlPr>
                                <a:rPr lang="en-US" altLang="ko-Kore-KR" sz="1800" i="1">
                                  <a:latin typeface="Cambria Math" panose="02040503050406030204" pitchFamily="18" charset="0"/>
                                  <a:ea typeface="Cambria Math" panose="02040503050406030204" pitchFamily="18" charset="0"/>
                                </a:rPr>
                              </m:ctrlPr>
                            </m:sSupPr>
                            <m:e>
                              <m:r>
                                <a:rPr lang="en-US" altLang="ko-Kore-KR" sz="1800" i="1">
                                  <a:latin typeface="Cambria Math" panose="02040503050406030204" pitchFamily="18" charset="0"/>
                                  <a:ea typeface="Cambria Math" panose="02040503050406030204" pitchFamily="18" charset="0"/>
                                </a:rPr>
                                <m:t>𝑟</m:t>
                              </m:r>
                            </m:e>
                            <m:sup>
                              <m:r>
                                <a:rPr lang="en-US" altLang="ko-Kore-KR" sz="1800" i="1">
                                  <a:latin typeface="Cambria Math" panose="02040503050406030204" pitchFamily="18" charset="0"/>
                                  <a:ea typeface="Cambria Math" panose="02040503050406030204" pitchFamily="18" charset="0"/>
                                </a:rPr>
                                <m:t>2</m:t>
                              </m:r>
                            </m:sup>
                          </m:sSup>
                        </m:den>
                      </m:f>
                      <m:r>
                        <a:rPr lang="en-US" altLang="ko-Kore-KR" sz="1800" b="0" i="1" smtClean="0">
                          <a:latin typeface="Cambria Math" panose="02040503050406030204" pitchFamily="18" charset="0"/>
                          <a:ea typeface="Cambria Math" panose="02040503050406030204" pitchFamily="18" charset="0"/>
                        </a:rPr>
                        <m:t>+</m:t>
                      </m:r>
                      <m:f>
                        <m:fPr>
                          <m:ctrlPr>
                            <a:rPr lang="en-US" altLang="ko-Kore-KR" sz="1800" i="1">
                              <a:latin typeface="Cambria Math" panose="02040503050406030204" pitchFamily="18" charset="0"/>
                              <a:ea typeface="Cambria Math" panose="02040503050406030204" pitchFamily="18" charset="0"/>
                            </a:rPr>
                          </m:ctrlPr>
                        </m:fPr>
                        <m:num>
                          <m:r>
                            <a:rPr lang="en-US" altLang="ko-Kore-KR" sz="1800" i="1">
                              <a:latin typeface="Cambria Math" panose="02040503050406030204" pitchFamily="18" charset="0"/>
                              <a:ea typeface="Cambria Math" panose="02040503050406030204" pitchFamily="18" charset="0"/>
                            </a:rPr>
                            <m:t>2</m:t>
                          </m:r>
                        </m:num>
                        <m:den>
                          <m:r>
                            <a:rPr lang="en-US" altLang="ko-Kore-KR" sz="1800" i="1">
                              <a:latin typeface="Cambria Math" panose="02040503050406030204" pitchFamily="18" charset="0"/>
                              <a:ea typeface="Cambria Math" panose="02040503050406030204" pitchFamily="18" charset="0"/>
                            </a:rPr>
                            <m:t>𝑟</m:t>
                          </m:r>
                        </m:den>
                      </m:f>
                      <m:sSub>
                        <m:sSubPr>
                          <m:ctrlPr>
                            <a:rPr lang="en-US" altLang="ko-Kore-KR" sz="1800" i="1">
                              <a:latin typeface="Cambria Math" panose="02040503050406030204" pitchFamily="18" charset="0"/>
                            </a:rPr>
                          </m:ctrlPr>
                        </m:sSubPr>
                        <m:e>
                          <m:r>
                            <a:rPr lang="en-US" altLang="ko-Kore-KR" sz="1800" i="1">
                              <a:latin typeface="Cambria Math" panose="02040503050406030204" pitchFamily="18" charset="0"/>
                            </a:rPr>
                            <m:t>𝐷</m:t>
                          </m:r>
                        </m:e>
                        <m:sub>
                          <m:r>
                            <a:rPr lang="en-US" altLang="ko-Kore-KR" sz="1800" i="1">
                              <a:latin typeface="Cambria Math" panose="02040503050406030204" pitchFamily="18" charset="0"/>
                            </a:rPr>
                            <m:t>𝑖</m:t>
                          </m:r>
                        </m:sub>
                      </m:sSub>
                      <m:f>
                        <m:fPr>
                          <m:ctrlPr>
                            <a:rPr lang="en-US" altLang="ko-Kore-KR" sz="1800" i="1">
                              <a:latin typeface="Cambria Math" panose="02040503050406030204" pitchFamily="18" charset="0"/>
                            </a:rPr>
                          </m:ctrlPr>
                        </m:fPr>
                        <m:num>
                          <m:r>
                            <a:rPr lang="en-US" altLang="ko-Kore-KR" sz="1800" i="1">
                              <a:latin typeface="Cambria Math" panose="02040503050406030204" pitchFamily="18" charset="0"/>
                              <a:ea typeface="Cambria Math" panose="02040503050406030204" pitchFamily="18" charset="0"/>
                            </a:rPr>
                            <m:t>𝜕</m:t>
                          </m:r>
                          <m:sSub>
                            <m:sSubPr>
                              <m:ctrlPr>
                                <a:rPr lang="en-US" altLang="ko-Kore-KR" sz="1800" i="1">
                                  <a:latin typeface="Cambria Math" panose="02040503050406030204" pitchFamily="18" charset="0"/>
                                  <a:ea typeface="Cambria Math" panose="02040503050406030204" pitchFamily="18" charset="0"/>
                                </a:rPr>
                              </m:ctrlPr>
                            </m:sSubPr>
                            <m:e>
                              <m:r>
                                <a:rPr lang="en-US" altLang="ko-Kore-KR" sz="1800" b="0" i="1" smtClean="0">
                                  <a:latin typeface="Cambria Math" panose="02040503050406030204" pitchFamily="18" charset="0"/>
                                  <a:ea typeface="Cambria Math" panose="02040503050406030204" pitchFamily="18" charset="0"/>
                                </a:rPr>
                                <m:t>𝐶</m:t>
                              </m:r>
                            </m:e>
                            <m:sub>
                              <m:r>
                                <a:rPr lang="en-US" altLang="ko-Kore-KR" sz="1800" i="1">
                                  <a:latin typeface="Cambria Math" panose="02040503050406030204" pitchFamily="18" charset="0"/>
                                  <a:ea typeface="Cambria Math" panose="02040503050406030204" pitchFamily="18" charset="0"/>
                                </a:rPr>
                                <m:t>𝑖</m:t>
                              </m:r>
                            </m:sub>
                          </m:sSub>
                          <m:r>
                            <a:rPr lang="en-US" altLang="ko-Kore-KR" sz="1800" b="0" i="1" smtClean="0">
                              <a:latin typeface="Cambria Math" panose="02040503050406030204" pitchFamily="18" charset="0"/>
                              <a:ea typeface="Cambria Math" panose="02040503050406030204" pitchFamily="18" charset="0"/>
                            </a:rPr>
                            <m:t>(</m:t>
                          </m:r>
                          <m:r>
                            <a:rPr lang="en-US" altLang="ko-Kore-KR" sz="1800" b="0" i="1" smtClean="0">
                              <a:latin typeface="Cambria Math" panose="02040503050406030204" pitchFamily="18" charset="0"/>
                              <a:ea typeface="Cambria Math" panose="02040503050406030204" pitchFamily="18" charset="0"/>
                            </a:rPr>
                            <m:t>𝑠</m:t>
                          </m:r>
                          <m:r>
                            <a:rPr lang="en-US" altLang="ko-Kore-KR" sz="1800" b="0" i="1" smtClean="0">
                              <a:latin typeface="Cambria Math" panose="02040503050406030204" pitchFamily="18" charset="0"/>
                              <a:ea typeface="Cambria Math" panose="02040503050406030204" pitchFamily="18" charset="0"/>
                            </a:rPr>
                            <m:t>)</m:t>
                          </m:r>
                        </m:num>
                        <m:den>
                          <m:r>
                            <a:rPr lang="en-US" altLang="ko-Kore-KR" sz="1800" i="1">
                              <a:latin typeface="Cambria Math" panose="02040503050406030204" pitchFamily="18" charset="0"/>
                              <a:ea typeface="Cambria Math" panose="02040503050406030204" pitchFamily="18" charset="0"/>
                            </a:rPr>
                            <m:t>𝜕</m:t>
                          </m:r>
                          <m:r>
                            <a:rPr lang="en-US" altLang="ko-Kore-KR" sz="1800" i="1">
                              <a:latin typeface="Cambria Math" panose="02040503050406030204" pitchFamily="18" charset="0"/>
                              <a:ea typeface="Cambria Math" panose="02040503050406030204" pitchFamily="18" charset="0"/>
                            </a:rPr>
                            <m:t>𝑟</m:t>
                          </m:r>
                        </m:den>
                      </m:f>
                    </m:oMath>
                  </m:oMathPara>
                </a14:m>
                <a:endParaRPr lang="en-US" sz="1800" dirty="0"/>
              </a:p>
            </p:txBody>
          </p:sp>
        </mc:Choice>
        <mc:Fallback xmlns="">
          <p:sp>
            <p:nvSpPr>
              <p:cNvPr id="10" name="Content Placeholder 2">
                <a:extLst>
                  <a:ext uri="{FF2B5EF4-FFF2-40B4-BE49-F238E27FC236}">
                    <a16:creationId xmlns:a16="http://schemas.microsoft.com/office/drawing/2014/main" id="{F40A36FD-842A-2847-B216-744B2EA88FBC}"/>
                  </a:ext>
                </a:extLst>
              </p:cNvPr>
              <p:cNvSpPr txBox="1">
                <a:spLocks noRot="1" noChangeAspect="1" noMove="1" noResize="1" noEditPoints="1" noAdjustHandles="1" noChangeArrowheads="1" noChangeShapeType="1" noTextEdit="1"/>
              </p:cNvSpPr>
              <p:nvPr/>
            </p:nvSpPr>
            <p:spPr>
              <a:xfrm>
                <a:off x="152400" y="2653922"/>
                <a:ext cx="3477660" cy="1765678"/>
              </a:xfrm>
              <a:prstGeom prst="rect">
                <a:avLst/>
              </a:prstGeom>
              <a:blipFill>
                <a:blip r:embed="rId3"/>
                <a:stretch>
                  <a:fillRect/>
                </a:stretch>
              </a:blipFill>
              <a:ln>
                <a:solidFill>
                  <a:srgbClr val="0070C0"/>
                </a:solidFill>
              </a:ln>
            </p:spPr>
            <p:txBody>
              <a:bodyPr/>
              <a:lstStyle/>
              <a:p>
                <a:r>
                  <a:rPr lang="ko-Kore-KR" altLang="en-US">
                    <a:noFill/>
                  </a:rPr>
                  <a:t> </a:t>
                </a:r>
              </a:p>
            </p:txBody>
          </p:sp>
        </mc:Fallback>
      </mc:AlternateContent>
      <p:sp>
        <p:nvSpPr>
          <p:cNvPr id="11" name="TextBox 10">
            <a:extLst>
              <a:ext uri="{FF2B5EF4-FFF2-40B4-BE49-F238E27FC236}">
                <a16:creationId xmlns:a16="http://schemas.microsoft.com/office/drawing/2014/main" id="{B33C7D8D-D39E-F14F-BBC7-10D50CC75092}"/>
              </a:ext>
            </a:extLst>
          </p:cNvPr>
          <p:cNvSpPr txBox="1"/>
          <p:nvPr/>
        </p:nvSpPr>
        <p:spPr>
          <a:xfrm>
            <a:off x="974650" y="1447800"/>
            <a:ext cx="5578550" cy="338554"/>
          </a:xfrm>
          <a:prstGeom prst="rect">
            <a:avLst/>
          </a:prstGeom>
          <a:noFill/>
        </p:spPr>
        <p:txBody>
          <a:bodyPr wrap="square" rtlCol="0">
            <a:spAutoFit/>
          </a:bodyPr>
          <a:lstStyle/>
          <a:p>
            <a:pPr marL="285750" indent="-285750">
              <a:buFont typeface="Arial" panose="020B0604020202020204" pitchFamily="34" charset="0"/>
              <a:buChar char="•"/>
            </a:pPr>
            <a:r>
              <a:rPr kumimoji="1" lang="en-US" altLang="ko-Kore-KR" sz="1600" dirty="0"/>
              <a:t>Compute Transfer functions between the input and output</a:t>
            </a:r>
            <a:endParaRPr kumimoji="1" lang="ko-Kore-KR" altLang="en-US" sz="1600" dirty="0"/>
          </a:p>
        </p:txBody>
      </p:sp>
      <p:sp>
        <p:nvSpPr>
          <p:cNvPr id="12" name="TextBox 11">
            <a:extLst>
              <a:ext uri="{FF2B5EF4-FFF2-40B4-BE49-F238E27FC236}">
                <a16:creationId xmlns:a16="http://schemas.microsoft.com/office/drawing/2014/main" id="{F03419AD-185D-6045-AB32-F4BEB25D56B0}"/>
              </a:ext>
            </a:extLst>
          </p:cNvPr>
          <p:cNvSpPr txBox="1"/>
          <p:nvPr/>
        </p:nvSpPr>
        <p:spPr>
          <a:xfrm>
            <a:off x="266700" y="2206029"/>
            <a:ext cx="3238500" cy="338554"/>
          </a:xfrm>
          <a:prstGeom prst="rect">
            <a:avLst/>
          </a:prstGeom>
          <a:noFill/>
        </p:spPr>
        <p:txBody>
          <a:bodyPr wrap="square" rtlCol="0">
            <a:spAutoFit/>
          </a:bodyPr>
          <a:lstStyle/>
          <a:p>
            <a:pPr algn="ctr"/>
            <a:r>
              <a:rPr kumimoji="1" lang="en-US" altLang="ko-Kore-KR" sz="1600" dirty="0">
                <a:solidFill>
                  <a:srgbClr val="0070C0"/>
                </a:solidFill>
              </a:rPr>
              <a:t>Laplace Spherical Diffusion Equation</a:t>
            </a:r>
            <a:endParaRPr kumimoji="1" lang="ko-Kore-KR" altLang="en-US" sz="1600" dirty="0">
              <a:solidFill>
                <a:srgbClr val="0070C0"/>
              </a:solidFill>
            </a:endParaRPr>
          </a:p>
        </p:txBody>
      </p:sp>
      <mc:AlternateContent xmlns:mc="http://schemas.openxmlformats.org/markup-compatibility/2006" xmlns:a14="http://schemas.microsoft.com/office/drawing/2010/main">
        <mc:Choice Requires="a14">
          <p:sp>
            <p:nvSpPr>
              <p:cNvPr id="19" name="Content Placeholder 2">
                <a:extLst>
                  <a:ext uri="{FF2B5EF4-FFF2-40B4-BE49-F238E27FC236}">
                    <a16:creationId xmlns:a16="http://schemas.microsoft.com/office/drawing/2014/main" id="{6144A7CA-6DC0-EF40-89B2-70FD69C9D42A}"/>
                  </a:ext>
                </a:extLst>
              </p:cNvPr>
              <p:cNvSpPr txBox="1">
                <a:spLocks/>
              </p:cNvSpPr>
              <p:nvPr/>
            </p:nvSpPr>
            <p:spPr>
              <a:xfrm>
                <a:off x="704850" y="5067125"/>
                <a:ext cx="2362200" cy="1060167"/>
              </a:xfrm>
              <a:prstGeom prst="rect">
                <a:avLst/>
              </a:prstGeom>
              <a:ln>
                <a:solidFill>
                  <a:srgbClr val="0070C0"/>
                </a:solidFill>
              </a:ln>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just">
                  <a:buNone/>
                </a:pPr>
                <a:r>
                  <a:rPr lang="en-US" sz="1600" dirty="0"/>
                  <a:t> </a:t>
                </a:r>
                <a14:m>
                  <m:oMath xmlns:m="http://schemas.openxmlformats.org/officeDocument/2006/math">
                    <m:f>
                      <m:fPr>
                        <m:ctrlPr>
                          <a:rPr lang="en-US" altLang="ko-Kore-KR" sz="1600" i="1">
                            <a:latin typeface="Cambria Math" panose="02040503050406030204" pitchFamily="18" charset="0"/>
                          </a:rPr>
                        </m:ctrlPr>
                      </m:fPr>
                      <m:num>
                        <m:r>
                          <a:rPr lang="en-US" altLang="ko-Kore-KR" sz="1600" i="1">
                            <a:latin typeface="Cambria Math" panose="02040503050406030204" pitchFamily="18" charset="0"/>
                            <a:ea typeface="Cambria Math" panose="02040503050406030204" pitchFamily="18" charset="0"/>
                          </a:rPr>
                          <m:t>𝜕</m:t>
                        </m:r>
                        <m:sSub>
                          <m:sSubPr>
                            <m:ctrlPr>
                              <a:rPr lang="en-US" altLang="ko-Kore-KR" sz="1600" i="1">
                                <a:latin typeface="Cambria Math" panose="02040503050406030204" pitchFamily="18" charset="0"/>
                                <a:ea typeface="Cambria Math" panose="02040503050406030204" pitchFamily="18" charset="0"/>
                              </a:rPr>
                            </m:ctrlPr>
                          </m:sSubPr>
                          <m:e>
                            <m:r>
                              <a:rPr lang="en-US" altLang="ko-Kore-KR" sz="1600" i="1">
                                <a:latin typeface="Cambria Math" panose="02040503050406030204" pitchFamily="18" charset="0"/>
                                <a:ea typeface="Cambria Math" panose="02040503050406030204" pitchFamily="18" charset="0"/>
                              </a:rPr>
                              <m:t>𝑐</m:t>
                            </m:r>
                          </m:e>
                          <m:sub>
                            <m:r>
                              <a:rPr lang="en-US" altLang="ko-Kore-KR" sz="1600" i="1">
                                <a:latin typeface="Cambria Math" panose="02040503050406030204" pitchFamily="18" charset="0"/>
                                <a:ea typeface="Cambria Math" panose="02040503050406030204" pitchFamily="18" charset="0"/>
                              </a:rPr>
                              <m:t>𝑖</m:t>
                            </m:r>
                          </m:sub>
                        </m:sSub>
                      </m:num>
                      <m:den>
                        <m:r>
                          <a:rPr lang="en-US" altLang="ko-Kore-KR" sz="1600" i="1">
                            <a:latin typeface="Cambria Math" panose="02040503050406030204" pitchFamily="18" charset="0"/>
                            <a:ea typeface="Cambria Math" panose="02040503050406030204" pitchFamily="18" charset="0"/>
                          </a:rPr>
                          <m:t>𝜕</m:t>
                        </m:r>
                        <m:r>
                          <a:rPr lang="en-US" altLang="ko-Kore-KR" sz="1600" i="1">
                            <a:latin typeface="Cambria Math" panose="02040503050406030204" pitchFamily="18" charset="0"/>
                            <a:ea typeface="Cambria Math" panose="02040503050406030204" pitchFamily="18" charset="0"/>
                          </a:rPr>
                          <m:t>𝑟</m:t>
                        </m:r>
                      </m:den>
                    </m:f>
                    <m:r>
                      <a:rPr lang="en-US" altLang="ko-Kore-KR" sz="1600" b="0" i="1" smtClean="0">
                        <a:latin typeface="Cambria Math" panose="02040503050406030204" pitchFamily="18" charset="0"/>
                        <a:ea typeface="Cambria Math" panose="02040503050406030204" pitchFamily="18" charset="0"/>
                      </a:rPr>
                      <m:t>=0         (</m:t>
                    </m:r>
                    <m:r>
                      <a:rPr lang="en-US" altLang="ko-Kore-KR" sz="1600" b="0" i="1" smtClean="0">
                        <a:latin typeface="Cambria Math" panose="02040503050406030204" pitchFamily="18" charset="0"/>
                        <a:ea typeface="Cambria Math" panose="02040503050406030204" pitchFamily="18" charset="0"/>
                      </a:rPr>
                      <m:t>𝑟</m:t>
                    </m:r>
                    <m:r>
                      <a:rPr lang="en-US" altLang="ko-Kore-KR" sz="1600" b="0" i="1" smtClean="0">
                        <a:latin typeface="Cambria Math" panose="02040503050406030204" pitchFamily="18" charset="0"/>
                        <a:ea typeface="Cambria Math" panose="02040503050406030204" pitchFamily="18" charset="0"/>
                      </a:rPr>
                      <m:t>=</m:t>
                    </m:r>
                    <m:sSub>
                      <m:sSubPr>
                        <m:ctrlPr>
                          <a:rPr lang="en-US" altLang="ko-Kore-KR" sz="1600" b="0" i="1" smtClean="0">
                            <a:latin typeface="Cambria Math" panose="02040503050406030204" pitchFamily="18" charset="0"/>
                            <a:ea typeface="Cambria Math" panose="02040503050406030204" pitchFamily="18" charset="0"/>
                          </a:rPr>
                        </m:ctrlPr>
                      </m:sSubPr>
                      <m:e>
                        <m:r>
                          <a:rPr lang="en-US" altLang="ko-Kore-KR" sz="1600" b="0" i="1" smtClean="0">
                            <a:latin typeface="Cambria Math" panose="02040503050406030204" pitchFamily="18" charset="0"/>
                            <a:ea typeface="Cambria Math" panose="02040503050406030204" pitchFamily="18" charset="0"/>
                          </a:rPr>
                          <m:t>𝑟</m:t>
                        </m:r>
                      </m:e>
                      <m:sub>
                        <m:r>
                          <a:rPr lang="en-US" altLang="ko-Kore-KR" sz="1600" b="0" i="1" smtClean="0">
                            <a:latin typeface="Cambria Math" panose="02040503050406030204" pitchFamily="18" charset="0"/>
                            <a:ea typeface="Cambria Math" panose="02040503050406030204" pitchFamily="18" charset="0"/>
                          </a:rPr>
                          <m:t>0</m:t>
                        </m:r>
                      </m:sub>
                    </m:sSub>
                    <m:r>
                      <a:rPr lang="en-US" altLang="ko-Kore-KR" sz="1600" b="0" i="1" smtClean="0">
                        <a:latin typeface="Cambria Math" panose="02040503050406030204" pitchFamily="18" charset="0"/>
                        <a:ea typeface="Cambria Math" panose="02040503050406030204" pitchFamily="18" charset="0"/>
                      </a:rPr>
                      <m:t>=0)</m:t>
                    </m:r>
                  </m:oMath>
                </a14:m>
                <a:r>
                  <a:rPr lang="en-US" sz="1600" dirty="0"/>
                  <a:t>  </a:t>
                </a:r>
              </a:p>
              <a:p>
                <a:pPr marL="0" indent="0">
                  <a:buNone/>
                </a:pPr>
                <a:r>
                  <a:rPr lang="en-US" sz="1600" dirty="0"/>
                  <a:t> </a:t>
                </a:r>
                <a14:m>
                  <m:oMath xmlns:m="http://schemas.openxmlformats.org/officeDocument/2006/math">
                    <m:f>
                      <m:fPr>
                        <m:ctrlPr>
                          <a:rPr lang="en-US" altLang="ko-Kore-KR" sz="1600" i="1">
                            <a:latin typeface="Cambria Math" panose="02040503050406030204" pitchFamily="18" charset="0"/>
                          </a:rPr>
                        </m:ctrlPr>
                      </m:fPr>
                      <m:num>
                        <m:r>
                          <a:rPr lang="en-US" altLang="ko-Kore-KR" sz="1600" i="1">
                            <a:latin typeface="Cambria Math" panose="02040503050406030204" pitchFamily="18" charset="0"/>
                            <a:ea typeface="Cambria Math" panose="02040503050406030204" pitchFamily="18" charset="0"/>
                          </a:rPr>
                          <m:t>𝜕</m:t>
                        </m:r>
                        <m:sSub>
                          <m:sSubPr>
                            <m:ctrlPr>
                              <a:rPr lang="en-US" altLang="ko-Kore-KR" sz="1600" i="1">
                                <a:latin typeface="Cambria Math" panose="02040503050406030204" pitchFamily="18" charset="0"/>
                                <a:ea typeface="Cambria Math" panose="02040503050406030204" pitchFamily="18" charset="0"/>
                              </a:rPr>
                            </m:ctrlPr>
                          </m:sSubPr>
                          <m:e>
                            <m:r>
                              <a:rPr lang="en-US" altLang="ko-Kore-KR" sz="1600" i="1">
                                <a:latin typeface="Cambria Math" panose="02040503050406030204" pitchFamily="18" charset="0"/>
                                <a:ea typeface="Cambria Math" panose="02040503050406030204" pitchFamily="18" charset="0"/>
                              </a:rPr>
                              <m:t>𝑐</m:t>
                            </m:r>
                          </m:e>
                          <m:sub>
                            <m:r>
                              <a:rPr lang="en-US" altLang="ko-Kore-KR" sz="1600" i="1">
                                <a:latin typeface="Cambria Math" panose="02040503050406030204" pitchFamily="18" charset="0"/>
                                <a:ea typeface="Cambria Math" panose="02040503050406030204" pitchFamily="18" charset="0"/>
                              </a:rPr>
                              <m:t>𝑖</m:t>
                            </m:r>
                          </m:sub>
                        </m:sSub>
                      </m:num>
                      <m:den>
                        <m:r>
                          <a:rPr lang="en-US" altLang="ko-Kore-KR" sz="1600" i="1">
                            <a:latin typeface="Cambria Math" panose="02040503050406030204" pitchFamily="18" charset="0"/>
                            <a:ea typeface="Cambria Math" panose="02040503050406030204" pitchFamily="18" charset="0"/>
                          </a:rPr>
                          <m:t>𝜕</m:t>
                        </m:r>
                        <m:r>
                          <a:rPr lang="en-US" altLang="ko-Kore-KR" sz="1600" i="1">
                            <a:latin typeface="Cambria Math" panose="02040503050406030204" pitchFamily="18" charset="0"/>
                            <a:ea typeface="Cambria Math" panose="02040503050406030204" pitchFamily="18" charset="0"/>
                          </a:rPr>
                          <m:t>𝑟</m:t>
                        </m:r>
                      </m:den>
                    </m:f>
                    <m:r>
                      <a:rPr lang="en-US" altLang="ko-Kore-KR" sz="1600" i="1">
                        <a:latin typeface="Cambria Math" panose="02040503050406030204" pitchFamily="18" charset="0"/>
                        <a:ea typeface="Cambria Math" panose="02040503050406030204" pitchFamily="18" charset="0"/>
                      </a:rPr>
                      <m:t>=</m:t>
                    </m:r>
                    <m:r>
                      <a:rPr lang="en-US" altLang="ko-Kore-KR" sz="1600" b="0" i="1" smtClean="0">
                        <a:latin typeface="Cambria Math" panose="02040503050406030204" pitchFamily="18" charset="0"/>
                        <a:ea typeface="Cambria Math" panose="02040503050406030204" pitchFamily="18" charset="0"/>
                      </a:rPr>
                      <m:t>−</m:t>
                    </m:r>
                    <m:f>
                      <m:fPr>
                        <m:ctrlPr>
                          <a:rPr lang="en-US" altLang="ko-Kore-KR" sz="1600" b="0" i="1" smtClean="0">
                            <a:latin typeface="Cambria Math" panose="02040503050406030204" pitchFamily="18" charset="0"/>
                            <a:ea typeface="Cambria Math" panose="02040503050406030204" pitchFamily="18" charset="0"/>
                          </a:rPr>
                        </m:ctrlPr>
                      </m:fPr>
                      <m:num>
                        <m:sSub>
                          <m:sSubPr>
                            <m:ctrlPr>
                              <a:rPr lang="en-US" altLang="ko-Kore-KR" sz="1600" b="0" i="1" smtClean="0">
                                <a:latin typeface="Cambria Math" panose="02040503050406030204" pitchFamily="18" charset="0"/>
                                <a:ea typeface="Cambria Math" panose="02040503050406030204" pitchFamily="18" charset="0"/>
                              </a:rPr>
                            </m:ctrlPr>
                          </m:sSubPr>
                          <m:e>
                            <m:r>
                              <a:rPr lang="en-US" altLang="ko-Kore-KR" sz="1600" b="0" i="1" smtClean="0">
                                <a:latin typeface="Cambria Math" panose="02040503050406030204" pitchFamily="18" charset="0"/>
                                <a:ea typeface="Cambria Math" panose="02040503050406030204" pitchFamily="18" charset="0"/>
                              </a:rPr>
                              <m:t>𝐽</m:t>
                            </m:r>
                          </m:e>
                          <m:sub>
                            <m:r>
                              <a:rPr lang="en-US" altLang="ko-Kore-KR" sz="1600" b="0" i="1" smtClean="0">
                                <a:latin typeface="Cambria Math" panose="02040503050406030204" pitchFamily="18" charset="0"/>
                                <a:ea typeface="Cambria Math" panose="02040503050406030204" pitchFamily="18" charset="0"/>
                              </a:rPr>
                              <m:t>𝑖</m:t>
                            </m:r>
                          </m:sub>
                        </m:sSub>
                      </m:num>
                      <m:den>
                        <m:sSub>
                          <m:sSubPr>
                            <m:ctrlPr>
                              <a:rPr lang="en-US" altLang="ko-Kore-KR" sz="1600" i="1">
                                <a:latin typeface="Cambria Math" panose="02040503050406030204" pitchFamily="18" charset="0"/>
                              </a:rPr>
                            </m:ctrlPr>
                          </m:sSubPr>
                          <m:e>
                            <m:r>
                              <a:rPr lang="en-US" altLang="ko-Kore-KR" sz="1600" i="1">
                                <a:latin typeface="Cambria Math" panose="02040503050406030204" pitchFamily="18" charset="0"/>
                              </a:rPr>
                              <m:t>𝐷</m:t>
                            </m:r>
                          </m:e>
                          <m:sub>
                            <m:r>
                              <a:rPr lang="en-US" altLang="ko-Kore-KR" sz="1600" i="1">
                                <a:latin typeface="Cambria Math" panose="02040503050406030204" pitchFamily="18" charset="0"/>
                              </a:rPr>
                              <m:t>𝑖</m:t>
                            </m:r>
                          </m:sub>
                        </m:sSub>
                        <m:sSub>
                          <m:sSubPr>
                            <m:ctrlPr>
                              <a:rPr lang="en-US" altLang="ko-Kore-KR" sz="1600" b="0" i="1" smtClean="0">
                                <a:latin typeface="Cambria Math" panose="02040503050406030204" pitchFamily="18" charset="0"/>
                                <a:ea typeface="Cambria Math" panose="02040503050406030204" pitchFamily="18" charset="0"/>
                              </a:rPr>
                            </m:ctrlPr>
                          </m:sSubPr>
                          <m:e>
                            <m:r>
                              <a:rPr lang="en-US" altLang="ko-Kore-KR" sz="1600" b="0" i="1" smtClean="0">
                                <a:latin typeface="Cambria Math" panose="02040503050406030204" pitchFamily="18" charset="0"/>
                                <a:ea typeface="Cambria Math" panose="02040503050406030204" pitchFamily="18" charset="0"/>
                              </a:rPr>
                              <m:t>𝑎</m:t>
                            </m:r>
                          </m:e>
                          <m:sub>
                            <m:r>
                              <a:rPr lang="en-US" altLang="ko-Kore-KR" sz="1600" b="0" i="1" smtClean="0">
                                <a:latin typeface="Cambria Math" panose="02040503050406030204" pitchFamily="18" charset="0"/>
                                <a:ea typeface="Cambria Math" panose="02040503050406030204" pitchFamily="18" charset="0"/>
                              </a:rPr>
                              <m:t>𝑖</m:t>
                            </m:r>
                          </m:sub>
                        </m:sSub>
                        <m:r>
                          <a:rPr lang="en-US" altLang="ko-Kore-KR" sz="1600" b="0" i="1" smtClean="0">
                            <a:latin typeface="Cambria Math" panose="02040503050406030204" pitchFamily="18" charset="0"/>
                            <a:ea typeface="Cambria Math" panose="02040503050406030204" pitchFamily="18" charset="0"/>
                          </a:rPr>
                          <m:t>𝐹</m:t>
                        </m:r>
                      </m:den>
                    </m:f>
                    <m:r>
                      <a:rPr lang="en-US" altLang="ko-Kore-KR" sz="1600" i="1">
                        <a:latin typeface="Cambria Math" panose="02040503050406030204" pitchFamily="18" charset="0"/>
                        <a:ea typeface="Cambria Math" panose="02040503050406030204" pitchFamily="18" charset="0"/>
                      </a:rPr>
                      <m:t> </m:t>
                    </m:r>
                    <m:r>
                      <a:rPr lang="en-US" altLang="ko-Kore-KR" sz="1600" b="0" i="1" smtClean="0">
                        <a:latin typeface="Cambria Math" panose="02040503050406030204" pitchFamily="18" charset="0"/>
                        <a:ea typeface="Cambria Math" panose="02040503050406030204" pitchFamily="18" charset="0"/>
                      </a:rPr>
                      <m:t>     </m:t>
                    </m:r>
                    <m:r>
                      <a:rPr lang="en-US" altLang="ko-Kore-KR" sz="1600" i="1">
                        <a:latin typeface="Cambria Math" panose="02040503050406030204" pitchFamily="18" charset="0"/>
                        <a:ea typeface="Cambria Math" panose="02040503050406030204" pitchFamily="18" charset="0"/>
                      </a:rPr>
                      <m:t>(</m:t>
                    </m:r>
                    <m:r>
                      <a:rPr lang="en-US" altLang="ko-Kore-KR" sz="1600" i="1">
                        <a:latin typeface="Cambria Math" panose="02040503050406030204" pitchFamily="18" charset="0"/>
                        <a:ea typeface="Cambria Math" panose="02040503050406030204" pitchFamily="18" charset="0"/>
                      </a:rPr>
                      <m:t>𝑟</m:t>
                    </m:r>
                    <m:r>
                      <a:rPr lang="en-US" altLang="ko-Kore-KR" sz="1600" i="1">
                        <a:latin typeface="Cambria Math" panose="02040503050406030204" pitchFamily="18" charset="0"/>
                        <a:ea typeface="Cambria Math" panose="02040503050406030204" pitchFamily="18" charset="0"/>
                      </a:rPr>
                      <m:t>=</m:t>
                    </m:r>
                    <m:sSub>
                      <m:sSubPr>
                        <m:ctrlPr>
                          <a:rPr lang="en-US" altLang="ko-Kore-KR" sz="1600" i="1">
                            <a:latin typeface="Cambria Math" panose="02040503050406030204" pitchFamily="18" charset="0"/>
                            <a:ea typeface="Cambria Math" panose="02040503050406030204" pitchFamily="18" charset="0"/>
                          </a:rPr>
                        </m:ctrlPr>
                      </m:sSubPr>
                      <m:e>
                        <m:r>
                          <a:rPr lang="en-US" altLang="ko-Kore-KR" sz="1600" i="1">
                            <a:latin typeface="Cambria Math" panose="02040503050406030204" pitchFamily="18" charset="0"/>
                            <a:ea typeface="Cambria Math" panose="02040503050406030204" pitchFamily="18" charset="0"/>
                          </a:rPr>
                          <m:t>𝑅</m:t>
                        </m:r>
                      </m:e>
                      <m:sub>
                        <m:r>
                          <a:rPr lang="en-US" altLang="ko-Kore-KR" sz="1600" i="1">
                            <a:latin typeface="Cambria Math" panose="02040503050406030204" pitchFamily="18" charset="0"/>
                            <a:ea typeface="Cambria Math" panose="02040503050406030204" pitchFamily="18" charset="0"/>
                          </a:rPr>
                          <m:t>𝑖</m:t>
                        </m:r>
                      </m:sub>
                    </m:sSub>
                    <m:r>
                      <a:rPr lang="en-US" altLang="ko-Kore-KR" sz="1600" i="1">
                        <a:latin typeface="Cambria Math" panose="02040503050406030204" pitchFamily="18" charset="0"/>
                        <a:ea typeface="Cambria Math" panose="02040503050406030204" pitchFamily="18" charset="0"/>
                      </a:rPr>
                      <m:t>)</m:t>
                    </m:r>
                  </m:oMath>
                </a14:m>
                <a:r>
                  <a:rPr lang="en-US" sz="1600" dirty="0"/>
                  <a:t> </a:t>
                </a:r>
              </a:p>
            </p:txBody>
          </p:sp>
        </mc:Choice>
        <mc:Fallback xmlns="">
          <p:sp>
            <p:nvSpPr>
              <p:cNvPr id="19" name="Content Placeholder 2">
                <a:extLst>
                  <a:ext uri="{FF2B5EF4-FFF2-40B4-BE49-F238E27FC236}">
                    <a16:creationId xmlns:a16="http://schemas.microsoft.com/office/drawing/2014/main" id="{6144A7CA-6DC0-EF40-89B2-70FD69C9D42A}"/>
                  </a:ext>
                </a:extLst>
              </p:cNvPr>
              <p:cNvSpPr txBox="1">
                <a:spLocks noRot="1" noChangeAspect="1" noMove="1" noResize="1" noEditPoints="1" noAdjustHandles="1" noChangeArrowheads="1" noChangeShapeType="1" noTextEdit="1"/>
              </p:cNvSpPr>
              <p:nvPr/>
            </p:nvSpPr>
            <p:spPr>
              <a:xfrm>
                <a:off x="704850" y="5067125"/>
                <a:ext cx="2362200" cy="1060167"/>
              </a:xfrm>
              <a:prstGeom prst="rect">
                <a:avLst/>
              </a:prstGeom>
              <a:blipFill>
                <a:blip r:embed="rId4"/>
                <a:stretch>
                  <a:fillRect/>
                </a:stretch>
              </a:blipFill>
              <a:ln>
                <a:solidFill>
                  <a:srgbClr val="0070C0"/>
                </a:solidFill>
              </a:ln>
            </p:spPr>
            <p:txBody>
              <a:bodyPr/>
              <a:lstStyle/>
              <a:p>
                <a:r>
                  <a:rPr lang="ko-Kore-KR" altLang="en-US">
                    <a:noFill/>
                  </a:rPr>
                  <a:t> </a:t>
                </a:r>
              </a:p>
            </p:txBody>
          </p:sp>
        </mc:Fallback>
      </mc:AlternateContent>
      <p:sp>
        <p:nvSpPr>
          <p:cNvPr id="20" name="TextBox 19">
            <a:extLst>
              <a:ext uri="{FF2B5EF4-FFF2-40B4-BE49-F238E27FC236}">
                <a16:creationId xmlns:a16="http://schemas.microsoft.com/office/drawing/2014/main" id="{AFA8A847-6511-2C40-8F72-7F09E3A03DF6}"/>
              </a:ext>
            </a:extLst>
          </p:cNvPr>
          <p:cNvSpPr txBox="1"/>
          <p:nvPr/>
        </p:nvSpPr>
        <p:spPr>
          <a:xfrm>
            <a:off x="695325" y="4643678"/>
            <a:ext cx="2381250" cy="338554"/>
          </a:xfrm>
          <a:prstGeom prst="rect">
            <a:avLst/>
          </a:prstGeom>
          <a:noFill/>
        </p:spPr>
        <p:txBody>
          <a:bodyPr wrap="square" rtlCol="0">
            <a:spAutoFit/>
          </a:bodyPr>
          <a:lstStyle/>
          <a:p>
            <a:r>
              <a:rPr kumimoji="1" lang="en-US" altLang="ko-Kore-KR" sz="1600" dirty="0">
                <a:solidFill>
                  <a:srgbClr val="0070C0"/>
                </a:solidFill>
              </a:rPr>
              <a:t>Apply Boundary Condition</a:t>
            </a:r>
            <a:endParaRPr kumimoji="1" lang="ko-Kore-KR" altLang="en-US" sz="1600" dirty="0">
              <a:solidFill>
                <a:srgbClr val="0070C0"/>
              </a:solidFill>
            </a:endParaRPr>
          </a:p>
        </p:txBody>
      </p:sp>
      <p:sp>
        <p:nvSpPr>
          <p:cNvPr id="26" name="Title 1">
            <a:extLst>
              <a:ext uri="{FF2B5EF4-FFF2-40B4-BE49-F238E27FC236}">
                <a16:creationId xmlns:a16="http://schemas.microsoft.com/office/drawing/2014/main" id="{13152389-6EDB-8149-9409-6E0C6D291586}"/>
              </a:ext>
            </a:extLst>
          </p:cNvPr>
          <p:cNvSpPr>
            <a:spLocks noGrp="1"/>
          </p:cNvSpPr>
          <p:nvPr>
            <p:ph type="title"/>
          </p:nvPr>
        </p:nvSpPr>
        <p:spPr>
          <a:xfrm>
            <a:off x="457200" y="76200"/>
            <a:ext cx="8229600" cy="1143000"/>
          </a:xfrm>
        </p:spPr>
        <p:txBody>
          <a:bodyPr>
            <a:noAutofit/>
          </a:bodyPr>
          <a:lstStyle/>
          <a:p>
            <a:r>
              <a:rPr lang="en-US" sz="3200" dirty="0"/>
              <a:t>3. The Lithium-Ion Battery Model</a:t>
            </a:r>
          </a:p>
        </p:txBody>
      </p:sp>
      <mc:AlternateContent xmlns:mc="http://schemas.openxmlformats.org/markup-compatibility/2006" xmlns:a14="http://schemas.microsoft.com/office/drawing/2010/main">
        <mc:Choice Requires="a14">
          <p:sp>
            <p:nvSpPr>
              <p:cNvPr id="16" name="Content Placeholder 2">
                <a:extLst>
                  <a:ext uri="{FF2B5EF4-FFF2-40B4-BE49-F238E27FC236}">
                    <a16:creationId xmlns:a16="http://schemas.microsoft.com/office/drawing/2014/main" id="{C6438BE0-DC84-4F42-8029-80A5A9BA1404}"/>
                  </a:ext>
                </a:extLst>
              </p:cNvPr>
              <p:cNvSpPr txBox="1">
                <a:spLocks/>
              </p:cNvSpPr>
              <p:nvPr/>
            </p:nvSpPr>
            <p:spPr>
              <a:xfrm>
                <a:off x="304800" y="990600"/>
                <a:ext cx="5257800" cy="40949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lvl="1"/>
                <a:r>
                  <a:rPr lang="en-US" altLang="ko-Kore-KR" sz="2000" dirty="0"/>
                  <a:t>Single Particle Model (SPM) </a:t>
                </a:r>
                <a14:m>
                  <m:oMath xmlns:m="http://schemas.openxmlformats.org/officeDocument/2006/math">
                    <m:r>
                      <a:rPr kumimoji="1" lang="en-US" altLang="ko-KR" sz="2000" i="1">
                        <a:latin typeface="Cambria Math" panose="02040503050406030204" pitchFamily="18" charset="0"/>
                      </a:rPr>
                      <m:t>(</m:t>
                    </m:r>
                    <m:r>
                      <a:rPr kumimoji="1" lang="en-US" altLang="ko-KR" sz="2000" i="1">
                        <a:latin typeface="Cambria Math" panose="02040503050406030204" pitchFamily="18" charset="0"/>
                      </a:rPr>
                      <m:t>𝐶𝑜𝑛𝑡</m:t>
                    </m:r>
                    <m:r>
                      <a:rPr kumimoji="1" lang="en-US" altLang="ko-KR" sz="2000" i="1">
                        <a:latin typeface="Cambria Math" panose="02040503050406030204" pitchFamily="18" charset="0"/>
                      </a:rPr>
                      <m:t>.)</m:t>
                    </m:r>
                  </m:oMath>
                </a14:m>
                <a:r>
                  <a:rPr kumimoji="1" lang="en-US" altLang="ko-Kore-KR" sz="2000" dirty="0"/>
                  <a:t> </a:t>
                </a:r>
              </a:p>
            </p:txBody>
          </p:sp>
        </mc:Choice>
        <mc:Fallback xmlns="">
          <p:sp>
            <p:nvSpPr>
              <p:cNvPr id="16" name="Content Placeholder 2">
                <a:extLst>
                  <a:ext uri="{FF2B5EF4-FFF2-40B4-BE49-F238E27FC236}">
                    <a16:creationId xmlns:a16="http://schemas.microsoft.com/office/drawing/2014/main" id="{C6438BE0-DC84-4F42-8029-80A5A9BA1404}"/>
                  </a:ext>
                </a:extLst>
              </p:cNvPr>
              <p:cNvSpPr txBox="1">
                <a:spLocks noRot="1" noChangeAspect="1" noMove="1" noResize="1" noEditPoints="1" noAdjustHandles="1" noChangeArrowheads="1" noChangeShapeType="1" noTextEdit="1"/>
              </p:cNvSpPr>
              <p:nvPr/>
            </p:nvSpPr>
            <p:spPr>
              <a:xfrm>
                <a:off x="304800" y="990600"/>
                <a:ext cx="5257800" cy="409490"/>
              </a:xfrm>
              <a:prstGeom prst="rect">
                <a:avLst/>
              </a:prstGeom>
              <a:blipFill>
                <a:blip r:embed="rId9"/>
                <a:stretch>
                  <a:fillRect t="-9375" b="-21875"/>
                </a:stretch>
              </a:blipFill>
            </p:spPr>
            <p:txBody>
              <a:bodyPr/>
              <a:lstStyle/>
              <a:p>
                <a:r>
                  <a:rPr lang="ko-Kore-KR" altLang="en-US">
                    <a:noFill/>
                  </a:rPr>
                  <a:t> </a:t>
                </a:r>
              </a:p>
            </p:txBody>
          </p:sp>
        </mc:Fallback>
      </mc:AlternateContent>
      <p:sp>
        <p:nvSpPr>
          <p:cNvPr id="2" name="TextBox 1">
            <a:extLst>
              <a:ext uri="{FF2B5EF4-FFF2-40B4-BE49-F238E27FC236}">
                <a16:creationId xmlns:a16="http://schemas.microsoft.com/office/drawing/2014/main" id="{DCF0CA54-0EA9-C74F-A988-1D89F171001F}"/>
              </a:ext>
            </a:extLst>
          </p:cNvPr>
          <p:cNvSpPr txBox="1"/>
          <p:nvPr/>
        </p:nvSpPr>
        <p:spPr>
          <a:xfrm>
            <a:off x="1752600" y="3334594"/>
            <a:ext cx="381000" cy="369332"/>
          </a:xfrm>
          <a:prstGeom prst="rect">
            <a:avLst/>
          </a:prstGeom>
          <a:noFill/>
        </p:spPr>
        <p:txBody>
          <a:bodyPr wrap="square" rtlCol="0">
            <a:spAutoFit/>
          </a:bodyPr>
          <a:lstStyle/>
          <a:p>
            <a:r>
              <a:rPr kumimoji="1" lang="en-US" altLang="ko-Kore-KR" dirty="0"/>
              <a:t>↓</a:t>
            </a:r>
            <a:endParaRPr kumimoji="1" lang="ko-Kore-KR" altLang="en-US" dirty="0"/>
          </a:p>
        </p:txBody>
      </p:sp>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4AD3D065-49F0-6B41-AD9C-0172750194C4}"/>
                  </a:ext>
                </a:extLst>
              </p:cNvPr>
              <p:cNvSpPr txBox="1"/>
              <p:nvPr/>
            </p:nvSpPr>
            <p:spPr>
              <a:xfrm>
                <a:off x="4412133" y="3068300"/>
                <a:ext cx="4282134" cy="1074653"/>
              </a:xfrm>
              <a:prstGeom prst="rect">
                <a:avLst/>
              </a:prstGeom>
              <a:noFill/>
              <a:ln w="38100">
                <a:solidFill>
                  <a:srgbClr val="0070C0"/>
                </a:solidFill>
              </a:ln>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ko-Kore-KR" sz="1600" i="1" smtClean="0">
                          <a:latin typeface="Cambria Math" panose="02040503050406030204" pitchFamily="18" charset="0"/>
                        </a:rPr>
                        <m:t>𝐺</m:t>
                      </m:r>
                      <m:d>
                        <m:dPr>
                          <m:ctrlPr>
                            <a:rPr kumimoji="1" lang="en-US" altLang="ko-Kore-KR" sz="1600" i="1">
                              <a:latin typeface="Cambria Math" panose="02040503050406030204" pitchFamily="18" charset="0"/>
                            </a:rPr>
                          </m:ctrlPr>
                        </m:dPr>
                        <m:e>
                          <m:r>
                            <a:rPr kumimoji="1" lang="en-US" altLang="ko-Kore-KR" sz="1600" i="1">
                              <a:latin typeface="Cambria Math" panose="02040503050406030204" pitchFamily="18" charset="0"/>
                            </a:rPr>
                            <m:t>𝑠</m:t>
                          </m:r>
                        </m:e>
                      </m:d>
                      <m:r>
                        <a:rPr kumimoji="1" lang="en-US" altLang="ko-Kore-KR" sz="1600" b="0" i="1" smtClean="0">
                          <a:latin typeface="Cambria Math" panose="02040503050406030204" pitchFamily="18" charset="0"/>
                        </a:rPr>
                        <m:t>=</m:t>
                      </m:r>
                      <m:f>
                        <m:fPr>
                          <m:ctrlPr>
                            <a:rPr kumimoji="1" lang="en-US" altLang="ko-Kore-KR" sz="1600" b="0" i="1" smtClean="0">
                              <a:latin typeface="Cambria Math" panose="02040503050406030204" pitchFamily="18" charset="0"/>
                            </a:rPr>
                          </m:ctrlPr>
                        </m:fPr>
                        <m:num>
                          <m:sSub>
                            <m:sSubPr>
                              <m:ctrlPr>
                                <a:rPr kumimoji="1" lang="en-US" altLang="ko-Kore-KR" sz="1600" b="0" i="1" smtClean="0">
                                  <a:latin typeface="Cambria Math" panose="02040503050406030204" pitchFamily="18" charset="0"/>
                                </a:rPr>
                              </m:ctrlPr>
                            </m:sSubPr>
                            <m:e>
                              <m:r>
                                <a:rPr kumimoji="1" lang="en-US" altLang="ko-Kore-KR" sz="1600" b="0" i="1" smtClean="0">
                                  <a:latin typeface="Cambria Math" panose="02040503050406030204" pitchFamily="18" charset="0"/>
                                </a:rPr>
                                <m:t>𝐶</m:t>
                              </m:r>
                            </m:e>
                            <m:sub>
                              <m:r>
                                <a:rPr kumimoji="1" lang="en-US" altLang="ko-Kore-KR" sz="1600" b="0" i="1" smtClean="0">
                                  <a:latin typeface="Cambria Math" panose="02040503050406030204" pitchFamily="18" charset="0"/>
                                </a:rPr>
                                <m:t>𝑠</m:t>
                              </m:r>
                              <m:r>
                                <a:rPr kumimoji="1" lang="en-US" altLang="ko-Kore-KR" sz="1600" b="0" i="1" smtClean="0">
                                  <a:latin typeface="Cambria Math" panose="02040503050406030204" pitchFamily="18" charset="0"/>
                                </a:rPr>
                                <m:t>,</m:t>
                              </m:r>
                              <m:r>
                                <a:rPr kumimoji="1" lang="en-US" altLang="ko-Kore-KR" sz="1600" b="0" i="1" smtClean="0">
                                  <a:latin typeface="Cambria Math" panose="02040503050406030204" pitchFamily="18" charset="0"/>
                                </a:rPr>
                                <m:t>𝑖</m:t>
                              </m:r>
                            </m:sub>
                          </m:sSub>
                        </m:num>
                        <m:den>
                          <m:r>
                            <a:rPr kumimoji="1" lang="en-US" altLang="ko-Kore-KR" sz="1600" b="0" i="1" smtClean="0">
                              <a:latin typeface="Cambria Math" panose="02040503050406030204" pitchFamily="18" charset="0"/>
                            </a:rPr>
                            <m:t>𝐼</m:t>
                          </m:r>
                        </m:den>
                      </m:f>
                      <m:r>
                        <a:rPr kumimoji="1" lang="en-US" altLang="ko-Kore-KR" sz="1600" b="0" i="1" smtClean="0">
                          <a:latin typeface="Cambria Math" panose="02040503050406030204" pitchFamily="18" charset="0"/>
                        </a:rPr>
                        <m:t>=</m:t>
                      </m:r>
                      <m:f>
                        <m:fPr>
                          <m:ctrlPr>
                            <a:rPr kumimoji="1" lang="en-US" altLang="ko-Kore-KR" sz="1600" b="0" i="1" smtClean="0">
                              <a:latin typeface="Cambria Math" panose="02040503050406030204" pitchFamily="18" charset="0"/>
                            </a:rPr>
                          </m:ctrlPr>
                        </m:fPr>
                        <m:num>
                          <m:r>
                            <a:rPr kumimoji="1" lang="en-US" altLang="ko-KR" sz="1600" b="0" i="1" smtClean="0">
                              <a:latin typeface="Cambria Math" panose="02040503050406030204" pitchFamily="18" charset="0"/>
                            </a:rPr>
                            <m:t>(</m:t>
                          </m:r>
                          <m:sSup>
                            <m:sSupPr>
                              <m:ctrlPr>
                                <a:rPr kumimoji="1" lang="en-US" altLang="ko-KR" sz="1600" b="0" i="1" smtClean="0">
                                  <a:latin typeface="Cambria Math" panose="02040503050406030204" pitchFamily="18" charset="0"/>
                                </a:rPr>
                              </m:ctrlPr>
                            </m:sSupPr>
                            <m:e>
                              <m:r>
                                <a:rPr kumimoji="1" lang="en-US" altLang="ko-KR" sz="1600" b="0" i="1" smtClean="0">
                                  <a:latin typeface="Cambria Math" panose="02040503050406030204" pitchFamily="18" charset="0"/>
                                </a:rPr>
                                <m:t>𝑒</m:t>
                              </m:r>
                            </m:e>
                            <m:sup>
                              <m:r>
                                <a:rPr kumimoji="1" lang="en-US" altLang="ko-KR" sz="1600" b="0" i="1" smtClean="0">
                                  <a:latin typeface="Cambria Math" panose="02040503050406030204" pitchFamily="18" charset="0"/>
                                </a:rPr>
                                <m:t>2</m:t>
                              </m:r>
                              <m:sSub>
                                <m:sSubPr>
                                  <m:ctrlPr>
                                    <a:rPr kumimoji="1" lang="en-US" altLang="ko-KR" sz="1600" i="1">
                                      <a:latin typeface="Cambria Math" panose="02040503050406030204" pitchFamily="18" charset="0"/>
                                    </a:rPr>
                                  </m:ctrlPr>
                                </m:sSubPr>
                                <m:e>
                                  <m:r>
                                    <a:rPr kumimoji="1" lang="en-US" altLang="ko-KR" sz="1600" i="1">
                                      <a:latin typeface="Cambria Math" panose="02040503050406030204" pitchFamily="18" charset="0"/>
                                    </a:rPr>
                                    <m:t>𝑅</m:t>
                                  </m:r>
                                </m:e>
                                <m:sub>
                                  <m:r>
                                    <a:rPr kumimoji="1" lang="en-US" altLang="ko-KR" sz="1600" i="1">
                                      <a:latin typeface="Cambria Math" panose="02040503050406030204" pitchFamily="18" charset="0"/>
                                    </a:rPr>
                                    <m:t>𝑖</m:t>
                                  </m:r>
                                </m:sub>
                              </m:sSub>
                              <m:rad>
                                <m:radPr>
                                  <m:degHide m:val="on"/>
                                  <m:ctrlPr>
                                    <a:rPr kumimoji="1" lang="en-US" altLang="ko-KR" sz="1600" i="1" smtClean="0">
                                      <a:latin typeface="Cambria Math" panose="02040503050406030204" pitchFamily="18" charset="0"/>
                                    </a:rPr>
                                  </m:ctrlPr>
                                </m:radPr>
                                <m:deg/>
                                <m:e>
                                  <m:f>
                                    <m:fPr>
                                      <m:ctrlPr>
                                        <a:rPr kumimoji="1" lang="en-US" altLang="ko-KR" sz="1600" i="1" smtClean="0">
                                          <a:latin typeface="Cambria Math" panose="02040503050406030204" pitchFamily="18" charset="0"/>
                                        </a:rPr>
                                      </m:ctrlPr>
                                    </m:fPr>
                                    <m:num>
                                      <m:r>
                                        <a:rPr kumimoji="1" lang="en-US" altLang="ko-KR" sz="1600" b="0" i="1" smtClean="0">
                                          <a:latin typeface="Cambria Math" panose="02040503050406030204" pitchFamily="18" charset="0"/>
                                        </a:rPr>
                                        <m:t>𝑠</m:t>
                                      </m:r>
                                    </m:num>
                                    <m:den>
                                      <m:sSub>
                                        <m:sSubPr>
                                          <m:ctrlPr>
                                            <a:rPr kumimoji="1" lang="en-US" altLang="ko-KR" sz="1600" i="1" smtClean="0">
                                              <a:latin typeface="Cambria Math" panose="02040503050406030204" pitchFamily="18" charset="0"/>
                                            </a:rPr>
                                          </m:ctrlPr>
                                        </m:sSubPr>
                                        <m:e>
                                          <m:r>
                                            <a:rPr kumimoji="1" lang="en-US" altLang="ko-KR" sz="1600" b="0" i="1" smtClean="0">
                                              <a:latin typeface="Cambria Math" panose="02040503050406030204" pitchFamily="18" charset="0"/>
                                            </a:rPr>
                                            <m:t>𝐷</m:t>
                                          </m:r>
                                        </m:e>
                                        <m:sub>
                                          <m:r>
                                            <a:rPr kumimoji="1" lang="en-US" altLang="ko-KR" sz="1600" b="0" i="1" smtClean="0">
                                              <a:latin typeface="Cambria Math" panose="02040503050406030204" pitchFamily="18" charset="0"/>
                                            </a:rPr>
                                            <m:t>𝑖</m:t>
                                          </m:r>
                                        </m:sub>
                                      </m:sSub>
                                    </m:den>
                                  </m:f>
                                </m:e>
                              </m:rad>
                            </m:sup>
                          </m:sSup>
                          <m:r>
                            <a:rPr kumimoji="1" lang="en-US" altLang="ko-KR" sz="1600" b="0" i="1" smtClean="0">
                              <a:latin typeface="Cambria Math" panose="02040503050406030204" pitchFamily="18" charset="0"/>
                            </a:rPr>
                            <m:t>−1)</m:t>
                          </m:r>
                          <m:sSub>
                            <m:sSubPr>
                              <m:ctrlPr>
                                <a:rPr kumimoji="1" lang="en-US" altLang="ko-KR" sz="1600" i="1">
                                  <a:latin typeface="Cambria Math" panose="02040503050406030204" pitchFamily="18" charset="0"/>
                                </a:rPr>
                              </m:ctrlPr>
                            </m:sSubPr>
                            <m:e>
                              <m:r>
                                <a:rPr kumimoji="1" lang="en-US" altLang="ko-KR" sz="1600" i="1">
                                  <a:latin typeface="Cambria Math" panose="02040503050406030204" pitchFamily="18" charset="0"/>
                                </a:rPr>
                                <m:t>𝑅</m:t>
                              </m:r>
                            </m:e>
                            <m:sub>
                              <m:r>
                                <a:rPr kumimoji="1" lang="en-US" altLang="ko-KR" sz="1600" i="1">
                                  <a:latin typeface="Cambria Math" panose="02040503050406030204" pitchFamily="18" charset="0"/>
                                </a:rPr>
                                <m:t>𝑖</m:t>
                              </m:r>
                            </m:sub>
                          </m:sSub>
                          <m:sSub>
                            <m:sSubPr>
                              <m:ctrlPr>
                                <a:rPr kumimoji="1" lang="en-US" altLang="ko-KR" sz="1600" i="1">
                                  <a:latin typeface="Cambria Math" panose="02040503050406030204" pitchFamily="18" charset="0"/>
                                </a:rPr>
                              </m:ctrlPr>
                            </m:sSubPr>
                            <m:e>
                              <m:r>
                                <a:rPr kumimoji="1" lang="en-US" altLang="ko-KR" sz="1600" i="1">
                                  <a:latin typeface="Cambria Math" panose="02040503050406030204" pitchFamily="18" charset="0"/>
                                </a:rPr>
                                <m:t>𝑚</m:t>
                              </m:r>
                            </m:e>
                            <m:sub>
                              <m:r>
                                <a:rPr kumimoji="1" lang="en-US" altLang="ko-KR" sz="1600" i="1">
                                  <a:latin typeface="Cambria Math" panose="02040503050406030204" pitchFamily="18" charset="0"/>
                                </a:rPr>
                                <m:t>𝑖</m:t>
                              </m:r>
                            </m:sub>
                          </m:sSub>
                        </m:num>
                        <m:den>
                          <m:r>
                            <a:rPr kumimoji="1" lang="en-US" altLang="ko-Kore-KR" sz="1600" b="0" i="1" smtClean="0">
                              <a:latin typeface="Cambria Math" panose="02040503050406030204" pitchFamily="18" charset="0"/>
                            </a:rPr>
                            <m:t>1+</m:t>
                          </m:r>
                          <m:sSub>
                            <m:sSubPr>
                              <m:ctrlPr>
                                <a:rPr kumimoji="1" lang="en-US" altLang="ko-KR" sz="1600" i="1">
                                  <a:latin typeface="Cambria Math" panose="02040503050406030204" pitchFamily="18" charset="0"/>
                                </a:rPr>
                              </m:ctrlPr>
                            </m:sSubPr>
                            <m:e>
                              <m:r>
                                <a:rPr kumimoji="1" lang="en-US" altLang="ko-KR" sz="1600" i="1">
                                  <a:latin typeface="Cambria Math" panose="02040503050406030204" pitchFamily="18" charset="0"/>
                                </a:rPr>
                                <m:t>𝑅</m:t>
                              </m:r>
                            </m:e>
                            <m:sub>
                              <m:r>
                                <a:rPr kumimoji="1" lang="en-US" altLang="ko-KR" sz="1600" i="1">
                                  <a:latin typeface="Cambria Math" panose="02040503050406030204" pitchFamily="18" charset="0"/>
                                </a:rPr>
                                <m:t>𝑖</m:t>
                              </m:r>
                            </m:sub>
                          </m:sSub>
                          <m:rad>
                            <m:radPr>
                              <m:degHide m:val="on"/>
                              <m:ctrlPr>
                                <a:rPr kumimoji="1" lang="en-US" altLang="ko-KR" sz="1600" i="1">
                                  <a:latin typeface="Cambria Math" panose="02040503050406030204" pitchFamily="18" charset="0"/>
                                </a:rPr>
                              </m:ctrlPr>
                            </m:radPr>
                            <m:deg/>
                            <m:e>
                              <m:f>
                                <m:fPr>
                                  <m:ctrlPr>
                                    <a:rPr kumimoji="1" lang="en-US" altLang="ko-KR" sz="1600" i="1">
                                      <a:latin typeface="Cambria Math" panose="02040503050406030204" pitchFamily="18" charset="0"/>
                                    </a:rPr>
                                  </m:ctrlPr>
                                </m:fPr>
                                <m:num>
                                  <m:r>
                                    <a:rPr kumimoji="1" lang="en-US" altLang="ko-KR" sz="1600" i="1">
                                      <a:latin typeface="Cambria Math" panose="02040503050406030204" pitchFamily="18" charset="0"/>
                                    </a:rPr>
                                    <m:t>𝑠</m:t>
                                  </m:r>
                                </m:num>
                                <m:den>
                                  <m:sSub>
                                    <m:sSubPr>
                                      <m:ctrlPr>
                                        <a:rPr kumimoji="1" lang="en-US" altLang="ko-KR" sz="1600" i="1">
                                          <a:latin typeface="Cambria Math" panose="02040503050406030204" pitchFamily="18" charset="0"/>
                                        </a:rPr>
                                      </m:ctrlPr>
                                    </m:sSubPr>
                                    <m:e>
                                      <m:r>
                                        <a:rPr kumimoji="1" lang="en-US" altLang="ko-KR" sz="1600" i="1">
                                          <a:latin typeface="Cambria Math" panose="02040503050406030204" pitchFamily="18" charset="0"/>
                                        </a:rPr>
                                        <m:t>𝐷</m:t>
                                      </m:r>
                                    </m:e>
                                    <m:sub>
                                      <m:r>
                                        <a:rPr kumimoji="1" lang="en-US" altLang="ko-KR" sz="1600" i="1">
                                          <a:latin typeface="Cambria Math" panose="02040503050406030204" pitchFamily="18" charset="0"/>
                                        </a:rPr>
                                        <m:t>𝑖</m:t>
                                      </m:r>
                                    </m:sub>
                                  </m:sSub>
                                </m:den>
                              </m:f>
                            </m:e>
                          </m:rad>
                          <m:r>
                            <a:rPr kumimoji="1" lang="en-US" altLang="ko-KR" sz="1600" b="0" i="1" smtClean="0">
                              <a:latin typeface="Cambria Math" panose="02040503050406030204" pitchFamily="18" charset="0"/>
                            </a:rPr>
                            <m:t>+</m:t>
                          </m:r>
                          <m:sSup>
                            <m:sSupPr>
                              <m:ctrlPr>
                                <a:rPr kumimoji="1" lang="en-US" altLang="ko-KR" sz="1600" i="1">
                                  <a:latin typeface="Cambria Math" panose="02040503050406030204" pitchFamily="18" charset="0"/>
                                </a:rPr>
                              </m:ctrlPr>
                            </m:sSupPr>
                            <m:e>
                              <m:r>
                                <a:rPr kumimoji="1" lang="en-US" altLang="ko-KR" sz="1600" i="1">
                                  <a:latin typeface="Cambria Math" panose="02040503050406030204" pitchFamily="18" charset="0"/>
                                </a:rPr>
                                <m:t>𝑒</m:t>
                              </m:r>
                            </m:e>
                            <m:sup>
                              <m:r>
                                <a:rPr kumimoji="1" lang="en-US" altLang="ko-KR" sz="1600" i="1">
                                  <a:latin typeface="Cambria Math" panose="02040503050406030204" pitchFamily="18" charset="0"/>
                                </a:rPr>
                                <m:t>2</m:t>
                              </m:r>
                              <m:sSub>
                                <m:sSubPr>
                                  <m:ctrlPr>
                                    <a:rPr kumimoji="1" lang="en-US" altLang="ko-KR" sz="1600" i="1">
                                      <a:latin typeface="Cambria Math" panose="02040503050406030204" pitchFamily="18" charset="0"/>
                                    </a:rPr>
                                  </m:ctrlPr>
                                </m:sSubPr>
                                <m:e>
                                  <m:r>
                                    <a:rPr kumimoji="1" lang="en-US" altLang="ko-KR" sz="1600" i="1">
                                      <a:latin typeface="Cambria Math" panose="02040503050406030204" pitchFamily="18" charset="0"/>
                                    </a:rPr>
                                    <m:t>𝑅</m:t>
                                  </m:r>
                                </m:e>
                                <m:sub>
                                  <m:r>
                                    <a:rPr kumimoji="1" lang="en-US" altLang="ko-KR" sz="1600" i="1">
                                      <a:latin typeface="Cambria Math" panose="02040503050406030204" pitchFamily="18" charset="0"/>
                                    </a:rPr>
                                    <m:t>𝑖</m:t>
                                  </m:r>
                                </m:sub>
                              </m:sSub>
                              <m:rad>
                                <m:radPr>
                                  <m:degHide m:val="on"/>
                                  <m:ctrlPr>
                                    <a:rPr kumimoji="1" lang="en-US" altLang="ko-KR" sz="1600" i="1">
                                      <a:latin typeface="Cambria Math" panose="02040503050406030204" pitchFamily="18" charset="0"/>
                                    </a:rPr>
                                  </m:ctrlPr>
                                </m:radPr>
                                <m:deg/>
                                <m:e>
                                  <m:f>
                                    <m:fPr>
                                      <m:ctrlPr>
                                        <a:rPr kumimoji="1" lang="en-US" altLang="ko-KR" sz="1600" i="1">
                                          <a:latin typeface="Cambria Math" panose="02040503050406030204" pitchFamily="18" charset="0"/>
                                        </a:rPr>
                                      </m:ctrlPr>
                                    </m:fPr>
                                    <m:num>
                                      <m:r>
                                        <a:rPr kumimoji="1" lang="en-US" altLang="ko-KR" sz="1600" i="1">
                                          <a:latin typeface="Cambria Math" panose="02040503050406030204" pitchFamily="18" charset="0"/>
                                        </a:rPr>
                                        <m:t>𝑠</m:t>
                                      </m:r>
                                    </m:num>
                                    <m:den>
                                      <m:sSub>
                                        <m:sSubPr>
                                          <m:ctrlPr>
                                            <a:rPr kumimoji="1" lang="en-US" altLang="ko-KR" sz="1600" i="1">
                                              <a:latin typeface="Cambria Math" panose="02040503050406030204" pitchFamily="18" charset="0"/>
                                            </a:rPr>
                                          </m:ctrlPr>
                                        </m:sSubPr>
                                        <m:e>
                                          <m:r>
                                            <a:rPr kumimoji="1" lang="en-US" altLang="ko-KR" sz="1600" i="1">
                                              <a:latin typeface="Cambria Math" panose="02040503050406030204" pitchFamily="18" charset="0"/>
                                            </a:rPr>
                                            <m:t>𝐷</m:t>
                                          </m:r>
                                        </m:e>
                                        <m:sub>
                                          <m:r>
                                            <a:rPr kumimoji="1" lang="en-US" altLang="ko-KR" sz="1600" i="1">
                                              <a:latin typeface="Cambria Math" panose="02040503050406030204" pitchFamily="18" charset="0"/>
                                            </a:rPr>
                                            <m:t>𝑖</m:t>
                                          </m:r>
                                        </m:sub>
                                      </m:sSub>
                                    </m:den>
                                  </m:f>
                                </m:e>
                              </m:rad>
                            </m:sup>
                          </m:sSup>
                          <m:r>
                            <a:rPr kumimoji="1" lang="en-US" altLang="ko-KR" sz="1600" b="0" i="1" smtClean="0">
                              <a:latin typeface="Cambria Math" panose="02040503050406030204" pitchFamily="18" charset="0"/>
                            </a:rPr>
                            <m:t>(</m:t>
                          </m:r>
                          <m:sSub>
                            <m:sSubPr>
                              <m:ctrlPr>
                                <a:rPr kumimoji="1" lang="en-US" altLang="ko-KR" sz="1600" i="1">
                                  <a:latin typeface="Cambria Math" panose="02040503050406030204" pitchFamily="18" charset="0"/>
                                </a:rPr>
                              </m:ctrlPr>
                            </m:sSubPr>
                            <m:e>
                              <m:r>
                                <a:rPr kumimoji="1" lang="en-US" altLang="ko-KR" sz="1600" i="1">
                                  <a:latin typeface="Cambria Math" panose="02040503050406030204" pitchFamily="18" charset="0"/>
                                </a:rPr>
                                <m:t>𝑅</m:t>
                              </m:r>
                            </m:e>
                            <m:sub>
                              <m:r>
                                <a:rPr kumimoji="1" lang="en-US" altLang="ko-KR" sz="1600" i="1">
                                  <a:latin typeface="Cambria Math" panose="02040503050406030204" pitchFamily="18" charset="0"/>
                                </a:rPr>
                                <m:t>𝑖</m:t>
                              </m:r>
                            </m:sub>
                          </m:sSub>
                          <m:rad>
                            <m:radPr>
                              <m:degHide m:val="on"/>
                              <m:ctrlPr>
                                <a:rPr kumimoji="1" lang="en-US" altLang="ko-KR" sz="1600" i="1">
                                  <a:latin typeface="Cambria Math" panose="02040503050406030204" pitchFamily="18" charset="0"/>
                                </a:rPr>
                              </m:ctrlPr>
                            </m:radPr>
                            <m:deg/>
                            <m:e>
                              <m:f>
                                <m:fPr>
                                  <m:ctrlPr>
                                    <a:rPr kumimoji="1" lang="en-US" altLang="ko-KR" sz="1600" i="1">
                                      <a:latin typeface="Cambria Math" panose="02040503050406030204" pitchFamily="18" charset="0"/>
                                    </a:rPr>
                                  </m:ctrlPr>
                                </m:fPr>
                                <m:num>
                                  <m:r>
                                    <a:rPr kumimoji="1" lang="en-US" altLang="ko-KR" sz="1600" i="1">
                                      <a:latin typeface="Cambria Math" panose="02040503050406030204" pitchFamily="18" charset="0"/>
                                    </a:rPr>
                                    <m:t>𝑠</m:t>
                                  </m:r>
                                </m:num>
                                <m:den>
                                  <m:sSub>
                                    <m:sSubPr>
                                      <m:ctrlPr>
                                        <a:rPr kumimoji="1" lang="en-US" altLang="ko-KR" sz="1600" i="1">
                                          <a:latin typeface="Cambria Math" panose="02040503050406030204" pitchFamily="18" charset="0"/>
                                        </a:rPr>
                                      </m:ctrlPr>
                                    </m:sSubPr>
                                    <m:e>
                                      <m:r>
                                        <a:rPr kumimoji="1" lang="en-US" altLang="ko-KR" sz="1600" i="1">
                                          <a:latin typeface="Cambria Math" panose="02040503050406030204" pitchFamily="18" charset="0"/>
                                        </a:rPr>
                                        <m:t>𝐷</m:t>
                                      </m:r>
                                    </m:e>
                                    <m:sub>
                                      <m:r>
                                        <a:rPr kumimoji="1" lang="en-US" altLang="ko-KR" sz="1600" i="1">
                                          <a:latin typeface="Cambria Math" panose="02040503050406030204" pitchFamily="18" charset="0"/>
                                        </a:rPr>
                                        <m:t>𝑖</m:t>
                                      </m:r>
                                    </m:sub>
                                  </m:sSub>
                                </m:den>
                              </m:f>
                            </m:e>
                          </m:rad>
                          <m:r>
                            <a:rPr kumimoji="1" lang="en-US" altLang="ko-KR" sz="1600" b="0" i="1" smtClean="0">
                              <a:latin typeface="Cambria Math" panose="02040503050406030204" pitchFamily="18" charset="0"/>
                            </a:rPr>
                            <m:t>−1)</m:t>
                          </m:r>
                        </m:den>
                      </m:f>
                    </m:oMath>
                  </m:oMathPara>
                </a14:m>
                <a:endParaRPr kumimoji="1" lang="ko-Kore-KR" altLang="en-US" sz="1600" dirty="0"/>
              </a:p>
            </p:txBody>
          </p:sp>
        </mc:Choice>
        <mc:Fallback xmlns="">
          <p:sp>
            <p:nvSpPr>
              <p:cNvPr id="24" name="TextBox 23">
                <a:extLst>
                  <a:ext uri="{FF2B5EF4-FFF2-40B4-BE49-F238E27FC236}">
                    <a16:creationId xmlns:a16="http://schemas.microsoft.com/office/drawing/2014/main" id="{4AD3D065-49F0-6B41-AD9C-0172750194C4}"/>
                  </a:ext>
                </a:extLst>
              </p:cNvPr>
              <p:cNvSpPr txBox="1">
                <a:spLocks noRot="1" noChangeAspect="1" noMove="1" noResize="1" noEditPoints="1" noAdjustHandles="1" noChangeArrowheads="1" noChangeShapeType="1" noTextEdit="1"/>
              </p:cNvSpPr>
              <p:nvPr/>
            </p:nvSpPr>
            <p:spPr>
              <a:xfrm>
                <a:off x="4412133" y="3068300"/>
                <a:ext cx="4282134" cy="1074653"/>
              </a:xfrm>
              <a:prstGeom prst="rect">
                <a:avLst/>
              </a:prstGeom>
              <a:blipFill>
                <a:blip r:embed="rId10"/>
                <a:stretch>
                  <a:fillRect/>
                </a:stretch>
              </a:blipFill>
              <a:ln w="38100">
                <a:solidFill>
                  <a:srgbClr val="0070C0"/>
                </a:solidFill>
              </a:ln>
            </p:spPr>
            <p:txBody>
              <a:bodyPr/>
              <a:lstStyle/>
              <a:p>
                <a:r>
                  <a:rPr lang="ko-Kore-KR" altLang="en-US">
                    <a:noFill/>
                  </a:rPr>
                  <a:t> </a:t>
                </a:r>
              </a:p>
            </p:txBody>
          </p:sp>
        </mc:Fallback>
      </mc:AlternateContent>
      <mc:AlternateContent xmlns:mc="http://schemas.openxmlformats.org/markup-compatibility/2006" xmlns:a14="http://schemas.microsoft.com/office/drawing/2010/main">
        <mc:Choice Requires="a14">
          <p:sp>
            <p:nvSpPr>
              <p:cNvPr id="25" name="Content Placeholder 2">
                <a:extLst>
                  <a:ext uri="{FF2B5EF4-FFF2-40B4-BE49-F238E27FC236}">
                    <a16:creationId xmlns:a16="http://schemas.microsoft.com/office/drawing/2014/main" id="{049F7567-E003-DE40-8299-42340D4CAEC7}"/>
                  </a:ext>
                </a:extLst>
              </p:cNvPr>
              <p:cNvSpPr txBox="1">
                <a:spLocks/>
              </p:cNvSpPr>
              <p:nvPr/>
            </p:nvSpPr>
            <p:spPr>
              <a:xfrm>
                <a:off x="5315200" y="4457525"/>
                <a:ext cx="2743200" cy="762000"/>
              </a:xfrm>
              <a:prstGeom prst="rect">
                <a:avLst/>
              </a:prstGeom>
            </p:spPr>
            <p:txBody>
              <a:bodyPr vert="horz" lIns="91440" tIns="45720" rIns="91440" bIns="45720" rtlCol="0">
                <a:normAutofit fontScale="85000" lnSpcReduction="1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d>
                        <m:dPr>
                          <m:ctrlPr>
                            <a:rPr lang="en-US" altLang="ko-Kore-KR" sz="1800" i="1" smtClean="0">
                              <a:latin typeface="Cambria Math" panose="02040503050406030204" pitchFamily="18" charset="0"/>
                            </a:rPr>
                          </m:ctrlPr>
                        </m:dPr>
                        <m:e>
                          <m:sSub>
                            <m:sSubPr>
                              <m:ctrlPr>
                                <a:rPr lang="en-US" altLang="ko-Kore-KR" sz="1800" i="1">
                                  <a:latin typeface="Cambria Math" panose="02040503050406030204" pitchFamily="18" charset="0"/>
                                </a:rPr>
                              </m:ctrlPr>
                            </m:sSubPr>
                            <m:e>
                              <m:r>
                                <a:rPr lang="en-US" altLang="ko-Kore-KR" sz="1800" i="1">
                                  <a:latin typeface="Cambria Math" panose="02040503050406030204" pitchFamily="18" charset="0"/>
                                </a:rPr>
                                <m:t>𝐽</m:t>
                              </m:r>
                            </m:e>
                            <m:sub>
                              <m:r>
                                <a:rPr lang="en-US" altLang="ko-Kore-KR" sz="1800" i="1">
                                  <a:latin typeface="Cambria Math" panose="02040503050406030204" pitchFamily="18" charset="0"/>
                                </a:rPr>
                                <m:t>𝑝</m:t>
                              </m:r>
                            </m:sub>
                          </m:sSub>
                          <m:r>
                            <a:rPr lang="en-US" altLang="ko-Kore-KR" sz="1800" i="1">
                              <a:latin typeface="Cambria Math" panose="02040503050406030204" pitchFamily="18" charset="0"/>
                            </a:rPr>
                            <m:t>=−</m:t>
                          </m:r>
                          <m:f>
                            <m:fPr>
                              <m:ctrlPr>
                                <a:rPr lang="en-US" altLang="ko-Kore-KR" sz="1800" i="1">
                                  <a:latin typeface="Cambria Math" panose="02040503050406030204" pitchFamily="18" charset="0"/>
                                </a:rPr>
                              </m:ctrlPr>
                            </m:fPr>
                            <m:num>
                              <m:r>
                                <a:rPr lang="en-US" altLang="ko-Kore-KR" sz="1800" i="1">
                                  <a:latin typeface="Cambria Math" panose="02040503050406030204" pitchFamily="18" charset="0"/>
                                </a:rPr>
                                <m:t>𝐼</m:t>
                              </m:r>
                            </m:num>
                            <m:den>
                              <m:sSub>
                                <m:sSubPr>
                                  <m:ctrlPr>
                                    <a:rPr lang="en-US" altLang="ko-Kore-KR" sz="1800" i="1">
                                      <a:latin typeface="Cambria Math" panose="02040503050406030204" pitchFamily="18" charset="0"/>
                                    </a:rPr>
                                  </m:ctrlPr>
                                </m:sSubPr>
                                <m:e>
                                  <m:r>
                                    <a:rPr lang="en-US" altLang="ko-Kore-KR" sz="1800" i="1">
                                      <a:latin typeface="Cambria Math" panose="02040503050406030204" pitchFamily="18" charset="0"/>
                                    </a:rPr>
                                    <m:t>𝐴</m:t>
                                  </m:r>
                                </m:e>
                                <m:sub>
                                  <m:r>
                                    <a:rPr lang="en-US" altLang="ko-Kore-KR" sz="1800" i="1">
                                      <a:latin typeface="Cambria Math" panose="02040503050406030204" pitchFamily="18" charset="0"/>
                                    </a:rPr>
                                    <m:t>𝑝</m:t>
                                  </m:r>
                                </m:sub>
                              </m:sSub>
                              <m:sSub>
                                <m:sSubPr>
                                  <m:ctrlPr>
                                    <a:rPr lang="en-US" altLang="ko-Kore-KR" sz="1800" i="1">
                                      <a:latin typeface="Cambria Math" panose="02040503050406030204" pitchFamily="18" charset="0"/>
                                    </a:rPr>
                                  </m:ctrlPr>
                                </m:sSubPr>
                                <m:e>
                                  <m:r>
                                    <a:rPr lang="en-US" altLang="ko-Kore-KR" sz="1800" i="1">
                                      <a:latin typeface="Cambria Math" panose="02040503050406030204" pitchFamily="18" charset="0"/>
                                    </a:rPr>
                                    <m:t>𝐿</m:t>
                                  </m:r>
                                </m:e>
                                <m:sub>
                                  <m:r>
                                    <a:rPr lang="en-US" altLang="ko-Kore-KR" sz="1800" i="1">
                                      <a:latin typeface="Cambria Math" panose="02040503050406030204" pitchFamily="18" charset="0"/>
                                    </a:rPr>
                                    <m:t>𝑝</m:t>
                                  </m:r>
                                </m:sub>
                              </m:sSub>
                            </m:den>
                          </m:f>
                          <m:r>
                            <m:rPr>
                              <m:nor/>
                            </m:rPr>
                            <a:rPr lang="en-US" altLang="ko-Kore-KR" sz="1800" dirty="0"/>
                            <m:t>    ,     </m:t>
                          </m:r>
                          <m:sSub>
                            <m:sSubPr>
                              <m:ctrlPr>
                                <a:rPr lang="en-US" altLang="ko-Kore-KR" sz="1800" i="1">
                                  <a:latin typeface="Cambria Math" panose="02040503050406030204" pitchFamily="18" charset="0"/>
                                </a:rPr>
                              </m:ctrlPr>
                            </m:sSubPr>
                            <m:e>
                              <m:r>
                                <a:rPr lang="en-US" altLang="ko-Kore-KR" sz="1800" i="1">
                                  <a:latin typeface="Cambria Math" panose="02040503050406030204" pitchFamily="18" charset="0"/>
                                </a:rPr>
                                <m:t>𝐽</m:t>
                              </m:r>
                            </m:e>
                            <m:sub>
                              <m:r>
                                <a:rPr lang="en-US" altLang="ko-Kore-KR" sz="1800" i="1">
                                  <a:latin typeface="Cambria Math" panose="02040503050406030204" pitchFamily="18" charset="0"/>
                                </a:rPr>
                                <m:t>𝑛</m:t>
                              </m:r>
                            </m:sub>
                          </m:sSub>
                          <m:r>
                            <a:rPr lang="en-US" altLang="ko-Kore-KR" sz="1800" i="1">
                              <a:latin typeface="Cambria Math" panose="02040503050406030204" pitchFamily="18" charset="0"/>
                            </a:rPr>
                            <m:t>=</m:t>
                          </m:r>
                          <m:f>
                            <m:fPr>
                              <m:ctrlPr>
                                <a:rPr lang="en-US" altLang="ko-Kore-KR" sz="1800" i="1">
                                  <a:latin typeface="Cambria Math" panose="02040503050406030204" pitchFamily="18" charset="0"/>
                                </a:rPr>
                              </m:ctrlPr>
                            </m:fPr>
                            <m:num>
                              <m:r>
                                <a:rPr lang="en-US" altLang="ko-Kore-KR" sz="1800" i="1">
                                  <a:latin typeface="Cambria Math" panose="02040503050406030204" pitchFamily="18" charset="0"/>
                                </a:rPr>
                                <m:t>𝐼</m:t>
                              </m:r>
                            </m:num>
                            <m:den>
                              <m:sSub>
                                <m:sSubPr>
                                  <m:ctrlPr>
                                    <a:rPr lang="en-US" altLang="ko-Kore-KR" sz="1800" i="1">
                                      <a:latin typeface="Cambria Math" panose="02040503050406030204" pitchFamily="18" charset="0"/>
                                    </a:rPr>
                                  </m:ctrlPr>
                                </m:sSubPr>
                                <m:e>
                                  <m:r>
                                    <a:rPr lang="en-US" altLang="ko-Kore-KR" sz="1800" i="1">
                                      <a:latin typeface="Cambria Math" panose="02040503050406030204" pitchFamily="18" charset="0"/>
                                    </a:rPr>
                                    <m:t>𝐴</m:t>
                                  </m:r>
                                </m:e>
                                <m:sub>
                                  <m:r>
                                    <a:rPr lang="en-US" altLang="ko-Kore-KR" sz="1800" i="1">
                                      <a:latin typeface="Cambria Math" panose="02040503050406030204" pitchFamily="18" charset="0"/>
                                    </a:rPr>
                                    <m:t>𝑛</m:t>
                                  </m:r>
                                </m:sub>
                              </m:sSub>
                              <m:sSub>
                                <m:sSubPr>
                                  <m:ctrlPr>
                                    <a:rPr lang="en-US" altLang="ko-Kore-KR" sz="1800" i="1">
                                      <a:latin typeface="Cambria Math" panose="02040503050406030204" pitchFamily="18" charset="0"/>
                                    </a:rPr>
                                  </m:ctrlPr>
                                </m:sSubPr>
                                <m:e>
                                  <m:r>
                                    <a:rPr lang="en-US" altLang="ko-Kore-KR" sz="1800" i="1">
                                      <a:latin typeface="Cambria Math" panose="02040503050406030204" pitchFamily="18" charset="0"/>
                                    </a:rPr>
                                    <m:t>𝐿</m:t>
                                  </m:r>
                                </m:e>
                                <m:sub>
                                  <m:r>
                                    <a:rPr lang="en-US" altLang="ko-Kore-KR" sz="1800" i="1">
                                      <a:latin typeface="Cambria Math" panose="02040503050406030204" pitchFamily="18" charset="0"/>
                                    </a:rPr>
                                    <m:t>𝑛</m:t>
                                  </m:r>
                                </m:sub>
                              </m:sSub>
                            </m:den>
                          </m:f>
                        </m:e>
                      </m:d>
                    </m:oMath>
                  </m:oMathPara>
                </a14:m>
                <a:endParaRPr lang="en-US" sz="1800" dirty="0"/>
              </a:p>
            </p:txBody>
          </p:sp>
        </mc:Choice>
        <mc:Fallback xmlns="">
          <p:sp>
            <p:nvSpPr>
              <p:cNvPr id="25" name="Content Placeholder 2">
                <a:extLst>
                  <a:ext uri="{FF2B5EF4-FFF2-40B4-BE49-F238E27FC236}">
                    <a16:creationId xmlns:a16="http://schemas.microsoft.com/office/drawing/2014/main" id="{049F7567-E003-DE40-8299-42340D4CAEC7}"/>
                  </a:ext>
                </a:extLst>
              </p:cNvPr>
              <p:cNvSpPr txBox="1">
                <a:spLocks noRot="1" noChangeAspect="1" noMove="1" noResize="1" noEditPoints="1" noAdjustHandles="1" noChangeArrowheads="1" noChangeShapeType="1" noTextEdit="1"/>
              </p:cNvSpPr>
              <p:nvPr/>
            </p:nvSpPr>
            <p:spPr>
              <a:xfrm>
                <a:off x="5315200" y="4457525"/>
                <a:ext cx="2743200" cy="762000"/>
              </a:xfrm>
              <a:prstGeom prst="rect">
                <a:avLst/>
              </a:prstGeom>
              <a:blipFill>
                <a:blip r:embed="rId11"/>
                <a:stretch>
                  <a:fillRect/>
                </a:stretch>
              </a:blipFill>
            </p:spPr>
            <p:txBody>
              <a:bodyPr/>
              <a:lstStyle/>
              <a:p>
                <a:r>
                  <a:rPr lang="ko-Kore-KR" altLang="en-US">
                    <a:noFill/>
                  </a:rPr>
                  <a:t> </a:t>
                </a:r>
              </a:p>
            </p:txBody>
          </p:sp>
        </mc:Fallback>
      </mc:AlternateContent>
      <p:sp>
        <p:nvSpPr>
          <p:cNvPr id="27" name="TextBox 26">
            <a:extLst>
              <a:ext uri="{FF2B5EF4-FFF2-40B4-BE49-F238E27FC236}">
                <a16:creationId xmlns:a16="http://schemas.microsoft.com/office/drawing/2014/main" id="{194809F4-EBAF-864F-8021-FD519B367A21}"/>
              </a:ext>
            </a:extLst>
          </p:cNvPr>
          <p:cNvSpPr txBox="1"/>
          <p:nvPr/>
        </p:nvSpPr>
        <p:spPr>
          <a:xfrm>
            <a:off x="4185433" y="2530503"/>
            <a:ext cx="4806167" cy="338554"/>
          </a:xfrm>
          <a:prstGeom prst="rect">
            <a:avLst/>
          </a:prstGeom>
          <a:noFill/>
        </p:spPr>
        <p:txBody>
          <a:bodyPr wrap="square" rtlCol="0">
            <a:spAutoFit/>
          </a:bodyPr>
          <a:lstStyle/>
          <a:p>
            <a:pPr algn="ctr"/>
            <a:r>
              <a:rPr kumimoji="1" lang="en-US" altLang="ko-Kore-KR" sz="1600" dirty="0">
                <a:solidFill>
                  <a:srgbClr val="0070C0"/>
                </a:solidFill>
              </a:rPr>
              <a:t>Infinite-dimensional Transfer function of the real model</a:t>
            </a:r>
            <a:endParaRPr kumimoji="1" lang="ko-Kore-KR" altLang="en-US" sz="1600" dirty="0">
              <a:solidFill>
                <a:srgbClr val="0070C0"/>
              </a:solidFill>
            </a:endParaRPr>
          </a:p>
        </p:txBody>
      </p:sp>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DDDD2271-9570-4147-95A9-83859F5ECDC6}"/>
                  </a:ext>
                </a:extLst>
              </p:cNvPr>
              <p:cNvSpPr txBox="1"/>
              <p:nvPr/>
            </p:nvSpPr>
            <p:spPr>
              <a:xfrm>
                <a:off x="5181602" y="5356683"/>
                <a:ext cx="3010400" cy="51071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d>
                        <m:dPr>
                          <m:ctrlPr>
                            <a:rPr kumimoji="1" lang="en-US" altLang="ko-Kore-KR" sz="1200" b="0" i="1" smtClean="0">
                              <a:latin typeface="Cambria Math" panose="02040503050406030204" pitchFamily="18" charset="0"/>
                            </a:rPr>
                          </m:ctrlPr>
                        </m:dPr>
                        <m:e>
                          <m:sSub>
                            <m:sSubPr>
                              <m:ctrlPr>
                                <a:rPr kumimoji="1" lang="en-US" altLang="ko-Kore-KR" sz="1200" i="1">
                                  <a:latin typeface="Cambria Math" panose="02040503050406030204" pitchFamily="18" charset="0"/>
                                </a:rPr>
                              </m:ctrlPr>
                            </m:sSubPr>
                            <m:e>
                              <m:r>
                                <a:rPr kumimoji="1" lang="en-US" altLang="ko-Kore-KR" sz="1200" i="1">
                                  <a:latin typeface="Cambria Math" panose="02040503050406030204" pitchFamily="18" charset="0"/>
                                </a:rPr>
                                <m:t>𝑚</m:t>
                              </m:r>
                            </m:e>
                            <m:sub>
                              <m:r>
                                <a:rPr kumimoji="1" lang="en-US" altLang="ko-Kore-KR" sz="1200" i="1">
                                  <a:latin typeface="Cambria Math" panose="02040503050406030204" pitchFamily="18" charset="0"/>
                                </a:rPr>
                                <m:t>𝑛</m:t>
                              </m:r>
                            </m:sub>
                          </m:sSub>
                          <m:r>
                            <a:rPr kumimoji="1" lang="en-US" altLang="ko-Kore-KR" sz="1200" i="1">
                              <a:latin typeface="Cambria Math" panose="02040503050406030204" pitchFamily="18" charset="0"/>
                            </a:rPr>
                            <m:t>=</m:t>
                          </m:r>
                          <m:f>
                            <m:fPr>
                              <m:ctrlPr>
                                <a:rPr kumimoji="1" lang="en-US" altLang="ko-Kore-KR" sz="1200" i="1">
                                  <a:latin typeface="Cambria Math" panose="02040503050406030204" pitchFamily="18" charset="0"/>
                                </a:rPr>
                              </m:ctrlPr>
                            </m:fPr>
                            <m:num>
                              <m:r>
                                <a:rPr kumimoji="1" lang="en-US" altLang="ko-Kore-KR" sz="1200" i="1">
                                  <a:latin typeface="Cambria Math" panose="02040503050406030204" pitchFamily="18" charset="0"/>
                                </a:rPr>
                                <m:t>1</m:t>
                              </m:r>
                            </m:num>
                            <m:den>
                              <m:sSub>
                                <m:sSubPr>
                                  <m:ctrlPr>
                                    <a:rPr kumimoji="1" lang="en-US" altLang="ko-Kore-KR" sz="1200" i="1">
                                      <a:latin typeface="Cambria Math" panose="02040503050406030204" pitchFamily="18" charset="0"/>
                                    </a:rPr>
                                  </m:ctrlPr>
                                </m:sSubPr>
                                <m:e>
                                  <m:r>
                                    <a:rPr kumimoji="1" lang="en-US" altLang="ko-Kore-KR" sz="1200" i="1">
                                      <a:latin typeface="Cambria Math" panose="02040503050406030204" pitchFamily="18" charset="0"/>
                                    </a:rPr>
                                    <m:t>𝐴</m:t>
                                  </m:r>
                                </m:e>
                                <m:sub>
                                  <m:r>
                                    <a:rPr kumimoji="1" lang="en-US" altLang="ko-Kore-KR" sz="1200" i="1">
                                      <a:latin typeface="Cambria Math" panose="02040503050406030204" pitchFamily="18" charset="0"/>
                                    </a:rPr>
                                    <m:t>𝑛</m:t>
                                  </m:r>
                                </m:sub>
                              </m:sSub>
                              <m:sSub>
                                <m:sSubPr>
                                  <m:ctrlPr>
                                    <a:rPr kumimoji="1" lang="en-US" altLang="ko-Kore-KR" sz="1200" i="1">
                                      <a:latin typeface="Cambria Math" panose="02040503050406030204" pitchFamily="18" charset="0"/>
                                    </a:rPr>
                                  </m:ctrlPr>
                                </m:sSubPr>
                                <m:e>
                                  <m:r>
                                    <a:rPr kumimoji="1" lang="en-US" altLang="ko-Kore-KR" sz="1200" i="1">
                                      <a:latin typeface="Cambria Math" panose="02040503050406030204" pitchFamily="18" charset="0"/>
                                    </a:rPr>
                                    <m:t>𝐿</m:t>
                                  </m:r>
                                </m:e>
                                <m:sub>
                                  <m:r>
                                    <a:rPr kumimoji="1" lang="en-US" altLang="ko-Kore-KR" sz="1200" i="1">
                                      <a:latin typeface="Cambria Math" panose="02040503050406030204" pitchFamily="18" charset="0"/>
                                    </a:rPr>
                                    <m:t>𝑛</m:t>
                                  </m:r>
                                </m:sub>
                              </m:sSub>
                              <m:sSub>
                                <m:sSubPr>
                                  <m:ctrlPr>
                                    <a:rPr kumimoji="1" lang="en-US" altLang="ko-Kore-KR" sz="1200" i="1">
                                      <a:latin typeface="Cambria Math" panose="02040503050406030204" pitchFamily="18" charset="0"/>
                                    </a:rPr>
                                  </m:ctrlPr>
                                </m:sSubPr>
                                <m:e>
                                  <m:r>
                                    <a:rPr kumimoji="1" lang="en-US" altLang="ko-Kore-KR" sz="1200" i="1">
                                      <a:latin typeface="Cambria Math" panose="02040503050406030204" pitchFamily="18" charset="0"/>
                                    </a:rPr>
                                    <m:t>𝑎</m:t>
                                  </m:r>
                                </m:e>
                                <m:sub>
                                  <m:r>
                                    <a:rPr kumimoji="1" lang="en-US" altLang="ko-Kore-KR" sz="1200" i="1">
                                      <a:latin typeface="Cambria Math" panose="02040503050406030204" pitchFamily="18" charset="0"/>
                                    </a:rPr>
                                    <m:t>𝑛</m:t>
                                  </m:r>
                                </m:sub>
                              </m:sSub>
                              <m:sSub>
                                <m:sSubPr>
                                  <m:ctrlPr>
                                    <a:rPr kumimoji="1" lang="en-US" altLang="ko-Kore-KR" sz="1200" i="1">
                                      <a:latin typeface="Cambria Math" panose="02040503050406030204" pitchFamily="18" charset="0"/>
                                    </a:rPr>
                                  </m:ctrlPr>
                                </m:sSubPr>
                                <m:e>
                                  <m:r>
                                    <a:rPr kumimoji="1" lang="en-US" altLang="ko-Kore-KR" sz="1200" i="1">
                                      <a:latin typeface="Cambria Math" panose="02040503050406030204" pitchFamily="18" charset="0"/>
                                    </a:rPr>
                                    <m:t>𝐷</m:t>
                                  </m:r>
                                </m:e>
                                <m:sub>
                                  <m:r>
                                    <a:rPr kumimoji="1" lang="en-US" altLang="ko-Kore-KR" sz="1200" i="1">
                                      <a:latin typeface="Cambria Math" panose="02040503050406030204" pitchFamily="18" charset="0"/>
                                    </a:rPr>
                                    <m:t>𝑛</m:t>
                                  </m:r>
                                </m:sub>
                              </m:sSub>
                              <m:r>
                                <a:rPr kumimoji="1" lang="en-US" altLang="ko-Kore-KR" sz="1200" i="1">
                                  <a:latin typeface="Cambria Math" panose="02040503050406030204" pitchFamily="18" charset="0"/>
                                </a:rPr>
                                <m:t>𝐹</m:t>
                              </m:r>
                            </m:den>
                          </m:f>
                          <m:r>
                            <a:rPr kumimoji="1" lang="en-US" altLang="ko-Kore-KR" sz="1200" b="0" i="1" smtClean="0">
                              <a:latin typeface="Cambria Math" panose="02040503050406030204" pitchFamily="18" charset="0"/>
                            </a:rPr>
                            <m:t> ,</m:t>
                          </m:r>
                          <m:sSub>
                            <m:sSubPr>
                              <m:ctrlPr>
                                <a:rPr kumimoji="1" lang="en-US" altLang="ko-Kore-KR" sz="1200" i="1">
                                  <a:latin typeface="Cambria Math" panose="02040503050406030204" pitchFamily="18" charset="0"/>
                                </a:rPr>
                              </m:ctrlPr>
                            </m:sSubPr>
                            <m:e>
                              <m:r>
                                <a:rPr kumimoji="1" lang="en-US" altLang="ko-Kore-KR" sz="1200" i="1">
                                  <a:latin typeface="Cambria Math" panose="02040503050406030204" pitchFamily="18" charset="0"/>
                                </a:rPr>
                                <m:t>𝑚</m:t>
                              </m:r>
                            </m:e>
                            <m:sub>
                              <m:r>
                                <a:rPr kumimoji="1" lang="en-US" altLang="ko-Kore-KR" sz="1200" b="0" i="1" smtClean="0">
                                  <a:latin typeface="Cambria Math" panose="02040503050406030204" pitchFamily="18" charset="0"/>
                                </a:rPr>
                                <m:t>𝑝</m:t>
                              </m:r>
                            </m:sub>
                          </m:sSub>
                          <m:r>
                            <a:rPr kumimoji="1" lang="en-US" altLang="ko-Kore-KR" sz="1200" i="1">
                              <a:latin typeface="Cambria Math" panose="02040503050406030204" pitchFamily="18" charset="0"/>
                            </a:rPr>
                            <m:t>=</m:t>
                          </m:r>
                          <m:r>
                            <a:rPr kumimoji="1" lang="en-US" altLang="ko-Kore-KR" sz="1200" b="0" i="1" smtClean="0">
                              <a:latin typeface="Cambria Math" panose="02040503050406030204" pitchFamily="18" charset="0"/>
                            </a:rPr>
                            <m:t>−</m:t>
                          </m:r>
                          <m:f>
                            <m:fPr>
                              <m:ctrlPr>
                                <a:rPr kumimoji="1" lang="en-US" altLang="ko-Kore-KR" sz="1200" i="1">
                                  <a:latin typeface="Cambria Math" panose="02040503050406030204" pitchFamily="18" charset="0"/>
                                </a:rPr>
                              </m:ctrlPr>
                            </m:fPr>
                            <m:num>
                              <m:r>
                                <a:rPr kumimoji="1" lang="en-US" altLang="ko-Kore-KR" sz="1200" i="1">
                                  <a:latin typeface="Cambria Math" panose="02040503050406030204" pitchFamily="18" charset="0"/>
                                </a:rPr>
                                <m:t>1</m:t>
                              </m:r>
                            </m:num>
                            <m:den>
                              <m:sSub>
                                <m:sSubPr>
                                  <m:ctrlPr>
                                    <a:rPr kumimoji="1" lang="en-US" altLang="ko-Kore-KR" sz="1200" i="1">
                                      <a:latin typeface="Cambria Math" panose="02040503050406030204" pitchFamily="18" charset="0"/>
                                    </a:rPr>
                                  </m:ctrlPr>
                                </m:sSubPr>
                                <m:e>
                                  <m:r>
                                    <a:rPr kumimoji="1" lang="en-US" altLang="ko-Kore-KR" sz="1200" i="1">
                                      <a:latin typeface="Cambria Math" panose="02040503050406030204" pitchFamily="18" charset="0"/>
                                    </a:rPr>
                                    <m:t>𝐴</m:t>
                                  </m:r>
                                </m:e>
                                <m:sub>
                                  <m:r>
                                    <a:rPr kumimoji="1" lang="en-US" altLang="ko-Kore-KR" sz="1200" b="0" i="1" smtClean="0">
                                      <a:latin typeface="Cambria Math" panose="02040503050406030204" pitchFamily="18" charset="0"/>
                                    </a:rPr>
                                    <m:t>𝑝</m:t>
                                  </m:r>
                                </m:sub>
                              </m:sSub>
                              <m:sSub>
                                <m:sSubPr>
                                  <m:ctrlPr>
                                    <a:rPr kumimoji="1" lang="en-US" altLang="ko-Kore-KR" sz="1200" i="1">
                                      <a:latin typeface="Cambria Math" panose="02040503050406030204" pitchFamily="18" charset="0"/>
                                    </a:rPr>
                                  </m:ctrlPr>
                                </m:sSubPr>
                                <m:e>
                                  <m:r>
                                    <a:rPr kumimoji="1" lang="en-US" altLang="ko-Kore-KR" sz="1200" i="1">
                                      <a:latin typeface="Cambria Math" panose="02040503050406030204" pitchFamily="18" charset="0"/>
                                    </a:rPr>
                                    <m:t>𝐿</m:t>
                                  </m:r>
                                </m:e>
                                <m:sub>
                                  <m:r>
                                    <a:rPr kumimoji="1" lang="en-US" altLang="ko-Kore-KR" sz="1200" b="0" i="1" smtClean="0">
                                      <a:latin typeface="Cambria Math" panose="02040503050406030204" pitchFamily="18" charset="0"/>
                                    </a:rPr>
                                    <m:t>𝑝</m:t>
                                  </m:r>
                                </m:sub>
                              </m:sSub>
                              <m:sSub>
                                <m:sSubPr>
                                  <m:ctrlPr>
                                    <a:rPr kumimoji="1" lang="en-US" altLang="ko-Kore-KR" sz="1200" i="1">
                                      <a:latin typeface="Cambria Math" panose="02040503050406030204" pitchFamily="18" charset="0"/>
                                    </a:rPr>
                                  </m:ctrlPr>
                                </m:sSubPr>
                                <m:e>
                                  <m:r>
                                    <a:rPr kumimoji="1" lang="en-US" altLang="ko-Kore-KR" sz="1200" i="1">
                                      <a:latin typeface="Cambria Math" panose="02040503050406030204" pitchFamily="18" charset="0"/>
                                    </a:rPr>
                                    <m:t>𝑎</m:t>
                                  </m:r>
                                </m:e>
                                <m:sub>
                                  <m:r>
                                    <a:rPr kumimoji="1" lang="en-US" altLang="ko-Kore-KR" sz="1200" b="0" i="1" smtClean="0">
                                      <a:latin typeface="Cambria Math" panose="02040503050406030204" pitchFamily="18" charset="0"/>
                                    </a:rPr>
                                    <m:t>𝑝</m:t>
                                  </m:r>
                                </m:sub>
                              </m:sSub>
                              <m:sSub>
                                <m:sSubPr>
                                  <m:ctrlPr>
                                    <a:rPr kumimoji="1" lang="en-US" altLang="ko-Kore-KR" sz="1200" i="1">
                                      <a:latin typeface="Cambria Math" panose="02040503050406030204" pitchFamily="18" charset="0"/>
                                    </a:rPr>
                                  </m:ctrlPr>
                                </m:sSubPr>
                                <m:e>
                                  <m:r>
                                    <a:rPr kumimoji="1" lang="en-US" altLang="ko-Kore-KR" sz="1200" i="1">
                                      <a:latin typeface="Cambria Math" panose="02040503050406030204" pitchFamily="18" charset="0"/>
                                    </a:rPr>
                                    <m:t>𝐷</m:t>
                                  </m:r>
                                </m:e>
                                <m:sub>
                                  <m:r>
                                    <a:rPr kumimoji="1" lang="en-US" altLang="ko-Kore-KR" sz="1200" b="0" i="1" smtClean="0">
                                      <a:latin typeface="Cambria Math" panose="02040503050406030204" pitchFamily="18" charset="0"/>
                                    </a:rPr>
                                    <m:t>𝑝</m:t>
                                  </m:r>
                                </m:sub>
                              </m:sSub>
                              <m:r>
                                <a:rPr kumimoji="1" lang="en-US" altLang="ko-Kore-KR" sz="1200" i="1">
                                  <a:latin typeface="Cambria Math" panose="02040503050406030204" pitchFamily="18" charset="0"/>
                                </a:rPr>
                                <m:t>𝐹</m:t>
                              </m:r>
                            </m:den>
                          </m:f>
                        </m:e>
                      </m:d>
                    </m:oMath>
                  </m:oMathPara>
                </a14:m>
                <a:endParaRPr kumimoji="1" lang="ko-Kore-KR" altLang="en-US" sz="1200" dirty="0"/>
              </a:p>
            </p:txBody>
          </p:sp>
        </mc:Choice>
        <mc:Fallback xmlns="">
          <p:sp>
            <p:nvSpPr>
              <p:cNvPr id="28" name="TextBox 27">
                <a:extLst>
                  <a:ext uri="{FF2B5EF4-FFF2-40B4-BE49-F238E27FC236}">
                    <a16:creationId xmlns:a16="http://schemas.microsoft.com/office/drawing/2014/main" id="{DDDD2271-9570-4147-95A9-83859F5ECDC6}"/>
                  </a:ext>
                </a:extLst>
              </p:cNvPr>
              <p:cNvSpPr txBox="1">
                <a:spLocks noRot="1" noChangeAspect="1" noMove="1" noResize="1" noEditPoints="1" noAdjustHandles="1" noChangeArrowheads="1" noChangeShapeType="1" noTextEdit="1"/>
              </p:cNvSpPr>
              <p:nvPr/>
            </p:nvSpPr>
            <p:spPr>
              <a:xfrm>
                <a:off x="5181602" y="5356683"/>
                <a:ext cx="3010400" cy="510717"/>
              </a:xfrm>
              <a:prstGeom prst="rect">
                <a:avLst/>
              </a:prstGeom>
              <a:blipFill>
                <a:blip r:embed="rId12"/>
                <a:stretch>
                  <a:fillRect/>
                </a:stretch>
              </a:blipFill>
            </p:spPr>
            <p:txBody>
              <a:bodyPr/>
              <a:lstStyle/>
              <a:p>
                <a:r>
                  <a:rPr lang="ko-Kore-KR" altLang="en-US">
                    <a:noFill/>
                  </a:rPr>
                  <a:t> </a:t>
                </a:r>
              </a:p>
            </p:txBody>
          </p:sp>
        </mc:Fallback>
      </mc:AlternateContent>
      <p:sp>
        <p:nvSpPr>
          <p:cNvPr id="30" name="직사각형 29">
            <a:extLst>
              <a:ext uri="{FF2B5EF4-FFF2-40B4-BE49-F238E27FC236}">
                <a16:creationId xmlns:a16="http://schemas.microsoft.com/office/drawing/2014/main" id="{B7A0B8AF-3726-BF4F-AA3A-3C73D65402EC}"/>
              </a:ext>
            </a:extLst>
          </p:cNvPr>
          <p:cNvSpPr/>
          <p:nvPr/>
        </p:nvSpPr>
        <p:spPr>
          <a:xfrm>
            <a:off x="3916681" y="2157657"/>
            <a:ext cx="45719" cy="416694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spTree>
    <p:extLst>
      <p:ext uri="{BB962C8B-B14F-4D97-AF65-F5344CB8AC3E}">
        <p14:creationId xmlns:p14="http://schemas.microsoft.com/office/powerpoint/2010/main" val="30204782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alpha val="0"/>
          </a:schemeClr>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DEFE23A-4FF7-41CF-9D67-A1A984F1DA76}" type="slidenum">
              <a:rPr lang="en-US" smtClean="0"/>
              <a:pPr/>
              <a:t>9</a:t>
            </a:fld>
            <a:endParaRPr lang="en-US" dirty="0"/>
          </a:p>
        </p:txBody>
      </p:sp>
      <mc:AlternateContent xmlns:mc="http://schemas.openxmlformats.org/markup-compatibility/2006" xmlns:a14="http://schemas.microsoft.com/office/drawing/2010/main">
        <mc:Choice Requires="a14">
          <p:sp>
            <p:nvSpPr>
              <p:cNvPr id="14" name="Content Placeholder 2">
                <a:extLst>
                  <a:ext uri="{FF2B5EF4-FFF2-40B4-BE49-F238E27FC236}">
                    <a16:creationId xmlns:a16="http://schemas.microsoft.com/office/drawing/2014/main" id="{3C5D1340-34C0-284E-AB96-D40B71044721}"/>
                  </a:ext>
                </a:extLst>
              </p:cNvPr>
              <p:cNvSpPr txBox="1">
                <a:spLocks/>
              </p:cNvSpPr>
              <p:nvPr/>
            </p:nvSpPr>
            <p:spPr>
              <a:xfrm>
                <a:off x="304800" y="990600"/>
                <a:ext cx="5257800" cy="40949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lvl="1"/>
                <a14:m>
                  <m:oMath xmlns:m="http://schemas.openxmlformats.org/officeDocument/2006/math">
                    <m:r>
                      <m:rPr>
                        <m:nor/>
                      </m:rPr>
                      <a:rPr kumimoji="1" lang="en-US" altLang="ko-Kore-KR" sz="2000" dirty="0" smtClean="0"/>
                      <m:t>Model</m:t>
                    </m:r>
                    <m:r>
                      <m:rPr>
                        <m:nor/>
                      </m:rPr>
                      <a:rPr kumimoji="1" lang="en-US" altLang="ko-Kore-KR" sz="2000" dirty="0" smtClean="0"/>
                      <m:t> </m:t>
                    </m:r>
                    <m:r>
                      <m:rPr>
                        <m:nor/>
                      </m:rPr>
                      <a:rPr kumimoji="1" lang="en-US" altLang="ko-Kore-KR" sz="2000" dirty="0" smtClean="0"/>
                      <m:t>Reduction</m:t>
                    </m:r>
                    <m:r>
                      <m:rPr>
                        <m:nor/>
                      </m:rPr>
                      <a:rPr kumimoji="1" lang="en-US" altLang="ko-Kore-KR" sz="2000" dirty="0" smtClean="0"/>
                      <m:t>:</m:t>
                    </m:r>
                  </m:oMath>
                </a14:m>
                <a:r>
                  <a:rPr kumimoji="1" lang="en-US" altLang="ko-Kore-KR" sz="2000" dirty="0"/>
                  <a:t> Pade approximation</a:t>
                </a:r>
              </a:p>
            </p:txBody>
          </p:sp>
        </mc:Choice>
        <mc:Fallback xmlns="">
          <p:sp>
            <p:nvSpPr>
              <p:cNvPr id="14" name="Content Placeholder 2">
                <a:extLst>
                  <a:ext uri="{FF2B5EF4-FFF2-40B4-BE49-F238E27FC236}">
                    <a16:creationId xmlns:a16="http://schemas.microsoft.com/office/drawing/2014/main" id="{3C5D1340-34C0-284E-AB96-D40B71044721}"/>
                  </a:ext>
                </a:extLst>
              </p:cNvPr>
              <p:cNvSpPr txBox="1">
                <a:spLocks noRot="1" noChangeAspect="1" noMove="1" noResize="1" noEditPoints="1" noAdjustHandles="1" noChangeArrowheads="1" noChangeShapeType="1" noTextEdit="1"/>
              </p:cNvSpPr>
              <p:nvPr/>
            </p:nvSpPr>
            <p:spPr>
              <a:xfrm>
                <a:off x="304800" y="990600"/>
                <a:ext cx="5257800" cy="409490"/>
              </a:xfrm>
              <a:prstGeom prst="rect">
                <a:avLst/>
              </a:prstGeom>
              <a:blipFill>
                <a:blip r:embed="rId3"/>
                <a:stretch>
                  <a:fillRect t="-9375" b="-21875"/>
                </a:stretch>
              </a:blipFill>
            </p:spPr>
            <p:txBody>
              <a:bodyPr/>
              <a:lstStyle/>
              <a:p>
                <a:r>
                  <a:rPr lang="ko-Kore-KR" altLang="en-US">
                    <a:noFill/>
                  </a:rPr>
                  <a:t> </a:t>
                </a:r>
              </a:p>
            </p:txBody>
          </p:sp>
        </mc:Fallback>
      </mc:AlternateContent>
      <p:sp>
        <p:nvSpPr>
          <p:cNvPr id="26" name="Title 1">
            <a:extLst>
              <a:ext uri="{FF2B5EF4-FFF2-40B4-BE49-F238E27FC236}">
                <a16:creationId xmlns:a16="http://schemas.microsoft.com/office/drawing/2014/main" id="{13152389-6EDB-8149-9409-6E0C6D291586}"/>
              </a:ext>
            </a:extLst>
          </p:cNvPr>
          <p:cNvSpPr>
            <a:spLocks noGrp="1"/>
          </p:cNvSpPr>
          <p:nvPr>
            <p:ph type="title"/>
          </p:nvPr>
        </p:nvSpPr>
        <p:spPr>
          <a:xfrm>
            <a:off x="457200" y="76200"/>
            <a:ext cx="8229600" cy="1143000"/>
          </a:xfrm>
        </p:spPr>
        <p:txBody>
          <a:bodyPr>
            <a:noAutofit/>
          </a:bodyPr>
          <a:lstStyle/>
          <a:p>
            <a:r>
              <a:rPr lang="en-US" sz="3200" dirty="0"/>
              <a:t>3. The Lithium-Ion Battery Model</a:t>
            </a:r>
          </a:p>
        </p:txBody>
      </p:sp>
      <p:sp>
        <p:nvSpPr>
          <p:cNvPr id="10" name="TextBox 9">
            <a:extLst>
              <a:ext uri="{FF2B5EF4-FFF2-40B4-BE49-F238E27FC236}">
                <a16:creationId xmlns:a16="http://schemas.microsoft.com/office/drawing/2014/main" id="{8C4681D9-F062-6146-91FB-EC76BD582C22}"/>
              </a:ext>
            </a:extLst>
          </p:cNvPr>
          <p:cNvSpPr txBox="1"/>
          <p:nvPr/>
        </p:nvSpPr>
        <p:spPr>
          <a:xfrm>
            <a:off x="974650" y="1447800"/>
            <a:ext cx="5578550" cy="338554"/>
          </a:xfrm>
          <a:prstGeom prst="rect">
            <a:avLst/>
          </a:prstGeom>
          <a:noFill/>
        </p:spPr>
        <p:txBody>
          <a:bodyPr wrap="square" rtlCol="0">
            <a:spAutoFit/>
          </a:bodyPr>
          <a:lstStyle/>
          <a:p>
            <a:pPr marL="285750" indent="-285750">
              <a:buFont typeface="Arial" panose="020B0604020202020204" pitchFamily="34" charset="0"/>
              <a:buChar char="•"/>
            </a:pPr>
            <a:r>
              <a:rPr kumimoji="1" lang="en-US" altLang="ko-Kore-KR" sz="1600" dirty="0"/>
              <a:t>Model Reduction?</a:t>
            </a:r>
            <a:endParaRPr kumimoji="1" lang="ko-Kore-KR" altLang="en-US" sz="1600" dirty="0"/>
          </a:p>
        </p:txBody>
      </p:sp>
      <p:sp>
        <p:nvSpPr>
          <p:cNvPr id="12" name="TextBox 11">
            <a:extLst>
              <a:ext uri="{FF2B5EF4-FFF2-40B4-BE49-F238E27FC236}">
                <a16:creationId xmlns:a16="http://schemas.microsoft.com/office/drawing/2014/main" id="{5BBD861C-850D-C545-8E43-A607D9F17A09}"/>
              </a:ext>
            </a:extLst>
          </p:cNvPr>
          <p:cNvSpPr txBox="1"/>
          <p:nvPr/>
        </p:nvSpPr>
        <p:spPr>
          <a:xfrm>
            <a:off x="952500" y="3852446"/>
            <a:ext cx="5578550" cy="338554"/>
          </a:xfrm>
          <a:prstGeom prst="rect">
            <a:avLst/>
          </a:prstGeom>
          <a:noFill/>
        </p:spPr>
        <p:txBody>
          <a:bodyPr wrap="square" rtlCol="0">
            <a:spAutoFit/>
          </a:bodyPr>
          <a:lstStyle/>
          <a:p>
            <a:pPr marL="285750" indent="-285750">
              <a:buFont typeface="Arial" panose="020B0604020202020204" pitchFamily="34" charset="0"/>
              <a:buChar char="•"/>
            </a:pPr>
            <a:r>
              <a:rPr kumimoji="1" lang="en-US" altLang="ko-Kore-KR" sz="1600" dirty="0" err="1"/>
              <a:t>Pade</a:t>
            </a:r>
            <a:r>
              <a:rPr kumimoji="1" lang="en-US" altLang="ko-Kore-KR" sz="1600" dirty="0"/>
              <a:t> approximation</a:t>
            </a:r>
            <a:endParaRPr kumimoji="1" lang="ko-Kore-KR" altLang="en-US" sz="1600" dirty="0"/>
          </a:p>
        </p:txBody>
      </p:sp>
      <p:sp>
        <p:nvSpPr>
          <p:cNvPr id="2" name="TextBox 1">
            <a:extLst>
              <a:ext uri="{FF2B5EF4-FFF2-40B4-BE49-F238E27FC236}">
                <a16:creationId xmlns:a16="http://schemas.microsoft.com/office/drawing/2014/main" id="{75D05DBC-29F0-F148-8213-31B14A811CF3}"/>
              </a:ext>
            </a:extLst>
          </p:cNvPr>
          <p:cNvSpPr txBox="1"/>
          <p:nvPr/>
        </p:nvSpPr>
        <p:spPr>
          <a:xfrm>
            <a:off x="952500" y="1905000"/>
            <a:ext cx="7239000" cy="307777"/>
          </a:xfrm>
          <a:prstGeom prst="rect">
            <a:avLst/>
          </a:prstGeom>
          <a:noFill/>
        </p:spPr>
        <p:txBody>
          <a:bodyPr wrap="square" rtlCol="0">
            <a:spAutoFit/>
          </a:bodyPr>
          <a:lstStyle/>
          <a:p>
            <a:pPr algn="ctr"/>
            <a:r>
              <a:rPr kumimoji="1" lang="en-US" altLang="ko-Kore-KR" sz="1400" dirty="0"/>
              <a:t>Model Reduction is a method to simplify or approximate the real models to mathematical models</a:t>
            </a:r>
            <a:endParaRPr kumimoji="1" lang="ko-Kore-KR" altLang="en-US" sz="1400" dirty="0"/>
          </a:p>
        </p:txBody>
      </p:sp>
      <p:sp>
        <p:nvSpPr>
          <p:cNvPr id="13" name="아래쪽 화살표[D] 12">
            <a:extLst>
              <a:ext uri="{FF2B5EF4-FFF2-40B4-BE49-F238E27FC236}">
                <a16:creationId xmlns:a16="http://schemas.microsoft.com/office/drawing/2014/main" id="{04DA1269-2ADE-B04D-B4C2-2604E6F7356B}"/>
              </a:ext>
            </a:extLst>
          </p:cNvPr>
          <p:cNvSpPr/>
          <p:nvPr/>
        </p:nvSpPr>
        <p:spPr>
          <a:xfrm>
            <a:off x="4457700" y="2342466"/>
            <a:ext cx="228600" cy="338554"/>
          </a:xfrm>
          <a:prstGeom prst="downArrow">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sp>
        <p:nvSpPr>
          <p:cNvPr id="15" name="TextBox 14">
            <a:extLst>
              <a:ext uri="{FF2B5EF4-FFF2-40B4-BE49-F238E27FC236}">
                <a16:creationId xmlns:a16="http://schemas.microsoft.com/office/drawing/2014/main" id="{DFDBB2FF-6733-DE44-91EC-A91FBDF7B289}"/>
              </a:ext>
            </a:extLst>
          </p:cNvPr>
          <p:cNvSpPr txBox="1"/>
          <p:nvPr/>
        </p:nvSpPr>
        <p:spPr>
          <a:xfrm>
            <a:off x="947677" y="2809846"/>
            <a:ext cx="7239000" cy="523220"/>
          </a:xfrm>
          <a:prstGeom prst="rect">
            <a:avLst/>
          </a:prstGeom>
          <a:noFill/>
          <a:ln>
            <a:solidFill>
              <a:srgbClr val="0070C0"/>
            </a:solidFill>
          </a:ln>
        </p:spPr>
        <p:txBody>
          <a:bodyPr wrap="square" rtlCol="0">
            <a:spAutoFit/>
          </a:bodyPr>
          <a:lstStyle/>
          <a:p>
            <a:pPr algn="ctr"/>
            <a:r>
              <a:rPr kumimoji="1" lang="en-US" altLang="ko-Kore-KR" sz="1400" dirty="0"/>
              <a:t>It gives better consideration of the physical systems, reduced computational complexity, reduced hardware complexity, simplified controller design and cost-effective solutions. [3]</a:t>
            </a:r>
            <a:endParaRPr kumimoji="1" lang="ko-Kore-KR" altLang="en-US" sz="1400" dirty="0"/>
          </a:p>
        </p:txBody>
      </p:sp>
      <p:sp>
        <p:nvSpPr>
          <p:cNvPr id="16" name="TextBox 15">
            <a:extLst>
              <a:ext uri="{FF2B5EF4-FFF2-40B4-BE49-F238E27FC236}">
                <a16:creationId xmlns:a16="http://schemas.microsoft.com/office/drawing/2014/main" id="{23EA4079-758F-EF46-91D9-31A8979223EB}"/>
              </a:ext>
            </a:extLst>
          </p:cNvPr>
          <p:cNvSpPr txBox="1"/>
          <p:nvPr/>
        </p:nvSpPr>
        <p:spPr>
          <a:xfrm>
            <a:off x="0" y="5867400"/>
            <a:ext cx="7772400" cy="276999"/>
          </a:xfrm>
          <a:prstGeom prst="rect">
            <a:avLst/>
          </a:prstGeom>
          <a:noFill/>
        </p:spPr>
        <p:txBody>
          <a:bodyPr wrap="square" rtlCol="0">
            <a:spAutoFit/>
          </a:bodyPr>
          <a:lstStyle/>
          <a:p>
            <a:r>
              <a:rPr kumimoji="1" lang="en-US" altLang="ko-Kore-KR" sz="1200" dirty="0"/>
              <a:t>[3] K. </a:t>
            </a:r>
            <a:r>
              <a:rPr kumimoji="1" lang="en-US" altLang="ko-Kore-KR" sz="1200" dirty="0" err="1"/>
              <a:t>Ramawat</a:t>
            </a:r>
            <a:r>
              <a:rPr kumimoji="1" lang="en-US" altLang="ko-Kore-KR" sz="1200" dirty="0"/>
              <a:t> et al. 2015</a:t>
            </a:r>
            <a:endParaRPr kumimoji="1" lang="ko-Kore-KR" altLang="en-US" sz="1200" dirty="0"/>
          </a:p>
        </p:txBody>
      </p:sp>
      <p:sp>
        <p:nvSpPr>
          <p:cNvPr id="3" name="TextBox 2">
            <a:extLst>
              <a:ext uri="{FF2B5EF4-FFF2-40B4-BE49-F238E27FC236}">
                <a16:creationId xmlns:a16="http://schemas.microsoft.com/office/drawing/2014/main" id="{0A1D0958-A503-3F40-887E-A596E54684DB}"/>
              </a:ext>
            </a:extLst>
          </p:cNvPr>
          <p:cNvSpPr txBox="1"/>
          <p:nvPr/>
        </p:nvSpPr>
        <p:spPr>
          <a:xfrm>
            <a:off x="833377" y="4351781"/>
            <a:ext cx="7467600" cy="738664"/>
          </a:xfrm>
          <a:prstGeom prst="rect">
            <a:avLst/>
          </a:prstGeom>
          <a:noFill/>
        </p:spPr>
        <p:txBody>
          <a:bodyPr wrap="square" rtlCol="0">
            <a:spAutoFit/>
          </a:bodyPr>
          <a:lstStyle/>
          <a:p>
            <a:pPr algn="ctr"/>
            <a:r>
              <a:rPr lang="en" altLang="ko-Kore-KR" sz="1400" dirty="0" err="1"/>
              <a:t>Pade</a:t>
            </a:r>
            <a:r>
              <a:rPr lang="en" altLang="ko-Kore-KR" sz="1400" dirty="0"/>
              <a:t> approximation is the method of model reduction of the higher order system. </a:t>
            </a:r>
          </a:p>
          <a:p>
            <a:pPr algn="ctr"/>
            <a:r>
              <a:rPr lang="en" altLang="ko-Kore-KR" sz="1400" dirty="0"/>
              <a:t>This gives the simplification of a model after converting it into a reduced order model. [4] </a:t>
            </a:r>
          </a:p>
          <a:p>
            <a:pPr algn="ctr"/>
            <a:endParaRPr kumimoji="1" lang="ko-Kore-KR" altLang="en-US" sz="1400" dirty="0"/>
          </a:p>
        </p:txBody>
      </p:sp>
      <p:sp>
        <p:nvSpPr>
          <p:cNvPr id="18" name="TextBox 17">
            <a:extLst>
              <a:ext uri="{FF2B5EF4-FFF2-40B4-BE49-F238E27FC236}">
                <a16:creationId xmlns:a16="http://schemas.microsoft.com/office/drawing/2014/main" id="{CA0A3F4E-BC74-9A4E-9886-6C3325E09F36}"/>
              </a:ext>
            </a:extLst>
          </p:cNvPr>
          <p:cNvSpPr txBox="1"/>
          <p:nvPr/>
        </p:nvSpPr>
        <p:spPr>
          <a:xfrm>
            <a:off x="4823" y="6082780"/>
            <a:ext cx="7772400" cy="276999"/>
          </a:xfrm>
          <a:prstGeom prst="rect">
            <a:avLst/>
          </a:prstGeom>
          <a:noFill/>
        </p:spPr>
        <p:txBody>
          <a:bodyPr wrap="square" rtlCol="0">
            <a:spAutoFit/>
          </a:bodyPr>
          <a:lstStyle/>
          <a:p>
            <a:r>
              <a:rPr kumimoji="1" lang="en-US" altLang="ko-Kore-KR" sz="1200" dirty="0"/>
              <a:t>[4] S. </a:t>
            </a:r>
            <a:r>
              <a:rPr kumimoji="1" lang="en-US" altLang="ko-Kore-KR" sz="1200" dirty="0" err="1"/>
              <a:t>Janardhanan</a:t>
            </a:r>
            <a:r>
              <a:rPr kumimoji="1" lang="en-US" altLang="ko-Kore-KR" sz="1200" dirty="0"/>
              <a:t> 2013</a:t>
            </a:r>
            <a:endParaRPr kumimoji="1" lang="ko-Kore-KR" altLang="en-US" sz="1200" dirty="0"/>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72C50DA1-DB16-754E-9802-3BB58D634590}"/>
                  </a:ext>
                </a:extLst>
              </p:cNvPr>
              <p:cNvSpPr txBox="1"/>
              <p:nvPr/>
            </p:nvSpPr>
            <p:spPr>
              <a:xfrm>
                <a:off x="1045338" y="5115580"/>
                <a:ext cx="7043677" cy="523220"/>
              </a:xfrm>
              <a:prstGeom prst="rect">
                <a:avLst/>
              </a:prstGeom>
              <a:noFill/>
            </p:spPr>
            <p:txBody>
              <a:bodyPr wrap="square" rtlCol="0">
                <a:spAutoFit/>
              </a:bodyPr>
              <a:lstStyle/>
              <a:p>
                <a:pPr algn="ctr"/>
                <a:r>
                  <a:rPr kumimoji="1" lang="en-US" altLang="ko-Kore-KR" sz="1400" dirty="0"/>
                  <a:t>In the battery models, the </a:t>
                </a:r>
                <a:r>
                  <a:rPr kumimoji="1" lang="en-US" altLang="ko-Kore-KR" sz="1400" dirty="0" err="1"/>
                  <a:t>Pade</a:t>
                </a:r>
                <a:r>
                  <a:rPr kumimoji="1" lang="en-US" altLang="ko-Kore-KR" sz="1400" dirty="0"/>
                  <a:t> approximation is used for the transfer function </a:t>
                </a:r>
                <a14:m>
                  <m:oMath xmlns:m="http://schemas.openxmlformats.org/officeDocument/2006/math">
                    <m:r>
                      <a:rPr kumimoji="1" lang="en-US" altLang="ko-Kore-KR" sz="1400" i="1">
                        <a:latin typeface="Cambria Math" panose="02040503050406030204" pitchFamily="18" charset="0"/>
                      </a:rPr>
                      <m:t>𝐺</m:t>
                    </m:r>
                    <m:d>
                      <m:dPr>
                        <m:ctrlPr>
                          <a:rPr kumimoji="1" lang="en-US" altLang="ko-Kore-KR" sz="1400" i="1">
                            <a:latin typeface="Cambria Math" panose="02040503050406030204" pitchFamily="18" charset="0"/>
                          </a:rPr>
                        </m:ctrlPr>
                      </m:dPr>
                      <m:e>
                        <m:r>
                          <a:rPr kumimoji="1" lang="en-US" altLang="ko-Kore-KR" sz="1400" i="1">
                            <a:latin typeface="Cambria Math" panose="02040503050406030204" pitchFamily="18" charset="0"/>
                          </a:rPr>
                          <m:t>𝑠</m:t>
                        </m:r>
                      </m:e>
                    </m:d>
                  </m:oMath>
                </a14:m>
                <a:r>
                  <a:rPr kumimoji="1" lang="en-US" altLang="ko-Kore-KR" sz="1400" dirty="0"/>
                  <a:t> of spherical diffusion which is infinite-dimensional (includes exponential function). </a:t>
                </a:r>
              </a:p>
            </p:txBody>
          </p:sp>
        </mc:Choice>
        <mc:Fallback xmlns="">
          <p:sp>
            <p:nvSpPr>
              <p:cNvPr id="8" name="TextBox 7">
                <a:extLst>
                  <a:ext uri="{FF2B5EF4-FFF2-40B4-BE49-F238E27FC236}">
                    <a16:creationId xmlns:a16="http://schemas.microsoft.com/office/drawing/2014/main" id="{72C50DA1-DB16-754E-9802-3BB58D634590}"/>
                  </a:ext>
                </a:extLst>
              </p:cNvPr>
              <p:cNvSpPr txBox="1">
                <a:spLocks noRot="1" noChangeAspect="1" noMove="1" noResize="1" noEditPoints="1" noAdjustHandles="1" noChangeArrowheads="1" noChangeShapeType="1" noTextEdit="1"/>
              </p:cNvSpPr>
              <p:nvPr/>
            </p:nvSpPr>
            <p:spPr>
              <a:xfrm>
                <a:off x="1045338" y="5115580"/>
                <a:ext cx="7043677" cy="523220"/>
              </a:xfrm>
              <a:prstGeom prst="rect">
                <a:avLst/>
              </a:prstGeom>
              <a:blipFill>
                <a:blip r:embed="rId4"/>
                <a:stretch>
                  <a:fillRect t="-2381" b="-11905"/>
                </a:stretch>
              </a:blipFill>
            </p:spPr>
            <p:txBody>
              <a:bodyPr/>
              <a:lstStyle/>
              <a:p>
                <a:r>
                  <a:rPr lang="ko-Kore-KR" altLang="en-US">
                    <a:noFill/>
                  </a:rPr>
                  <a:t> </a:t>
                </a:r>
              </a:p>
            </p:txBody>
          </p:sp>
        </mc:Fallback>
      </mc:AlternateContent>
    </p:spTree>
    <p:extLst>
      <p:ext uri="{BB962C8B-B14F-4D97-AF65-F5344CB8AC3E}">
        <p14:creationId xmlns:p14="http://schemas.microsoft.com/office/powerpoint/2010/main" val="35967912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20565</TotalTime>
  <Words>4318</Words>
  <Application>Microsoft Macintosh PowerPoint</Application>
  <PresentationFormat>화면 슬라이드 쇼(4:3)</PresentationFormat>
  <Paragraphs>438</Paragraphs>
  <Slides>29</Slides>
  <Notes>29</Notes>
  <HiddenSlides>0</HiddenSlides>
  <MMClips>0</MMClips>
  <ScaleCrop>false</ScaleCrop>
  <HeadingPairs>
    <vt:vector size="6" baseType="variant">
      <vt:variant>
        <vt:lpstr>사용한 글꼴</vt:lpstr>
      </vt:variant>
      <vt:variant>
        <vt:i4>4</vt:i4>
      </vt:variant>
      <vt:variant>
        <vt:lpstr>테마</vt:lpstr>
      </vt:variant>
      <vt:variant>
        <vt:i4>1</vt:i4>
      </vt:variant>
      <vt:variant>
        <vt:lpstr>슬라이드 제목</vt:lpstr>
      </vt:variant>
      <vt:variant>
        <vt:i4>29</vt:i4>
      </vt:variant>
    </vt:vector>
  </HeadingPairs>
  <TitlesOfParts>
    <vt:vector size="34" baseType="lpstr">
      <vt:lpstr>시스템 서체 일반체</vt:lpstr>
      <vt:lpstr>Arial</vt:lpstr>
      <vt:lpstr>Calibri</vt:lpstr>
      <vt:lpstr>Cambria Math</vt:lpstr>
      <vt:lpstr>Office Theme</vt:lpstr>
      <vt:lpstr>Research Presentation  Model Reduction for a Lithium-Ion Battery by Pade Approximation </vt:lpstr>
      <vt:lpstr>Outline </vt:lpstr>
      <vt:lpstr>1. Introduction</vt:lpstr>
      <vt:lpstr>2. Basics of the Lithium-Ion Battery</vt:lpstr>
      <vt:lpstr>3. The Lithium-Ion Battery Model</vt:lpstr>
      <vt:lpstr>3. The Lithium-Ion Battery Model</vt:lpstr>
      <vt:lpstr>3. The Lithium-Ion Battery Model</vt:lpstr>
      <vt:lpstr>3. The Lithium-Ion Battery Model</vt:lpstr>
      <vt:lpstr>3. The Lithium-Ion Battery Model</vt:lpstr>
      <vt:lpstr>3. The Lithium-Ion Battery Model</vt:lpstr>
      <vt:lpstr>3. The Lithium-Ion Battery Model</vt:lpstr>
      <vt:lpstr>3. The Lithium-Ion Battery Model</vt:lpstr>
      <vt:lpstr>3. The Lithium-Ion Battery Model</vt:lpstr>
      <vt:lpstr>3. The Lithium-Ion Battery Model</vt:lpstr>
      <vt:lpstr>3. The Lithium-Ion Battery Model</vt:lpstr>
      <vt:lpstr>3. The Lithium-Ion Battery Model</vt:lpstr>
      <vt:lpstr>3. The Lithium-Ion Battery Model</vt:lpstr>
      <vt:lpstr>3. The Lithium-Ion Battery Model</vt:lpstr>
      <vt:lpstr>3. The Lithium-Ion Battery Model</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6. 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Research Presentation  Model Reduction of Lithium-Ion Battery by Pade Approximation </dc:title>
  <dc:creator>Moon, Jihoon</dc:creator>
  <cp:lastModifiedBy>Moon, Jihoon</cp:lastModifiedBy>
  <cp:revision>56</cp:revision>
  <dcterms:created xsi:type="dcterms:W3CDTF">2021-02-28T06:52:17Z</dcterms:created>
  <dcterms:modified xsi:type="dcterms:W3CDTF">2021-10-16T21:16:29Z</dcterms:modified>
</cp:coreProperties>
</file>