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043D-D020-4F85-9F9F-CDA174021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88A60-CECA-4BDF-902B-B92CF93A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B4D8-02BD-4D1A-BE38-E4B20C70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0E2-4576-48FC-A98A-A4B9AAA6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34BA-80D3-422D-A259-88B6CAC9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283-74B3-474F-AB96-44388165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92176-BD3C-4E27-8BE8-98B9772E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E2D6-5598-4498-85DF-0C8AAADC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4BE7-49A4-4C10-8AB0-6F544C43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70DB-D4E1-4A51-AF88-F21C9BDB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3787C-3921-4946-A184-4947276FA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4006A-C823-4514-8036-B7BC771B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9D94-90DA-41C0-B692-611E0D45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6457-EAD9-4DC0-A412-ABB06B0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60A9-69DF-4634-B56D-E563E9C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3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F534-429C-4B07-B099-BE2352D4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9B52-87CE-4474-9391-33B37011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E2C2-59A6-4853-B28B-10A4625D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E7F9-86CE-4B68-A6D1-433DA9AE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E2E3-15F5-4EA8-8175-5E5358E1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E273-9B3B-4C3E-AE0C-31695DE0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35E1A-95B8-44B1-9437-8676008D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690C-766F-460D-B05C-955C02AB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5173-45D8-4A5C-A018-7AF00411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B397-4C3F-4860-9C39-150E1E70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E253-1BFD-46BC-8905-329D4A4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F6E4-2AE9-430C-83AE-D52A8B13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6B62-E0F9-4C08-AFC4-8638E6DD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7E19B-0208-4F3F-832B-5BEF433F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5D87-BEB2-46B6-90AE-6A33A7A9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62DB-1E08-4BE7-9679-76832E4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C506-4ABB-4D1D-BDB7-424A2E6F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BF42-C008-47F5-B547-6B218AD7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8F11-BDA6-43ED-9521-649DD736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AD131-916F-4E82-A11C-3F0AC9E6F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385E6-4F77-4380-93AF-AEA8139F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0922D-AEEA-406D-9ADD-63A373A2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3E971-16CF-40A5-B586-2A8A7EBE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62B3F-F34A-468C-80BB-17EC26C2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8919-12C7-4691-A5F0-E314C803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81BC-AE80-4CA5-ABDB-2F8B7488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0B154-CA1D-4D5F-AEC0-C704E76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2CFDA-0A77-4288-A9A4-CD9EDBB6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6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1B9C9-0D74-4576-BEAE-4FC7F91F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3A36-CBB2-47DB-AC53-520973AC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A0DC8-D402-4D66-9B66-461F749B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43CD-121B-4E15-9BCE-1DA17385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7E98-30CF-41AD-8E07-3A20A60A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573CA-6502-43B0-9B22-8E77D4EC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76536-0CE1-4952-A675-CFDCE9BB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60D2-17EB-4D87-97C4-34632662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B274-6B0A-4C9C-9B16-21ED576C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5B93-5D12-4D5A-993D-BF7ABC56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B2539-6638-4E30-9DD4-2714CF1A5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1626A-A6B4-4952-A46C-17F75F30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982D-DC25-4A2C-BCC7-A0D586C7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36F7-7D56-4642-BFF4-89CA287C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E0C6E-9B78-4FCD-81A2-43909A81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2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C67B4-67E4-4F49-BD36-840CA673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98A59-0E6F-4D9C-A68A-0476FE99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322F-A45F-439A-8045-A78AEDF61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976E-879B-4C0F-95F6-F79F2EE5AFD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4B62-2E54-46C0-B41F-04EB5340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840D-8744-452D-90A3-82D795E5A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6B33-B4E8-4960-ACE5-367D0D969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8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650ED5-568B-441C-9074-F5EC9D3A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689"/>
            <a:ext cx="12192001" cy="68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54D2E2A3-70CB-4F21-8DF9-2EBD94B8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6" y="0"/>
            <a:ext cx="12337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3F08E43-5C78-435B-B3BC-043304D1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26"/>
            <a:ext cx="12184673" cy="6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2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with text&#10;&#10;Description automatically generated">
            <a:extLst>
              <a:ext uri="{FF2B5EF4-FFF2-40B4-BE49-F238E27FC236}">
                <a16:creationId xmlns:a16="http://schemas.microsoft.com/office/drawing/2014/main" id="{574C849B-492A-4A68-B2D9-C1E70A59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" y="0"/>
            <a:ext cx="12178652" cy="68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6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FB7658-07AE-4334-9B7F-8A8D32728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12"/>
            <a:ext cx="12212893" cy="68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5066C-B6F7-4770-B42A-D2CE0F91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" y="0"/>
            <a:ext cx="121249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C5B6E5-1445-4EB2-A60B-A1680E33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9242"/>
            <a:ext cx="12157982" cy="68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1BA88C0-FAA7-46C2-98E6-258BA554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"/>
            <a:ext cx="12257049" cy="68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, man&#10;&#10;Description automatically generated">
            <a:extLst>
              <a:ext uri="{FF2B5EF4-FFF2-40B4-BE49-F238E27FC236}">
                <a16:creationId xmlns:a16="http://schemas.microsoft.com/office/drawing/2014/main" id="{FA96544F-033B-4852-A42F-1FAB2A51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55" y="0"/>
            <a:ext cx="122559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93567B-AFD6-41DB-A705-7B19F5CF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" y="0"/>
            <a:ext cx="12181653" cy="68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61517-CC59-420D-A8D3-F03E0BAC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8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C36E0-8A67-449D-9DEA-B61574B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18" y="0"/>
            <a:ext cx="12247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F4995524-528D-4695-81E0-E4E21F0F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4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473E07-E6A8-43A0-B3A6-55579EA09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" y="0"/>
            <a:ext cx="121468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1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447F3F-947E-4559-86AD-0AE807DC9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8"/>
            <a:ext cx="12204250" cy="68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AB3A32-0E99-4BB3-8C57-68B4D8B4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" y="-1"/>
            <a:ext cx="12190168" cy="68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8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A04DB0-807B-4DD0-9064-DB70CEB2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35"/>
            <a:ext cx="12192000" cy="68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Ijaz Ahamed</dc:creator>
  <cp:lastModifiedBy>Ijaz Ahamed</cp:lastModifiedBy>
  <cp:revision>1</cp:revision>
  <dcterms:created xsi:type="dcterms:W3CDTF">2020-04-11T07:04:12Z</dcterms:created>
  <dcterms:modified xsi:type="dcterms:W3CDTF">2020-04-11T07:12:06Z</dcterms:modified>
</cp:coreProperties>
</file>