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 varScale="1">
        <p:scale>
          <a:sx n="114" d="100"/>
          <a:sy n="114" d="100"/>
        </p:scale>
        <p:origin x="7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25/02/2019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25/02/2019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Curso Java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297601" y="222252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>
                <a:solidFill>
                  <a:srgbClr val="C00000"/>
                </a:solidFill>
              </a:rPr>
              <a:t>Jefe de equipo, 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36"/>
            <a:ext cx="10515600" cy="499634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Introducción. </a:t>
            </a:r>
          </a:p>
          <a:p>
            <a:pPr marL="77787" lvl="1" indent="0">
              <a:buNone/>
            </a:pPr>
            <a:r>
              <a:rPr lang="es-ES" sz="1400" dirty="0"/>
              <a:t>	1.2. Código limpio (https://samuelcasanova.com/2016/09/resumen-clean-code/).</a:t>
            </a:r>
          </a:p>
          <a:p>
            <a:pPr marL="77787" lvl="1" indent="0">
              <a:buNone/>
            </a:pPr>
            <a:r>
              <a:rPr lang="es-ES" sz="1400" dirty="0"/>
              <a:t>	1.2. </a:t>
            </a:r>
            <a:r>
              <a:rPr lang="es-ES" sz="1400" dirty="0" err="1"/>
              <a:t>Tests</a:t>
            </a:r>
            <a:r>
              <a:rPr lang="es-ES" sz="1400" dirty="0"/>
              <a:t> unitarios, </a:t>
            </a:r>
            <a:r>
              <a:rPr lang="es-ES" sz="1400" dirty="0" err="1"/>
              <a:t>tests</a:t>
            </a:r>
            <a:r>
              <a:rPr lang="es-ES" sz="1400" dirty="0"/>
              <a:t> de integración y </a:t>
            </a:r>
            <a:r>
              <a:rPr lang="es-ES" sz="1400" dirty="0" err="1"/>
              <a:t>tests</a:t>
            </a:r>
            <a:r>
              <a:rPr lang="es-ES" sz="1400"/>
              <a:t> funcionales.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1.3. Principios SOLID (https://apiumhub.com/es/tech-blog-barcelona/principios-solid/).</a:t>
            </a:r>
          </a:p>
          <a:p>
            <a:pPr marL="77787" lvl="1" indent="0">
              <a:buNone/>
            </a:pPr>
            <a:r>
              <a:rPr lang="es-ES" sz="1400" dirty="0"/>
              <a:t>	1.4. Manejo de excepciones (http://programacion.jias.es/2012/01/excepciones-en-java-buenas-practicas-creacion-de-excepciones-personalizadas/).</a:t>
            </a:r>
          </a:p>
          <a:p>
            <a:pPr>
              <a:buFont typeface="+mj-lt"/>
              <a:buAutoNum type="arabicPeriod" startAt="2"/>
            </a:pPr>
            <a:r>
              <a:rPr lang="es-ES" dirty="0"/>
              <a:t>Estructura de un proyecto.</a:t>
            </a:r>
          </a:p>
          <a:p>
            <a:pPr marL="77787" lvl="1" indent="0">
              <a:buNone/>
            </a:pPr>
            <a:r>
              <a:rPr lang="es-ES" sz="1400" dirty="0"/>
              <a:t>	2.1. </a:t>
            </a:r>
            <a:r>
              <a:rPr lang="es-ES" sz="1400" dirty="0" err="1"/>
              <a:t>main</a:t>
            </a:r>
            <a:r>
              <a:rPr lang="es-ES" sz="1400" dirty="0"/>
              <a:t> vs test.</a:t>
            </a:r>
          </a:p>
          <a:p>
            <a:pPr marL="77787" lvl="1" indent="0">
              <a:buNone/>
            </a:pPr>
            <a:r>
              <a:rPr lang="es-ES" sz="1400" dirty="0"/>
              <a:t>	2.2. java vs </a:t>
            </a:r>
            <a:r>
              <a:rPr lang="es-ES" sz="1400" dirty="0" err="1"/>
              <a:t>resources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2.3. Paquetes: modelo, repositorio y servicio.</a:t>
            </a:r>
          </a:p>
          <a:p>
            <a:pPr>
              <a:buAutoNum type="arabicPeriod" startAt="2"/>
            </a:pPr>
            <a:r>
              <a:rPr lang="es-ES" dirty="0"/>
              <a:t>Creación de un proyecto con </a:t>
            </a:r>
            <a:r>
              <a:rPr lang="es-ES" dirty="0" err="1"/>
              <a:t>SpringBoot</a:t>
            </a:r>
            <a:r>
              <a:rPr lang="es-ES" dirty="0"/>
              <a:t> y </a:t>
            </a:r>
            <a:r>
              <a:rPr lang="es-ES" dirty="0" err="1"/>
              <a:t>Maven</a:t>
            </a:r>
            <a:r>
              <a:rPr lang="es-ES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3.1. Introducción a Spring.</a:t>
            </a:r>
          </a:p>
          <a:p>
            <a:pPr marL="77787" lvl="1" indent="0">
              <a:buNone/>
            </a:pPr>
            <a:r>
              <a:rPr lang="es-ES" sz="1400" dirty="0"/>
              <a:t>	3.2. Creación de un proyecto desde cero con </a:t>
            </a:r>
            <a:r>
              <a:rPr lang="es-ES" sz="1400" dirty="0" err="1"/>
              <a:t>SpringBoot</a:t>
            </a:r>
            <a:r>
              <a:rPr lang="es-ES" sz="1400" dirty="0"/>
              <a:t> </a:t>
            </a:r>
            <a:r>
              <a:rPr lang="es-ES" sz="1400" dirty="0" err="1"/>
              <a:t>initializr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3.2. Importación de proyectos </a:t>
            </a:r>
            <a:r>
              <a:rPr lang="es-ES" sz="1400" dirty="0" err="1"/>
              <a:t>maven</a:t>
            </a:r>
            <a:r>
              <a:rPr lang="es-ES" sz="1400" dirty="0"/>
              <a:t> en Eclipse.</a:t>
            </a:r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endParaRPr lang="es-ES" dirty="0"/>
          </a:p>
          <a:p>
            <a:pPr>
              <a:buFont typeface="+mj-lt"/>
              <a:buAutoNum type="arabicPeriod" startAt="4"/>
            </a:pPr>
            <a:r>
              <a:rPr lang="es-ES" dirty="0"/>
              <a:t>Clases de modelo.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/>
              <a:t>4.1. </a:t>
            </a:r>
            <a:r>
              <a:rPr lang="es-ES" sz="1400" dirty="0" err="1"/>
              <a:t>hashCode</a:t>
            </a:r>
            <a:r>
              <a:rPr lang="es-ES" sz="1400" dirty="0"/>
              <a:t>, </a:t>
            </a:r>
            <a:r>
              <a:rPr lang="es-ES" sz="1400" dirty="0" err="1"/>
              <a:t>equals</a:t>
            </a:r>
            <a:r>
              <a:rPr lang="es-ES" sz="1400" dirty="0"/>
              <a:t> y </a:t>
            </a:r>
            <a:r>
              <a:rPr lang="es-ES" sz="1400" dirty="0" err="1"/>
              <a:t>toString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Inmutabilidad y </a:t>
            </a:r>
            <a:r>
              <a:rPr lang="es-ES" sz="1400" dirty="0" err="1"/>
              <a:t>builders</a:t>
            </a:r>
            <a:r>
              <a:rPr lang="es-ES" sz="1400" dirty="0"/>
              <a:t> (patrones de diseño).</a:t>
            </a:r>
          </a:p>
          <a:p>
            <a:pPr marL="77787" lvl="1" indent="0">
              <a:buNone/>
            </a:pPr>
            <a:r>
              <a:rPr lang="es-ES" sz="1400" dirty="0"/>
              <a:t>	4.3. </a:t>
            </a:r>
            <a:r>
              <a:rPr lang="es-ES" sz="1400" dirty="0" err="1"/>
              <a:t>Tests</a:t>
            </a:r>
            <a:r>
              <a:rPr lang="es-ES" sz="1400" dirty="0"/>
              <a:t> unitarios.</a:t>
            </a:r>
          </a:p>
          <a:p>
            <a:pPr marL="77787" lvl="1" indent="0">
              <a:buNone/>
            </a:pPr>
            <a:r>
              <a:rPr lang="es-ES" sz="1400" dirty="0"/>
              <a:t>	4.4. Herencia vs Composición.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Repositorios. </a:t>
            </a:r>
          </a:p>
          <a:p>
            <a:pPr marL="77787" lvl="1" indent="0">
              <a:buNone/>
            </a:pPr>
            <a:r>
              <a:rPr lang="es-ES" sz="1400" dirty="0"/>
              <a:t>	5.1.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5.2. Implementación con JPA.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Servicios. </a:t>
            </a:r>
          </a:p>
          <a:p>
            <a:pPr marL="77787" lvl="1" indent="0">
              <a:buNone/>
            </a:pPr>
            <a:r>
              <a:rPr lang="es-ES" sz="1400" dirty="0"/>
              <a:t>	6.1.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6.2. Implementación del servicio desacoplada de la implementación del repositorio.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Controlador. </a:t>
            </a:r>
          </a:p>
          <a:p>
            <a:pPr marL="77787" lvl="1" indent="0">
              <a:buNone/>
            </a:pPr>
            <a:r>
              <a:rPr lang="es-ES" sz="1400" dirty="0"/>
              <a:t>	7.1. Controlador Spring.</a:t>
            </a:r>
          </a:p>
          <a:p>
            <a:pPr>
              <a:buFont typeface="+mj-lt"/>
              <a:buAutoNum type="arabicPeriod" startAt="5"/>
            </a:pPr>
            <a:endParaRPr lang="es-ES" dirty="0"/>
          </a:p>
          <a:p>
            <a:pPr marL="77787" lvl="1" indent="0">
              <a:buNone/>
            </a:pPr>
            <a:endParaRPr lang="es-ES" sz="1400" dirty="0"/>
          </a:p>
          <a:p>
            <a:pPr marL="77787" lvl="1" indent="0">
              <a:buNone/>
            </a:pPr>
            <a:endParaRPr lang="es-ES" sz="14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82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10345</TotalTime>
  <Words>39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Curso Java Web</vt:lpstr>
      <vt:lpstr>Contenido</vt:lpstr>
      <vt:lpstr>Contenido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JIMENEZ JURADO Miguel Jesus</cp:lastModifiedBy>
  <cp:revision>84</cp:revision>
  <dcterms:created xsi:type="dcterms:W3CDTF">2017-02-28T10:21:24Z</dcterms:created>
  <dcterms:modified xsi:type="dcterms:W3CDTF">2019-02-25T15:27:43Z</dcterms:modified>
</cp:coreProperties>
</file>