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111" d="100"/>
          <a:sy n="111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19/03/2019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19/03/2019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FP Dual.  F1 y F2. Desarrollar/modificar módulos o programas organizados en clases aplicando POO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Contenidos transversales. </a:t>
            </a:r>
          </a:p>
          <a:p>
            <a:pPr marL="77787" lvl="1" indent="0">
              <a:buNone/>
            </a:pPr>
            <a:r>
              <a:rPr lang="es-ES" sz="1400" dirty="0"/>
              <a:t>	1.2. Código limpio.</a:t>
            </a:r>
          </a:p>
          <a:p>
            <a:pPr marL="77787" lvl="1" indent="0">
              <a:buNone/>
            </a:pPr>
            <a:r>
              <a:rPr lang="es-ES" sz="1400" dirty="0"/>
              <a:t>	1.2. </a:t>
            </a:r>
            <a:r>
              <a:rPr lang="es-ES" sz="1400" dirty="0" err="1"/>
              <a:t>Tests</a:t>
            </a:r>
            <a:r>
              <a:rPr lang="es-ES" sz="1400" dirty="0"/>
              <a:t> unitarios</a:t>
            </a:r>
          </a:p>
          <a:p>
            <a:pPr marL="77787" lvl="1" indent="0">
              <a:buNone/>
            </a:pPr>
            <a:r>
              <a:rPr lang="es-ES" sz="1400" dirty="0"/>
              <a:t>	1.3. Principios SOLID.</a:t>
            </a:r>
          </a:p>
          <a:p>
            <a:pPr marL="77787" lvl="1" indent="0">
              <a:buNone/>
            </a:pPr>
            <a:r>
              <a:rPr lang="es-ES" sz="1400" dirty="0"/>
              <a:t>	1.4. Calidad estática del código </a:t>
            </a:r>
            <a:r>
              <a:rPr lang="es-ES" sz="1400" dirty="0" err="1"/>
              <a:t>SonarQube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1.5. Software de control de versiones: Git, GitHub y </a:t>
            </a:r>
            <a:r>
              <a:rPr lang="es-ES" sz="1400" dirty="0" err="1"/>
              <a:t>SourceTree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2"/>
            </a:pPr>
            <a:r>
              <a:rPr lang="es-ES" dirty="0"/>
              <a:t>Repaso Java y programación orientada a objetos.</a:t>
            </a:r>
          </a:p>
          <a:p>
            <a:pPr marL="77787" lvl="1" indent="0">
              <a:buNone/>
            </a:pPr>
            <a:r>
              <a:rPr lang="es-ES" sz="1400" dirty="0"/>
              <a:t>	2.1. Clases Java.</a:t>
            </a:r>
          </a:p>
          <a:p>
            <a:pPr marL="77787" lvl="1" indent="0">
              <a:buNone/>
            </a:pPr>
            <a:r>
              <a:rPr lang="es-ES" sz="1400" dirty="0"/>
              <a:t>	2.2. Paquetes.</a:t>
            </a:r>
          </a:p>
          <a:p>
            <a:pPr marL="77787" lvl="1" indent="0">
              <a:buNone/>
            </a:pPr>
            <a:r>
              <a:rPr lang="es-ES" sz="1400" dirty="0"/>
              <a:t>	2.3. Constructores.</a:t>
            </a:r>
          </a:p>
          <a:p>
            <a:pPr marL="77787" lvl="1" indent="0">
              <a:buNone/>
            </a:pPr>
            <a:r>
              <a:rPr lang="es-ES" sz="1400" dirty="0"/>
              <a:t>	2.4. Ámbitos de visibilidad.</a:t>
            </a:r>
          </a:p>
          <a:p>
            <a:pPr marL="77787" lvl="1" indent="0">
              <a:buNone/>
            </a:pPr>
            <a:r>
              <a:rPr lang="es-ES" sz="1400" dirty="0"/>
              <a:t>	2.5. Composición, herencia y polimorfismo.</a:t>
            </a:r>
          </a:p>
          <a:p>
            <a:pPr marL="77787" lvl="1" indent="0">
              <a:buNone/>
            </a:pPr>
            <a:r>
              <a:rPr lang="es-ES" sz="1400" dirty="0"/>
              <a:t>	2.6. Clases abstractas vs interfaces.</a:t>
            </a:r>
          </a:p>
          <a:p>
            <a:pPr marL="77787" lvl="1" indent="0">
              <a:buNone/>
            </a:pPr>
            <a:r>
              <a:rPr lang="es-ES" sz="1400" dirty="0"/>
              <a:t>	2.7. Práctica figuras geométricas.</a:t>
            </a:r>
          </a:p>
          <a:p>
            <a:pPr marL="77787" lvl="1" indent="0">
              <a:buNone/>
            </a:pPr>
            <a:r>
              <a:rPr lang="es-ES" sz="1400" dirty="0"/>
              <a:t>	2.8. Práctica administración electrónica (documentos y expedientes).</a:t>
            </a:r>
          </a:p>
          <a:p>
            <a:pPr marL="77787" lvl="1" indent="0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3"/>
            </a:pPr>
            <a:r>
              <a:rPr lang="es-ES" dirty="0"/>
              <a:t>Estructura de un proyecto.</a:t>
            </a:r>
          </a:p>
          <a:p>
            <a:pPr marL="77787" lvl="1" indent="0">
              <a:buNone/>
            </a:pPr>
            <a:r>
              <a:rPr lang="es-ES" sz="1400" dirty="0"/>
              <a:t>	3.1. </a:t>
            </a:r>
            <a:r>
              <a:rPr lang="es-ES" sz="1400" dirty="0" err="1"/>
              <a:t>main</a:t>
            </a:r>
            <a:r>
              <a:rPr lang="es-ES" sz="1400" dirty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3.2. java vs </a:t>
            </a:r>
            <a:r>
              <a:rPr lang="es-ES" sz="1400" dirty="0" err="1"/>
              <a:t>resources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3.3. Paquetes: modelo, repositorio y servicio.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AutoNum type="arabicPeriod" startAt="3"/>
            </a:pPr>
            <a:r>
              <a:rPr lang="es-ES" dirty="0"/>
              <a:t>Creación de un proyecto con </a:t>
            </a:r>
            <a:r>
              <a:rPr lang="es-ES" dirty="0" err="1"/>
              <a:t>SpringBoot</a:t>
            </a:r>
            <a:r>
              <a:rPr lang="es-ES" dirty="0"/>
              <a:t> y Maven.</a:t>
            </a:r>
          </a:p>
          <a:p>
            <a:pPr marL="77787" lvl="1" indent="0">
              <a:buNone/>
            </a:pPr>
            <a:r>
              <a:rPr lang="es-ES" sz="1400" dirty="0"/>
              <a:t>	4.1. Introducción a Spring.</a:t>
            </a:r>
          </a:p>
          <a:p>
            <a:pPr marL="77787" lvl="1" indent="0">
              <a:buNone/>
            </a:pPr>
            <a:r>
              <a:rPr lang="es-ES" sz="1400" dirty="0"/>
              <a:t>	4.2. Creación de un proyecto desde cero con </a:t>
            </a:r>
            <a:r>
              <a:rPr lang="es-ES" sz="1400" dirty="0" err="1"/>
              <a:t>SpringBoot</a:t>
            </a:r>
            <a:r>
              <a:rPr lang="es-ES" sz="1400" dirty="0"/>
              <a:t> </a:t>
            </a:r>
            <a:r>
              <a:rPr lang="es-ES" sz="1400" dirty="0" err="1"/>
              <a:t>initializr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Importación de proyectos </a:t>
            </a:r>
            <a:r>
              <a:rPr lang="es-ES" sz="1400" dirty="0" err="1"/>
              <a:t>maven</a:t>
            </a:r>
            <a:r>
              <a:rPr lang="es-ES" sz="1400" dirty="0"/>
              <a:t> en Eclipse.</a:t>
            </a:r>
          </a:p>
          <a:p>
            <a:pPr marL="77787" lvl="1" indent="0">
              <a:buNone/>
            </a:pPr>
            <a:endParaRPr lang="es-ES" dirty="0"/>
          </a:p>
          <a:p>
            <a:pPr>
              <a:buFont typeface="+mj-lt"/>
              <a:buAutoNum type="arabicPeriod" startAt="5"/>
            </a:pPr>
            <a:r>
              <a:rPr lang="es-ES" dirty="0"/>
              <a:t>Clases de modelo (Documento y Expediente).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4.1.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4.3.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4.4. Herencia (Clase base y especialización de Documento: </a:t>
            </a:r>
            <a:r>
              <a:rPr lang="es-ES" sz="1400" dirty="0" err="1"/>
              <a:t>DocumentoContable</a:t>
            </a:r>
            <a:r>
              <a:rPr lang="es-ES" sz="1400" dirty="0"/>
              <a:t>, </a:t>
            </a:r>
            <a:r>
              <a:rPr lang="es-ES" sz="1400" dirty="0" err="1"/>
              <a:t>DocumentoRegistro</a:t>
            </a:r>
            <a:r>
              <a:rPr lang="es-ES" sz="1400" dirty="0"/>
              <a:t> y </a:t>
            </a:r>
            <a:r>
              <a:rPr lang="es-ES" sz="1400" dirty="0" err="1"/>
              <a:t>DocumentoPropuesta</a:t>
            </a:r>
            <a:r>
              <a:rPr lang="es-ES" sz="1400" dirty="0"/>
              <a:t>).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6"/>
            </a:pPr>
            <a:r>
              <a:rPr lang="es-ES" dirty="0"/>
              <a:t>Repositorios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5.2. Implementación con lista en memoria.</a:t>
            </a:r>
          </a:p>
          <a:p>
            <a:pPr marL="77787" lvl="1" indent="0">
              <a:buNone/>
            </a:pPr>
            <a:r>
              <a:rPr lang="es-ES" sz="1400" dirty="0"/>
              <a:t>	5.3. TDD.  Test </a:t>
            </a:r>
            <a:r>
              <a:rPr lang="es-ES" sz="1400" dirty="0" err="1"/>
              <a:t>Development</a:t>
            </a:r>
            <a:r>
              <a:rPr lang="es-ES" sz="1400" dirty="0"/>
              <a:t> </a:t>
            </a:r>
            <a:r>
              <a:rPr lang="es-ES" sz="1400" dirty="0" err="1"/>
              <a:t>Driven</a:t>
            </a:r>
            <a:r>
              <a:rPr lang="es-ES" sz="1400" dirty="0"/>
              <a:t> (Desarrollo guiado por pruebas).</a:t>
            </a:r>
          </a:p>
          <a:p>
            <a:pPr marL="77787" lvl="1" indent="0">
              <a:buNone/>
            </a:pPr>
            <a:r>
              <a:rPr lang="es-ES" sz="1400" dirty="0"/>
              <a:t>	5.4. Introducción novedades Java 8 (</a:t>
            </a:r>
            <a:r>
              <a:rPr lang="es-ES" sz="1400" dirty="0" err="1"/>
              <a:t>Streams</a:t>
            </a:r>
            <a:r>
              <a:rPr lang="es-ES" sz="1400" dirty="0"/>
              <a:t>, Lambdas y </a:t>
            </a:r>
            <a:r>
              <a:rPr lang="es-ES" sz="1400" dirty="0" err="1"/>
              <a:t>Optional</a:t>
            </a:r>
            <a:r>
              <a:rPr lang="es-ES" sz="1400" dirty="0"/>
              <a:t>).</a:t>
            </a:r>
          </a:p>
          <a:p>
            <a:pPr>
              <a:buFont typeface="+mj-lt"/>
              <a:buAutoNum type="arabicPeriod" startAt="6"/>
            </a:pPr>
            <a:r>
              <a:rPr lang="es-ES" dirty="0"/>
              <a:t>Servicios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6.1.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6.2. Implementación del servicio desacoplada de la implementación del repositorio.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19-mar-19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89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10323</TotalTime>
  <Words>68</Words>
  <Application>Microsoft Office PowerPoint</Application>
  <PresentationFormat>Panorámica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F1 y F2. Desarrollar/modificar módulos o programas organizados en clases aplicando POO</vt:lpstr>
      <vt:lpstr>Contenido</vt:lpstr>
      <vt:lpstr>Contenido (2)</vt:lpstr>
      <vt:lpstr>Contenido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JIMENEZ JURADO Miguel Jesus</cp:lastModifiedBy>
  <cp:revision>83</cp:revision>
  <dcterms:created xsi:type="dcterms:W3CDTF">2017-02-28T10:21:24Z</dcterms:created>
  <dcterms:modified xsi:type="dcterms:W3CDTF">2019-03-19T11:36:19Z</dcterms:modified>
</cp:coreProperties>
</file>