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74" d="100"/>
          <a:sy n="74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23/03/2018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23/03/2018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FP Dual.  Desarrollar módulos o programas de ámbito general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374513" y="786275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 smtClean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23-mar-18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=""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/>
              <a:t>de </a:t>
            </a:r>
            <a:r>
              <a:rPr lang="es-ES" dirty="0" smtClean="0"/>
              <a:t>un proyecto.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dirty="0" smtClean="0"/>
              <a:t>1.1. </a:t>
            </a:r>
            <a:r>
              <a:rPr lang="es-ES" dirty="0" err="1" smtClean="0"/>
              <a:t>main</a:t>
            </a:r>
            <a:r>
              <a:rPr lang="es-ES" dirty="0" smtClean="0"/>
              <a:t> vs test.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dirty="0" smtClean="0"/>
              <a:t>1.2. java vs </a:t>
            </a:r>
            <a:r>
              <a:rPr lang="es-ES" dirty="0" err="1" smtClean="0"/>
              <a:t>resources</a:t>
            </a:r>
            <a:r>
              <a:rPr lang="es-ES" dirty="0" smtClean="0"/>
              <a:t>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dirty="0" smtClean="0"/>
              <a:t>1.3. Paquetes: modelo</a:t>
            </a:r>
            <a:r>
              <a:rPr lang="es-ES" dirty="0"/>
              <a:t>, repositorio y </a:t>
            </a:r>
            <a:r>
              <a:rPr lang="es-ES" dirty="0" smtClean="0"/>
              <a:t>servicio.</a:t>
            </a:r>
            <a:endParaRPr lang="es-ES" dirty="0"/>
          </a:p>
          <a:p>
            <a:r>
              <a:rPr lang="es-ES" dirty="0" smtClean="0"/>
              <a:t>Creación de un proyecto con </a:t>
            </a:r>
            <a:r>
              <a:rPr lang="es-ES" dirty="0" err="1" smtClean="0"/>
              <a:t>SpringBoot</a:t>
            </a:r>
            <a:r>
              <a:rPr lang="es-ES" dirty="0" smtClean="0"/>
              <a:t> y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Contenidos transversales: Código limpio, </a:t>
            </a:r>
            <a:r>
              <a:rPr lang="es-ES" dirty="0" err="1" smtClean="0"/>
              <a:t>Tests</a:t>
            </a:r>
            <a:r>
              <a:rPr lang="es-ES" dirty="0" smtClean="0"/>
              <a:t> unitarios, Calidad del código-</a:t>
            </a:r>
            <a:r>
              <a:rPr lang="es-ES" dirty="0" err="1" smtClean="0"/>
              <a:t>sonarQube</a:t>
            </a:r>
            <a:endParaRPr lang="es-ES" dirty="0" smtClean="0"/>
          </a:p>
          <a:p>
            <a:r>
              <a:rPr lang="es-ES" dirty="0" smtClean="0"/>
              <a:t>Clases de modelo (Documento y Expediente).</a:t>
            </a:r>
          </a:p>
          <a:p>
            <a:pPr marL="77787" lvl="1" indent="0">
              <a:buNone/>
            </a:pPr>
            <a:r>
              <a:rPr lang="es-ES" dirty="0" smtClean="0"/>
              <a:t>	3.1. </a:t>
            </a:r>
            <a:r>
              <a:rPr lang="es-ES" dirty="0" err="1"/>
              <a:t>hashCode</a:t>
            </a:r>
            <a:r>
              <a:rPr lang="es-ES" dirty="0"/>
              <a:t>, </a:t>
            </a:r>
            <a:r>
              <a:rPr lang="es-ES" dirty="0" err="1"/>
              <a:t>equals</a:t>
            </a:r>
            <a:r>
              <a:rPr lang="es-ES" dirty="0"/>
              <a:t> y </a:t>
            </a:r>
            <a:r>
              <a:rPr lang="es-ES" dirty="0" err="1" smtClean="0"/>
              <a:t>toString</a:t>
            </a:r>
            <a:r>
              <a:rPr lang="es-ES" dirty="0" smtClean="0"/>
              <a:t>.</a:t>
            </a:r>
          </a:p>
          <a:p>
            <a:pPr marL="77787" lvl="1" indent="0">
              <a:buNone/>
            </a:pPr>
            <a:r>
              <a:rPr lang="es-ES" dirty="0" smtClean="0"/>
              <a:t>	3.2. Inmutabilidad y </a:t>
            </a:r>
            <a:r>
              <a:rPr lang="es-ES" dirty="0" err="1" smtClean="0"/>
              <a:t>builders</a:t>
            </a:r>
            <a:r>
              <a:rPr lang="es-ES" dirty="0" smtClean="0"/>
              <a:t> (patrones de diseño).</a:t>
            </a:r>
          </a:p>
          <a:p>
            <a:pPr marL="77787" lvl="1" indent="0">
              <a:buNone/>
            </a:pPr>
            <a:r>
              <a:rPr lang="es-ES" dirty="0" smtClean="0"/>
              <a:t>	3.3. </a:t>
            </a:r>
            <a:r>
              <a:rPr lang="es-ES" dirty="0" err="1" smtClean="0"/>
              <a:t>Tests</a:t>
            </a:r>
            <a:r>
              <a:rPr lang="es-ES" dirty="0" smtClean="0"/>
              <a:t> unitarios.</a:t>
            </a:r>
          </a:p>
          <a:p>
            <a:pPr marL="77787" lvl="1" indent="0">
              <a:buNone/>
            </a:pPr>
            <a:r>
              <a:rPr lang="es-ES" dirty="0" smtClean="0"/>
              <a:t>	3.4. Herencia (</a:t>
            </a:r>
            <a:r>
              <a:rPr lang="es-ES" dirty="0" err="1" smtClean="0"/>
              <a:t>DocumentoContable</a:t>
            </a:r>
            <a:r>
              <a:rPr lang="es-ES" dirty="0" smtClean="0"/>
              <a:t>, </a:t>
            </a:r>
            <a:r>
              <a:rPr lang="es-ES" dirty="0" err="1" smtClean="0"/>
              <a:t>DocumentoRegistro</a:t>
            </a:r>
            <a:r>
              <a:rPr lang="es-ES" dirty="0" smtClean="0"/>
              <a:t>, </a:t>
            </a:r>
            <a:r>
              <a:rPr lang="es-ES" dirty="0" err="1" smtClean="0"/>
              <a:t>DocumentoPropuesta</a:t>
            </a:r>
            <a:r>
              <a:rPr lang="es-ES" dirty="0" smtClean="0"/>
              <a:t>…).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Repositorios</a:t>
            </a:r>
            <a:r>
              <a:rPr lang="es-ES" dirty="0"/>
              <a:t>. (Documento y Expediente – alta/modificación/eliminación</a:t>
            </a:r>
            <a:r>
              <a:rPr lang="es-ES" dirty="0" smtClean="0"/>
              <a:t>). TDD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Servicios.    (Documento y Expediente – alta/modificación/eliminación). TDD      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Controlador API REST                                                                                                         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8707</TotalTime>
  <Words>35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Desarrollar módulos o programas de ámbito general</vt:lpstr>
      <vt:lpstr>Contenido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Miguel Jesús Jiménez Jurado</cp:lastModifiedBy>
  <cp:revision>57</cp:revision>
  <dcterms:created xsi:type="dcterms:W3CDTF">2017-02-28T10:21:24Z</dcterms:created>
  <dcterms:modified xsi:type="dcterms:W3CDTF">2018-03-23T13:59:35Z</dcterms:modified>
</cp:coreProperties>
</file>