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7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14AEB-B554-EFCD-BA0C-19B26103F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C1ECA4-7399-C37D-CDAA-A51AF2D6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A40B8-2732-7A02-8C34-DF652E4E5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718D2-959E-95E8-D444-373BF107B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D68D6-8372-29A5-E6D4-3B8B887A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49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8C666-D4E9-B8B0-0B5C-BEA9C1BE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73422C-1AF5-4AC2-9CF2-703D23B0C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283E76-54F5-2558-C3C8-88E86764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2DA04-BE32-4CDF-2ABF-7BAA2CCD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75B4E8-56DB-5E04-CEC2-D1F7B291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2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560F31-F4E4-F13A-C771-76E530EF3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5D2DBD-2463-CB72-8D23-FA16D7CF9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DF799-33DC-2C99-9F0B-3036FABF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F9B988-FBEF-7495-E751-472CF68B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6D898-1575-016F-833E-C6C564F1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46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54986-A840-D70E-051A-91E8ADA22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E7855-EC15-A3A7-F709-DBB89A1E8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8CD5-5D96-4B73-D55C-022EFBD0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3CCC3-F8B8-A34E-265F-9C26FF07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85FBC6-F693-1D6C-7A19-2AD81482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295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E8A466-1C36-096E-B49D-CF44BBE2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CEA37F-EF25-2C98-734B-46DE91D93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51313-F2BD-1065-37CB-78EA4EFA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B136F-BDFA-3981-A9D7-CD6DEC7F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9F856D-0115-9B5D-A2F8-94CEFB28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789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93F6F-B6A8-C132-8C3B-E7FEBAE0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B3BB4-0AA5-1FE1-C155-14B7EC28D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EF7C28-5688-72EA-A6E2-57679590C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E0416-9E5C-C669-EF86-9AD34D47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C2199-1734-87F4-E988-DB9E318A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CD9FC-2F2E-EF51-D0B8-A609342E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39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F78FA-8C88-9D61-AE2A-FAE092B6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5BDAB-6230-EA44-05F0-EE4A19B8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EE9ADD-74B3-AE25-8F0F-CD18EE88D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C4C764-E4DC-A808-F944-EEF500136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7BBEE0-5D67-F128-1257-FC11708EC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0633D8-675C-27DF-BFDA-CA4DED62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00DF71-8702-5E6E-06A6-7516CE1D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F92693-DCA2-8B4A-D3BC-59B9EE74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96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37DA0-3415-0CA7-C9A8-56F7D5D6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C2EAED-D486-C671-482C-CB97CFC0A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2C63EC-D1F4-4659-9FED-3EECF81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670011-2041-6362-88C5-1C4CCE5A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90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E31F9C-CFFE-D608-253A-6CF13CFC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312664-FE7E-02F3-6890-0CD718A5E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BE2081-3A0F-F485-F645-41D7B2FF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730A5-3271-6B60-E6B8-E1824744C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3791D8-A398-B8EC-00E9-293F3097B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F85FF5-8F2D-F651-B2BB-C64ED6C69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7845E1-74E4-B613-6AB9-04A8B37B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87072-0CFF-77CB-8F9A-A01267AD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28DE1-064C-42D5-3D0D-4C7C0CD2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760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7006C-9F24-708B-B189-F698B0DF9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5C5CD1-CB9F-877B-946C-19838605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CF12C-4F25-3074-9322-30B58CA37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1B3CCA-454E-5DCB-31A4-D1B86A69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4BEAF9-F7AF-D7FD-1BA0-C822AC58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E4957B-38BB-D677-B9EA-A3B8620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21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818A7B-3246-E73F-AB0F-5E342381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CFBEEE-AF1E-A21D-6F9D-60DAC4C03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1EAA6-AEBA-3558-803F-E77E3E6F9A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F8CE8-3C93-4C9D-92EB-DA6B0EFB9341}" type="datetimeFigureOut">
              <a:rPr lang="zh-CN" altLang="en-US" smtClean="0"/>
              <a:t>2025/9/2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5FC393-180E-E5DE-F65B-0C2737826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D0B76-B939-5089-E7C5-9EC8263B4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9A75C7-DD22-490D-86FD-3857C5F515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02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833"/>
          <p:cNvSpPr txBox="1">
            <a:spLocks/>
          </p:cNvSpPr>
          <p:nvPr/>
        </p:nvSpPr>
        <p:spPr>
          <a:xfrm>
            <a:off x="344488" y="172642"/>
            <a:ext cx="9479103" cy="392037"/>
          </a:xfrm>
          <a:prstGeom prst="rect">
            <a:avLst/>
          </a:prstGeom>
          <a:ln>
            <a:noFill/>
          </a:ln>
        </p:spPr>
        <p:txBody>
          <a:bodyPr vert="horz" wrap="square" lIns="9905" tIns="9905" rIns="9905" bIns="9905" rtlCol="0" anchor="t" anchorCtr="0">
            <a:normAutofit/>
          </a:bodyPr>
          <a:lstStyle>
            <a:defPPr>
              <a:defRPr lang="zh-CN"/>
            </a:defPPr>
            <a:lvl1pPr marL="0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9352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8703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98055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97407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6759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96110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5462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94814" algn="l" defTabSz="598703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1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201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部门组织架构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EC42358-5C3F-4232-99D0-0F391E76A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788345"/>
              </p:ext>
            </p:extLst>
          </p:nvPr>
        </p:nvGraphicFramePr>
        <p:xfrm>
          <a:off x="6744072" y="6069438"/>
          <a:ext cx="4641740" cy="648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435">
                  <a:extLst>
                    <a:ext uri="{9D8B030D-6E8A-4147-A177-3AD203B41FA5}">
                      <a16:colId xmlns:a16="http://schemas.microsoft.com/office/drawing/2014/main" val="3510099507"/>
                    </a:ext>
                  </a:extLst>
                </a:gridCol>
                <a:gridCol w="1160435">
                  <a:extLst>
                    <a:ext uri="{9D8B030D-6E8A-4147-A177-3AD203B41FA5}">
                      <a16:colId xmlns:a16="http://schemas.microsoft.com/office/drawing/2014/main" val="2138982117"/>
                    </a:ext>
                  </a:extLst>
                </a:gridCol>
                <a:gridCol w="1160435">
                  <a:extLst>
                    <a:ext uri="{9D8B030D-6E8A-4147-A177-3AD203B41FA5}">
                      <a16:colId xmlns:a16="http://schemas.microsoft.com/office/drawing/2014/main" val="3772080109"/>
                    </a:ext>
                  </a:extLst>
                </a:gridCol>
                <a:gridCol w="1160435">
                  <a:extLst>
                    <a:ext uri="{9D8B030D-6E8A-4147-A177-3AD203B41FA5}">
                      <a16:colId xmlns:a16="http://schemas.microsoft.com/office/drawing/2014/main" val="364061313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编制</a:t>
                      </a:r>
                    </a:p>
                  </a:txBody>
                  <a:tcPr marL="50316" marR="50316" marT="25158" marB="25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审核</a:t>
                      </a:r>
                    </a:p>
                  </a:txBody>
                  <a:tcPr marL="50316" marR="50316" marT="25158" marB="25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核准</a:t>
                      </a:r>
                    </a:p>
                  </a:txBody>
                  <a:tcPr marL="50316" marR="50316" marT="25158" marB="25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生效日期</a:t>
                      </a:r>
                    </a:p>
                  </a:txBody>
                  <a:tcPr marL="50316" marR="50316" marT="25158" marB="25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9815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16" marR="50316" marT="25158" marB="25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16" marR="50316" marT="25158" marB="25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16" marR="50316" marT="25158" marB="25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316" marR="50316" marT="25158" marB="251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49523"/>
                  </a:ext>
                </a:extLst>
              </a:tr>
            </a:tbl>
          </a:graphicData>
        </a:graphic>
      </p:graphicFrame>
      <p:sp>
        <p:nvSpPr>
          <p:cNvPr id="6" name="矩形 41"/>
          <p:cNvSpPr/>
          <p:nvPr/>
        </p:nvSpPr>
        <p:spPr>
          <a:xfrm>
            <a:off x="263352" y="6201434"/>
            <a:ext cx="2214328" cy="38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5676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Remark </a:t>
            </a:r>
            <a:r>
              <a:rPr kumimoji="0" lang="zh-CN" alt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：</a:t>
            </a:r>
            <a:r>
              <a:rPr kumimoji="0" lang="zh-CN" altLang="zh-CN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※</a:t>
            </a:r>
            <a:r>
              <a:rPr kumimoji="0" lang="en-US" altLang="zh-CN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= Acting</a:t>
            </a:r>
            <a:r>
              <a:rPr kumimoji="0" lang="zh-CN" alt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zh-CN" alt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代</a:t>
            </a:r>
            <a:r>
              <a:rPr kumimoji="0" lang="en-US" altLang="zh-CN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kumimoji="0" lang="zh-CN" alt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</a:t>
            </a:r>
          </a:p>
          <a:p>
            <a:pPr marL="0" marR="0" lvl="0" indent="0" algn="ctr" defTabSz="5676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charset="0"/>
              </a:rPr>
              <a:t>               ▲</a:t>
            </a:r>
            <a:r>
              <a:rPr kumimoji="0" lang="zh-CN" alt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  <a:r>
              <a:rPr kumimoji="0" lang="en-US" altLang="zh-CN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= Cum  (</a:t>
            </a:r>
            <a:r>
              <a:rPr kumimoji="0" lang="zh-CN" alt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兼</a:t>
            </a:r>
            <a:r>
              <a:rPr kumimoji="0" lang="en-US" altLang="zh-CN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)</a:t>
            </a:r>
            <a:r>
              <a:rPr kumimoji="0" lang="zh-CN" altLang="en-US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                    </a:t>
            </a:r>
            <a:r>
              <a:rPr kumimoji="0" lang="en-US" altLang="zh-CN" sz="94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7AF1B1F-A764-F056-FBE6-086D0E6917E4}"/>
              </a:ext>
            </a:extLst>
          </p:cNvPr>
          <p:cNvSpPr/>
          <p:nvPr/>
        </p:nvSpPr>
        <p:spPr>
          <a:xfrm>
            <a:off x="5310611" y="1491619"/>
            <a:ext cx="1080000" cy="61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IT</a:t>
            </a:r>
            <a:r>
              <a:rPr lang="zh-CN" altLang="en-US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主管</a:t>
            </a:r>
            <a:endParaRPr lang="en-US" altLang="zh-CN" sz="105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AAE8CE-BEBD-B775-FE32-E354D1878462}"/>
              </a:ext>
            </a:extLst>
          </p:cNvPr>
          <p:cNvSpPr/>
          <p:nvPr/>
        </p:nvSpPr>
        <p:spPr>
          <a:xfrm>
            <a:off x="5058137" y="2732612"/>
            <a:ext cx="1585732" cy="6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基础架构运维工程师</a:t>
            </a:r>
            <a:r>
              <a:rPr lang="zh-CN" altLang="en-US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1/1</a:t>
            </a:r>
            <a:r>
              <a:rPr lang="zh-CN" altLang="en-US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</a:t>
            </a:r>
            <a:endParaRPr lang="en-US" altLang="zh-CN" sz="105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AACEC5-4A9A-33E6-241D-9BF71B5874F0}"/>
              </a:ext>
            </a:extLst>
          </p:cNvPr>
          <p:cNvSpPr/>
          <p:nvPr/>
        </p:nvSpPr>
        <p:spPr>
          <a:xfrm>
            <a:off x="2742871" y="2766849"/>
            <a:ext cx="1307456" cy="6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系统运维工程师</a:t>
            </a:r>
            <a:endParaRPr lang="en-US" altLang="zh-CN" sz="105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（</a:t>
            </a:r>
            <a:r>
              <a:rPr lang="en-US" altLang="zh-CN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1/1</a:t>
            </a:r>
            <a:r>
              <a:rPr lang="zh-CN" altLang="en-US" sz="105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C7A3DA-AC05-5AAC-8C5C-65B723FEBF61}"/>
              </a:ext>
            </a:extLst>
          </p:cNvPr>
          <p:cNvSpPr/>
          <p:nvPr/>
        </p:nvSpPr>
        <p:spPr>
          <a:xfrm>
            <a:off x="7806756" y="2732612"/>
            <a:ext cx="1507894" cy="61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技术员</a:t>
            </a:r>
            <a:endParaRPr lang="en-US" altLang="zh-CN" sz="1100" dirty="0">
              <a:solidFill>
                <a:schemeClr val="tx1"/>
              </a:solidFill>
              <a:latin typeface="思源黑体 CN Normal" panose="020B0400000000000000" charset="-122"/>
              <a:ea typeface="思源黑体 CN Normal" panose="020B0400000000000000" charset="-122"/>
              <a:cs typeface="思源黑体 CN Normal" panose="020B0400000000000000" charset="-122"/>
            </a:endParaRP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1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（</a:t>
            </a:r>
            <a:r>
              <a:rPr lang="en-US" altLang="zh-CN" sz="11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2/2</a:t>
            </a:r>
            <a:r>
              <a:rPr lang="zh-CN" altLang="en-US" sz="1100" dirty="0">
                <a:solidFill>
                  <a:schemeClr val="tx1"/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Normal" panose="020B0400000000000000" charset="-122"/>
              </a:rPr>
              <a:t>）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D38268B-1681-A216-660B-0ABE6105417D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5851003" y="2419109"/>
            <a:ext cx="0" cy="313503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9A41F2-17CA-7014-DD3B-58AB07765E4E}"/>
              </a:ext>
            </a:extLst>
          </p:cNvPr>
          <p:cNvCxnSpPr>
            <a:cxnSpLocks/>
          </p:cNvCxnSpPr>
          <p:nvPr/>
        </p:nvCxnSpPr>
        <p:spPr>
          <a:xfrm>
            <a:off x="5862186" y="2103619"/>
            <a:ext cx="0" cy="33569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0FF90F4-EC19-8807-C622-7404D0E98C1B}"/>
              </a:ext>
            </a:extLst>
          </p:cNvPr>
          <p:cNvCxnSpPr/>
          <p:nvPr/>
        </p:nvCxnSpPr>
        <p:spPr>
          <a:xfrm>
            <a:off x="3413916" y="2431931"/>
            <a:ext cx="417646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94BBAC8-5A2F-C90F-B5C5-754DD6507652}"/>
              </a:ext>
            </a:extLst>
          </p:cNvPr>
          <p:cNvCxnSpPr>
            <a:cxnSpLocks/>
          </p:cNvCxnSpPr>
          <p:nvPr/>
        </p:nvCxnSpPr>
        <p:spPr>
          <a:xfrm>
            <a:off x="7590380" y="2431931"/>
            <a:ext cx="870104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FC998CA-62A0-774C-1206-D8215A9211DD}"/>
              </a:ext>
            </a:extLst>
          </p:cNvPr>
          <p:cNvCxnSpPr>
            <a:cxnSpLocks/>
          </p:cNvCxnSpPr>
          <p:nvPr/>
        </p:nvCxnSpPr>
        <p:spPr>
          <a:xfrm>
            <a:off x="8460484" y="2431931"/>
            <a:ext cx="0" cy="30502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DFB245D-BFDC-6B50-D063-DD95290F25C4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396599" y="2439310"/>
            <a:ext cx="3324" cy="32753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4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思源黑体 CN Normal</vt:lpstr>
      <vt:lpstr>微软雅黑</vt:lpstr>
      <vt:lpstr>Arial</vt:lpstr>
      <vt:lpstr>Office 主题​​</vt:lpstr>
      <vt:lpstr>PowerPoint 演示文稿</vt:lpstr>
    </vt:vector>
  </TitlesOfParts>
  <Company>Csisolar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Zhang(张亚南)</dc:creator>
  <cp:lastModifiedBy>Mark Ma(马继炯)</cp:lastModifiedBy>
  <cp:revision>3</cp:revision>
  <dcterms:created xsi:type="dcterms:W3CDTF">2025-09-02T03:28:46Z</dcterms:created>
  <dcterms:modified xsi:type="dcterms:W3CDTF">2025-09-02T03:57:19Z</dcterms:modified>
</cp:coreProperties>
</file>