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10/23/2014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10/23/2014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10/23/2014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4361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6465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048893"/>
            <a:ext cx="2286000" cy="2514599"/>
          </a:xfrm>
        </p:spPr>
        <p:txBody>
          <a:bodyPr anchor="ctr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10/23/2014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10/23/2014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10/23/2014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10/23/2014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574431" y="724619"/>
            <a:ext cx="5318979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85120" y="724619"/>
            <a:ext cx="5318979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/>
          <p:cNvSpPr>
            <a:spLocks noGrp="1" noChangeAspect="1"/>
          </p:cNvSpPr>
          <p:nvPr>
            <p:ph type="pic" sz="quarter" idx="17"/>
          </p:nvPr>
        </p:nvSpPr>
        <p:spPr>
          <a:xfrm>
            <a:off x="833620" y="1020195"/>
            <a:ext cx="480060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7" name="Picture Placeholder 33"/>
          <p:cNvSpPr>
            <a:spLocks noGrp="1" noChangeAspect="1"/>
          </p:cNvSpPr>
          <p:nvPr>
            <p:ph type="pic" sz="quarter" idx="18"/>
          </p:nvPr>
        </p:nvSpPr>
        <p:spPr>
          <a:xfrm>
            <a:off x="6544309" y="1020195"/>
            <a:ext cx="480060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648200"/>
            <a:ext cx="4368980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648200"/>
            <a:ext cx="4368980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10/23/2014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35" name="Group 34"/>
          <p:cNvGrpSpPr>
            <a:grpSpLocks noChangeAspect="1"/>
          </p:cNvGrpSpPr>
          <p:nvPr/>
        </p:nvGrpSpPr>
        <p:grpSpPr>
          <a:xfrm rot="5400000">
            <a:off x="4030971" y="647727"/>
            <a:ext cx="4116828" cy="338328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263071" y="1127733"/>
            <a:ext cx="4114800" cy="3381614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5" name="Group 64"/>
          <p:cNvGrpSpPr>
            <a:grpSpLocks noChangeAspect="1"/>
          </p:cNvGrpSpPr>
          <p:nvPr/>
        </p:nvGrpSpPr>
        <p:grpSpPr>
          <a:xfrm rot="5400000">
            <a:off x="7803905" y="1127738"/>
            <a:ext cx="4114800" cy="338161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/>
          <p:cNvSpPr>
            <a:spLocks noGrp="1"/>
          </p:cNvSpPr>
          <p:nvPr>
            <p:ph type="pic" sz="quarter" idx="18"/>
          </p:nvPr>
        </p:nvSpPr>
        <p:spPr>
          <a:xfrm>
            <a:off x="4599885" y="533400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9" name="Picture Placeholder 33"/>
          <p:cNvSpPr>
            <a:spLocks noGrp="1"/>
          </p:cNvSpPr>
          <p:nvPr>
            <p:ph type="pic" sz="quarter" idx="19"/>
          </p:nvPr>
        </p:nvSpPr>
        <p:spPr>
          <a:xfrm>
            <a:off x="834571" y="1013590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0" name="Picture Placeholder 33"/>
          <p:cNvSpPr>
            <a:spLocks noGrp="1"/>
          </p:cNvSpPr>
          <p:nvPr>
            <p:ph type="pic" sz="quarter" idx="20"/>
          </p:nvPr>
        </p:nvSpPr>
        <p:spPr>
          <a:xfrm>
            <a:off x="8375405" y="1013591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871" y="5018002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582378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489705" y="5018002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/>
              <a:pPr/>
              <a:t>10/23/2014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Yummy Crummy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Melissa Jenkins, Cassidy </a:t>
            </a:r>
            <a:r>
              <a:rPr lang="en-US" dirty="0" err="1" smtClean="0"/>
              <a:t>Lamm</a:t>
            </a:r>
            <a:r>
              <a:rPr lang="en-US" dirty="0" smtClean="0"/>
              <a:t>, </a:t>
            </a:r>
            <a:r>
              <a:rPr lang="en-US" dirty="0" err="1" smtClean="0"/>
              <a:t>Nico</a:t>
            </a:r>
            <a:r>
              <a:rPr lang="en-US" dirty="0" smtClean="0"/>
              <a:t> 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Edit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91" y="2204805"/>
            <a:ext cx="7830643" cy="3324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116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Lookup Restaurant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85" y="1752600"/>
            <a:ext cx="4653856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78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View/Edit Preferences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39" y="2604911"/>
            <a:ext cx="7325747" cy="2524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35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4" y="1752600"/>
            <a:ext cx="5187305" cy="4229100"/>
          </a:xfrm>
        </p:spPr>
        <p:txBody>
          <a:bodyPr/>
          <a:lstStyle/>
          <a:p>
            <a:r>
              <a:rPr lang="en-US" dirty="0" smtClean="0"/>
              <a:t>Reorganized how users and profiles are represented</a:t>
            </a:r>
          </a:p>
          <a:p>
            <a:pPr lvl="1"/>
            <a:r>
              <a:rPr lang="en-US" dirty="0" smtClean="0"/>
              <a:t>User has many profiles (either child or adult)</a:t>
            </a:r>
          </a:p>
          <a:p>
            <a:r>
              <a:rPr lang="en-US" dirty="0" smtClean="0"/>
              <a:t>GOT ACCESS TO YELP API</a:t>
            </a:r>
          </a:p>
          <a:p>
            <a:r>
              <a:rPr lang="en-US" dirty="0" smtClean="0"/>
              <a:t>Anything else?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468" y="2005077"/>
            <a:ext cx="3724146" cy="3724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7759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difficult this past assignment</a:t>
            </a:r>
          </a:p>
          <a:p>
            <a:r>
              <a:rPr lang="en-US" dirty="0" smtClean="0"/>
              <a:t>What we see as being difficult in the future</a:t>
            </a:r>
          </a:p>
          <a:p>
            <a:r>
              <a:rPr lang="en-US" dirty="0" smtClean="0"/>
              <a:t>Reach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9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4" y="1752600"/>
            <a:ext cx="5615672" cy="4229100"/>
          </a:xfrm>
        </p:spPr>
        <p:txBody>
          <a:bodyPr anchor="ctr"/>
          <a:lstStyle/>
          <a:p>
            <a:r>
              <a:rPr lang="en-US" dirty="0" smtClean="0"/>
              <a:t>Kids are picky </a:t>
            </a:r>
            <a:endParaRPr dirty="0"/>
          </a:p>
          <a:p>
            <a:r>
              <a:rPr lang="en-US" dirty="0" smtClean="0"/>
              <a:t>It’s easy for parents to mix up what each kid (and themselves) likes and doesn’t like</a:t>
            </a:r>
          </a:p>
          <a:p>
            <a:r>
              <a:rPr lang="en-US" dirty="0" smtClean="0"/>
              <a:t>Also hard to keep track of allergens</a:t>
            </a:r>
            <a:endParaRPr dirty="0"/>
          </a:p>
          <a:p>
            <a:r>
              <a:rPr lang="en-US" dirty="0" smtClean="0"/>
              <a:t>Physical lists just aren’t practical!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350" y="2388458"/>
            <a:ext cx="4928974" cy="2957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– Yummy Crummy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4" y="1752600"/>
            <a:ext cx="4734224" cy="4229100"/>
          </a:xfrm>
        </p:spPr>
        <p:txBody>
          <a:bodyPr/>
          <a:lstStyle/>
          <a:p>
            <a:r>
              <a:rPr lang="en-US" dirty="0" smtClean="0"/>
              <a:t>Provide parents with a convenient, user-friendly interface</a:t>
            </a:r>
          </a:p>
          <a:p>
            <a:r>
              <a:rPr lang="en-US" dirty="0" smtClean="0"/>
              <a:t>Keep track of which dishes their family members like and dislike</a:t>
            </a:r>
          </a:p>
          <a:p>
            <a:r>
              <a:rPr lang="en-US" dirty="0" smtClean="0"/>
              <a:t>Easy rating system and storage within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17492" y="1902940"/>
            <a:ext cx="46296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INSERT MOCKUP HERRRRRR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219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77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1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COLLABORATION DIAGRAM HERR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68" y="1747603"/>
            <a:ext cx="7259063" cy="336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63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New Account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3" y="1480865"/>
            <a:ext cx="7697274" cy="389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189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New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77" y="2366753"/>
            <a:ext cx="6430272" cy="3000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950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View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61" y="2762096"/>
            <a:ext cx="6115904" cy="2210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4828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167F96A-C2ED-4D5B-8EFB-A18C6982D3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Nature presentation, illustrated landscape design (widescreen)</Template>
  <TotalTime>0</TotalTime>
  <Words>146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Segoe Print</vt:lpstr>
      <vt:lpstr>Nature Illustration 16x9</vt:lpstr>
      <vt:lpstr>Yummy Crummy</vt:lpstr>
      <vt:lpstr>The Problem</vt:lpstr>
      <vt:lpstr>Our Solution – Yummy Crummy</vt:lpstr>
      <vt:lpstr>PowerPoint Presentation</vt:lpstr>
      <vt:lpstr>PUT COLLABORATION DIAGRAM HERR</vt:lpstr>
      <vt:lpstr>Login</vt:lpstr>
      <vt:lpstr>Create New Account</vt:lpstr>
      <vt:lpstr>Create New Profile</vt:lpstr>
      <vt:lpstr>View Profile</vt:lpstr>
      <vt:lpstr>Edit Profile</vt:lpstr>
      <vt:lpstr>Lookup Restaurant</vt:lpstr>
      <vt:lpstr>View/Edit Preferences</vt:lpstr>
      <vt:lpstr>Changes to Project</vt:lpstr>
      <vt:lpstr>Summary 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2014-10-23T12:19:45Z</dcterms:created>
  <dcterms:modified xsi:type="dcterms:W3CDTF">2014-10-23T12:58:59Z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TC034313779991</vt:lpwstr>
  </property>
</Properties>
</file>