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6" r:id="rId2"/>
    <p:sldId id="34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5" autoAdjust="0"/>
    <p:restoredTop sz="94708" autoAdjust="0"/>
  </p:normalViewPr>
  <p:slideViewPr>
    <p:cSldViewPr>
      <p:cViewPr varScale="1">
        <p:scale>
          <a:sx n="112" d="100"/>
          <a:sy n="112" d="100"/>
        </p:scale>
        <p:origin x="184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D305-9A3E-45B0-83EA-FBE0DD42D3AA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691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40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0CD-1E68-4526-A0CF-1F160E9216EE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7784" y="267692"/>
            <a:ext cx="5663480" cy="92211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트리의</a:t>
            </a:r>
            <a:r>
              <a:rPr lang="ko-KR" altLang="en-US" dirty="0" smtClean="0"/>
              <a:t> 순회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AutoShape 2" descr="solv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8" y="1603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8654" y="1971001"/>
            <a:ext cx="4690864" cy="175679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Preorder  1 2 4 5 7 3 6</a:t>
            </a:r>
          </a:p>
          <a:p>
            <a:r>
              <a:rPr lang="en-US" altLang="ko-KR" sz="2400" dirty="0" err="1"/>
              <a:t>Inorder</a:t>
            </a:r>
            <a:r>
              <a:rPr lang="en-US" altLang="ko-KR" sz="2400" dirty="0"/>
              <a:t>    4 2 7 5 1 3 6</a:t>
            </a:r>
          </a:p>
          <a:p>
            <a:r>
              <a:rPr lang="en-US" altLang="ko-KR" sz="2400" dirty="0" err="1"/>
              <a:t>Postorder</a:t>
            </a:r>
            <a:r>
              <a:rPr lang="en-US" altLang="ko-KR" sz="2400" dirty="0"/>
              <a:t> 4 7 5 2 6 3 1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040160" y="1472533"/>
            <a:ext cx="3812999" cy="2880320"/>
            <a:chOff x="5316163" y="1700808"/>
            <a:chExt cx="3543600" cy="2667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6F7FA"/>
                </a:clrFrom>
                <a:clrTo>
                  <a:srgbClr val="F6F7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700808"/>
              <a:ext cx="3495675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316163" y="3501008"/>
              <a:ext cx="57606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0675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Inorder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 err="1"/>
              <a:t>Postorder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55978"/>
              </p:ext>
            </p:extLst>
          </p:nvPr>
        </p:nvGraphicFramePr>
        <p:xfrm>
          <a:off x="1619673" y="4573386"/>
          <a:ext cx="30243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0717"/>
              </p:ext>
            </p:extLst>
          </p:nvPr>
        </p:nvGraphicFramePr>
        <p:xfrm>
          <a:off x="1619673" y="5037993"/>
          <a:ext cx="30243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622488" y="5589240"/>
            <a:ext cx="1725375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LEFT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22488" y="4226839"/>
            <a:ext cx="1725375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LEFT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9912" y="4226839"/>
            <a:ext cx="862687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3" y="5589240"/>
            <a:ext cx="862687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1255" y="4970785"/>
            <a:ext cx="431344" cy="461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48568" y="4509120"/>
            <a:ext cx="431344" cy="461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1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17921"/>
              </p:ext>
            </p:extLst>
          </p:nvPr>
        </p:nvGraphicFramePr>
        <p:xfrm>
          <a:off x="1726931" y="1551024"/>
          <a:ext cx="30243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88678"/>
              </p:ext>
            </p:extLst>
          </p:nvPr>
        </p:nvGraphicFramePr>
        <p:xfrm>
          <a:off x="1726931" y="2015631"/>
          <a:ext cx="30243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25656"/>
              </p:ext>
            </p:extLst>
          </p:nvPr>
        </p:nvGraphicFramePr>
        <p:xfrm>
          <a:off x="646811" y="2820261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05604"/>
              </p:ext>
            </p:extLst>
          </p:nvPr>
        </p:nvGraphicFramePr>
        <p:xfrm>
          <a:off x="646811" y="3324317"/>
          <a:ext cx="1728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14971"/>
              </p:ext>
            </p:extLst>
          </p:nvPr>
        </p:nvGraphicFramePr>
        <p:xfrm>
          <a:off x="4679259" y="2991184"/>
          <a:ext cx="864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96163"/>
              </p:ext>
            </p:extLst>
          </p:nvPr>
        </p:nvGraphicFramePr>
        <p:xfrm>
          <a:off x="4679259" y="3495240"/>
          <a:ext cx="864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 flipH="1">
            <a:off x="790827" y="3785982"/>
            <a:ext cx="609861" cy="83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9" idx="0"/>
          </p:cNvCxnSpPr>
          <p:nvPr/>
        </p:nvCxnSpPr>
        <p:spPr>
          <a:xfrm>
            <a:off x="3311107" y="2343112"/>
            <a:ext cx="180020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27784" y="267692"/>
            <a:ext cx="5663480" cy="92211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트리의</a:t>
            </a:r>
            <a:r>
              <a:rPr lang="ko-KR" altLang="en-US" dirty="0"/>
              <a:t> 순회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8" y="160338"/>
            <a:ext cx="2252600" cy="1108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979663" y="3324317"/>
            <a:ext cx="431344" cy="461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78859" y="2748253"/>
            <a:ext cx="431344" cy="461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4604" y="2496225"/>
            <a:ext cx="434256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LEFT</a:t>
            </a:r>
            <a:endParaRPr lang="ko-KR" altLang="en-US" sz="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4604" y="3785982"/>
            <a:ext cx="434256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LEFT</a:t>
            </a:r>
            <a:endParaRPr lang="ko-KR" altLang="en-US" sz="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8320" y="2492896"/>
            <a:ext cx="862687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16976" y="3792369"/>
            <a:ext cx="862687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82793"/>
              </p:ext>
            </p:extLst>
          </p:nvPr>
        </p:nvGraphicFramePr>
        <p:xfrm>
          <a:off x="435098" y="4365104"/>
          <a:ext cx="432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550712" y="295891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 dirty="0">
                <a:solidFill>
                  <a:prstClr val="white"/>
                </a:solidFill>
              </a:rPr>
              <a:t>7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85946"/>
              </p:ext>
            </p:extLst>
          </p:nvPr>
        </p:nvGraphicFramePr>
        <p:xfrm>
          <a:off x="1763287" y="4484967"/>
          <a:ext cx="864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29738"/>
              </p:ext>
            </p:extLst>
          </p:nvPr>
        </p:nvGraphicFramePr>
        <p:xfrm>
          <a:off x="435098" y="4795695"/>
          <a:ext cx="432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44296"/>
              </p:ext>
            </p:extLst>
          </p:nvPr>
        </p:nvGraphicFramePr>
        <p:xfrm>
          <a:off x="1763287" y="4960570"/>
          <a:ext cx="864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>
            <a:endCxn id="26" idx="0"/>
          </p:cNvCxnSpPr>
          <p:nvPr/>
        </p:nvCxnSpPr>
        <p:spPr>
          <a:xfrm>
            <a:off x="1654923" y="3952458"/>
            <a:ext cx="540412" cy="5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890404" y="2246579"/>
            <a:ext cx="609861" cy="83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195334" y="4960570"/>
            <a:ext cx="431344" cy="461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195334" y="4384506"/>
            <a:ext cx="431344" cy="461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59459"/>
              </p:ext>
            </p:extLst>
          </p:nvPr>
        </p:nvGraphicFramePr>
        <p:xfrm>
          <a:off x="1548320" y="5608642"/>
          <a:ext cx="432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 flipH="1">
            <a:off x="1620199" y="5248602"/>
            <a:ext cx="359464" cy="546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743454" y="4149080"/>
            <a:ext cx="434256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LEFT</a:t>
            </a:r>
            <a:endParaRPr lang="ko-KR" altLang="en-US" sz="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61078" y="5300993"/>
            <a:ext cx="434256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LEFT</a:t>
            </a:r>
            <a:endParaRPr lang="ko-KR" altLang="en-US" sz="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77416" y="3480139"/>
            <a:ext cx="431344" cy="461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653742" y="2958919"/>
            <a:ext cx="431344" cy="461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11307" y="2663818"/>
            <a:ext cx="431343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  <a:endParaRPr lang="ko-KR" altLang="en-US" sz="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12301" y="3941804"/>
            <a:ext cx="431343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  <a:endParaRPr lang="ko-KR" altLang="en-US" sz="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111307" y="3801563"/>
            <a:ext cx="540412" cy="5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41946"/>
              </p:ext>
            </p:extLst>
          </p:nvPr>
        </p:nvGraphicFramePr>
        <p:xfrm>
          <a:off x="5508760" y="4298210"/>
          <a:ext cx="432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5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203848" y="4720743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Verdana" pitchFamily="34" charset="0"/>
                <a:cs typeface="Verdana" pitchFamily="34" charset="0"/>
              </a:rPr>
              <a:t>GetSome</a:t>
            </a:r>
            <a:r>
              <a:rPr lang="en-US" altLang="ko-KR" dirty="0">
                <a:latin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cs typeface="Verdana" pitchFamily="34" charset="0"/>
              </a:rPr>
              <a:t>In_start</a:t>
            </a:r>
            <a:r>
              <a:rPr lang="en-US" altLang="ko-KR" dirty="0">
                <a:latin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cs typeface="Verdana" pitchFamily="34" charset="0"/>
              </a:rPr>
              <a:t>In_end</a:t>
            </a:r>
            <a:r>
              <a:rPr lang="en-US" altLang="ko-KR" dirty="0">
                <a:latin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cs typeface="Verdana" pitchFamily="34" charset="0"/>
              </a:rPr>
              <a:t>Post_start</a:t>
            </a:r>
            <a:r>
              <a:rPr lang="en-US" altLang="ko-KR" dirty="0">
                <a:latin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cs typeface="Verdana" pitchFamily="34" charset="0"/>
              </a:rPr>
              <a:t>Post_end</a:t>
            </a:r>
            <a:r>
              <a:rPr lang="en-US" altLang="ko-KR" dirty="0">
                <a:latin typeface="Verdana" pitchFamily="34" charset="0"/>
                <a:cs typeface="Verdana" pitchFamily="34" charset="0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Verdana" pitchFamily="34" charset="0"/>
                <a:cs typeface="Verdana" pitchFamily="34" charset="0"/>
              </a:rPr>
              <a:t>root = </a:t>
            </a:r>
            <a:r>
              <a:rPr lang="en-US" altLang="ko-KR" dirty="0" err="1">
                <a:latin typeface="Verdana" pitchFamily="34" charset="0"/>
                <a:cs typeface="Verdana" pitchFamily="34" charset="0"/>
              </a:rPr>
              <a:t>Postorder</a:t>
            </a:r>
            <a:r>
              <a:rPr lang="en-US" altLang="ko-KR" dirty="0">
                <a:latin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cs typeface="Verdana" pitchFamily="34" charset="0"/>
              </a:rPr>
              <a:t>Post_end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]</a:t>
            </a:r>
            <a:endParaRPr lang="en-US" altLang="ko-KR" dirty="0">
              <a:latin typeface="Verdana" pitchFamily="34" charset="0"/>
              <a:cs typeface="Verdana" pitchFamily="34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Verdana" pitchFamily="34" charset="0"/>
              <a:cs typeface="Verdana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 smtClean="0">
                <a:latin typeface="Verdana" pitchFamily="34" charset="0"/>
                <a:cs typeface="Verdana" pitchFamily="34" charset="0"/>
              </a:rPr>
              <a:t>HowmanyLeft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 = </a:t>
            </a:r>
            <a:r>
              <a:rPr lang="en-US" altLang="ko-KR" dirty="0" err="1" smtClean="0">
                <a:latin typeface="Verdana" pitchFamily="34" charset="0"/>
                <a:cs typeface="Verdana" pitchFamily="34" charset="0"/>
              </a:rPr>
              <a:t>In_root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 - In-start</a:t>
            </a:r>
            <a:endParaRPr lang="en-US" altLang="ko-KR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30608" y="6040023"/>
            <a:ext cx="8093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Verdana" pitchFamily="34" charset="0"/>
                <a:cs typeface="Verdana" pitchFamily="34" charset="0"/>
              </a:rPr>
              <a:t>GetSome</a:t>
            </a:r>
            <a:r>
              <a:rPr lang="en-US" altLang="ko-KR" sz="1600" dirty="0">
                <a:latin typeface="Verdana" pitchFamily="34" charset="0"/>
                <a:cs typeface="Verdana" pitchFamily="34" charset="0"/>
              </a:rPr>
              <a:t>(</a:t>
            </a:r>
            <a:r>
              <a:rPr lang="en-US" altLang="ko-KR" sz="1600" dirty="0" err="1">
                <a:latin typeface="Verdana" pitchFamily="34" charset="0"/>
                <a:cs typeface="Verdana" pitchFamily="34" charset="0"/>
              </a:rPr>
              <a:t>In_start</a:t>
            </a:r>
            <a:r>
              <a:rPr lang="en-US" altLang="ko-KR" sz="1600" dirty="0">
                <a:latin typeface="Verdana" pitchFamily="34" charset="0"/>
                <a:cs typeface="Verdana" pitchFamily="34" charset="0"/>
              </a:rPr>
              <a:t>, In_root-1, </a:t>
            </a:r>
            <a:r>
              <a:rPr lang="en-US" altLang="ko-KR" sz="1600" dirty="0" err="1">
                <a:latin typeface="Verdana" pitchFamily="34" charset="0"/>
                <a:cs typeface="Verdana" pitchFamily="34" charset="0"/>
              </a:rPr>
              <a:t>Post_start</a:t>
            </a:r>
            <a:r>
              <a:rPr lang="en-US" altLang="ko-KR" sz="1600" dirty="0">
                <a:latin typeface="Verdana" pitchFamily="34" charset="0"/>
                <a:cs typeface="Verdana" pitchFamily="34" charset="0"/>
              </a:rPr>
              <a:t>, </a:t>
            </a:r>
            <a:r>
              <a:rPr lang="en-US" altLang="ko-KR" sz="1600" dirty="0" err="1">
                <a:latin typeface="Verdana" pitchFamily="34" charset="0"/>
                <a:cs typeface="Verdana" pitchFamily="34" charset="0"/>
              </a:rPr>
              <a:t>Post_start</a:t>
            </a:r>
            <a:r>
              <a:rPr lang="en-US" altLang="ko-KR" sz="1600" dirty="0">
                <a:latin typeface="Verdana" pitchFamily="34" charset="0"/>
                <a:cs typeface="Verdana" pitchFamily="34" charset="0"/>
              </a:rPr>
              <a:t> + </a:t>
            </a:r>
            <a:r>
              <a:rPr lang="en-US" altLang="ko-KR" sz="1600" dirty="0" err="1">
                <a:latin typeface="Verdana" pitchFamily="34" charset="0"/>
                <a:cs typeface="Verdana" pitchFamily="34" charset="0"/>
              </a:rPr>
              <a:t>HowmanyLeft</a:t>
            </a:r>
            <a:r>
              <a:rPr lang="en-US" altLang="ko-KR" sz="1600" dirty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cs typeface="Verdana" pitchFamily="34" charset="0"/>
              </a:rPr>
              <a:t>- </a:t>
            </a:r>
            <a:r>
              <a:rPr lang="en-US" altLang="ko-KR" sz="1600" dirty="0">
                <a:latin typeface="Verdana" pitchFamily="34" charset="0"/>
                <a:cs typeface="Verdana" pitchFamily="34" charset="0"/>
              </a:rPr>
              <a:t>1)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3024" y="6083286"/>
            <a:ext cx="864000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LEFT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024" y="6395359"/>
            <a:ext cx="862687" cy="252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5796136" y="1419007"/>
                <a:ext cx="28678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Verdana" pitchFamily="34" charset="0"/>
                    <a:cs typeface="Verdana" pitchFamily="34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/>
                        <a:ea typeface="Cambria Math"/>
                        <a:cs typeface="Verdana" pitchFamily="34" charset="0"/>
                      </a:rPr>
                      <m:t>×</m:t>
                    </m:r>
                    <m:r>
                      <a:rPr lang="en-US" altLang="ko-KR" sz="2400" b="1" i="1" smtClean="0">
                        <a:latin typeface="Cambria Math"/>
                        <a:ea typeface="Cambria Math"/>
                        <a:cs typeface="Verdana" pitchFamily="34" charset="0"/>
                      </a:rPr>
                      <m:t>𝑶</m:t>
                    </m:r>
                    <m:r>
                      <a:rPr lang="en-US" altLang="ko-KR" sz="2400" b="1" i="1" smtClean="0">
                        <a:latin typeface="Cambria Math"/>
                        <a:ea typeface="Cambria Math"/>
                        <a:cs typeface="Verdana" pitchFamily="34" charset="0"/>
                      </a:rPr>
                      <m:t>(</m:t>
                    </m:r>
                    <m:r>
                      <a:rPr lang="en-US" altLang="ko-KR" sz="2400" b="1" i="1" smtClean="0">
                        <a:latin typeface="Cambria Math"/>
                        <a:ea typeface="Cambria Math"/>
                        <a:cs typeface="Verdana" pitchFamily="34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/>
                        <a:ea typeface="Cambria Math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altLang="ko-KR" sz="2400" b="1" dirty="0">
                    <a:latin typeface="Verdana" pitchFamily="34" charset="0"/>
                    <a:cs typeface="Verdana" pitchFamily="34" charset="0"/>
                  </a:rPr>
                  <a:t> = </a:t>
                </a:r>
                <a:r>
                  <a:rPr lang="en-US" altLang="ko-KR" sz="2400" b="1" i="1" dirty="0">
                    <a:latin typeface="Cambria Math"/>
                    <a:ea typeface="Cambria Math"/>
                    <a:cs typeface="Verdana" pitchFamily="34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419007"/>
                <a:ext cx="28678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404" t="-1184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build="p"/>
      <p:bldP spid="47" grpId="0" build="p"/>
      <p:bldP spid="48" grpId="0" animBg="1"/>
      <p:bldP spid="49" grpId="0" animBg="1"/>
      <p:bldP spid="50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134</Words>
  <Application>Microsoft Office PowerPoint</Application>
  <PresentationFormat>화면 슬라이드 쇼(4:3)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샘물체</vt:lpstr>
      <vt:lpstr>Arial</vt:lpstr>
      <vt:lpstr>Cambria Math</vt:lpstr>
      <vt:lpstr>Verdana</vt:lpstr>
      <vt:lpstr>Wingdings</vt:lpstr>
      <vt:lpstr>Office 테마</vt:lpstr>
      <vt:lpstr>트리의 순회</vt:lpstr>
      <vt:lpstr>트리의 순회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215</cp:revision>
  <dcterms:created xsi:type="dcterms:W3CDTF">2018-07-30T06:52:17Z</dcterms:created>
  <dcterms:modified xsi:type="dcterms:W3CDTF">2019-03-26T06:09:17Z</dcterms:modified>
</cp:coreProperties>
</file>