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21B91-AADD-1F4A-90B5-6035AF8C5CC9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37C7-975B-D940-95B6-B9503D64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Arial"/>
              <a:buChar char="•"/>
            </a:pPr>
            <a:r>
              <a:rPr lang="en-US" dirty="0" smtClean="0"/>
              <a:t>151 species categorized as Species of Concern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declining population or appears to be in need of conservation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10 species categorized as Threatened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vulnerable to endangerment in the near future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15 species categorized as Endangered: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seriously at risk of extinction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4 species categorized as In Recovery: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formerly endangered, but currently not in danger of extinction throughout all or a significant portion of its inhabitable range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5363 species have had no intervention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37C7-975B-D940-95B6-B9503D6469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Biodiversity in the national parks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Biodiversity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86371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Combating Foot and mouth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Yellowstone National Park has introduced a program to reduce the occurrence of foot and mouth disease among its sheep population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Last year 15% of sheep at Yellowstone had the disease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Leveraging A/B Testing to determine effectiveness of program: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If observing sheep at Yellowstone and Bryce National Parks, conservationists would need to observe 510 sheep to determine (at a 90% confidence level) if foot and mouth disease incidents had been reduced by at least 5%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Such numbers would require a week long observation at Yellowstone and two weeks at Bryce</a:t>
            </a:r>
          </a:p>
        </p:txBody>
      </p:sp>
    </p:spTree>
    <p:extLst>
      <p:ext uri="{BB962C8B-B14F-4D97-AF65-F5344CB8AC3E}">
        <p14:creationId xmlns:p14="http://schemas.microsoft.com/office/powerpoint/2010/main" val="16196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Highlights of National Park Services’ species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Conservation efforts applied to animal and plant species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Consideration of which categories of wildlife are more likely to be endangered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Highlights of observations of diverse species within national parks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Impact of Foot and Mouth disease on sheep population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5541 unique species over 7 category types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Mammal, Bird, Reptile, Amphibian, Fish, and Vascular or Nonvascular Plan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Conservation status falls into 4 categories when intervention has occurred 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Species of Concern: declining population or appears to be in need of conservation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Threatened: vulnerable to endangerment in the near future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Endangered: seriously at risk of extinction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In Recovery: formerly endangered, but currently not in danger of extinction throughout all or a significant portion of its inhabitable range</a:t>
            </a:r>
          </a:p>
        </p:txBody>
      </p:sp>
    </p:spTree>
    <p:extLst>
      <p:ext uri="{BB962C8B-B14F-4D97-AF65-F5344CB8AC3E}">
        <p14:creationId xmlns:p14="http://schemas.microsoft.com/office/powerpoint/2010/main" val="9009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Conservation Status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6" r="988"/>
          <a:stretch/>
        </p:blipFill>
        <p:spPr>
          <a:xfrm>
            <a:off x="591617" y="1100628"/>
            <a:ext cx="7885177" cy="3579849"/>
          </a:xfrm>
        </p:spPr>
      </p:pic>
      <p:sp>
        <p:nvSpPr>
          <p:cNvPr id="6" name="TextBox 5"/>
          <p:cNvSpPr txBox="1"/>
          <p:nvPr/>
        </p:nvSpPr>
        <p:spPr>
          <a:xfrm>
            <a:off x="453169" y="5190972"/>
            <a:ext cx="825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a small portion of wildlife currently exist on the conservation status spectrum and are in need of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species are more likely to be endangered?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intervention efforts to date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42454"/>
              </p:ext>
            </p:extLst>
          </p:nvPr>
        </p:nvGraphicFramePr>
        <p:xfrm>
          <a:off x="822325" y="1100138"/>
          <a:ext cx="7521576" cy="377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94"/>
                <a:gridCol w="1880394"/>
                <a:gridCol w="1880394"/>
                <a:gridCol w="18803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of 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the Conversation Spectrum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Intervention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Protected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Amphibian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Plant-Nonvascular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Plant-Vascular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169" y="5190972"/>
            <a:ext cx="829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larger percentage of birds and mammals have needed intervention efforts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Mammals compared to other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 smtClean="0"/>
              <a:t>Species of mammals and birds have received more intervention efforts than amphibians, fish, plants and reptiles as a a proportion of their total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However, there is no statistically significant difference in the levels of intervention required between mammals and birds, mammals and fish, or mammals and amphibians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Results of a chi-square test indicates a </a:t>
            </a:r>
            <a:r>
              <a:rPr lang="en-US" dirty="0" err="1" smtClean="0"/>
              <a:t>pvalue</a:t>
            </a:r>
            <a:r>
              <a:rPr lang="en-US" dirty="0" smtClean="0"/>
              <a:t>=0.688, </a:t>
            </a:r>
            <a:r>
              <a:rPr lang="en-US" dirty="0" err="1" smtClean="0"/>
              <a:t>pvalue</a:t>
            </a:r>
            <a:r>
              <a:rPr lang="en-US" dirty="0" smtClean="0"/>
              <a:t>=0.056, and </a:t>
            </a:r>
            <a:r>
              <a:rPr lang="en-US" dirty="0" err="1" smtClean="0"/>
              <a:t>pvalue</a:t>
            </a:r>
            <a:r>
              <a:rPr lang="en-US" dirty="0" smtClean="0"/>
              <a:t>=0.128 respectively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There is a statistically significant difference in the levels of intervention required and therefore levels of endangerment when comparing mammals and reptiles or mammals and plants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Results of a chi-square test for mammals and </a:t>
            </a:r>
            <a:r>
              <a:rPr lang="en-US" dirty="0" err="1" smtClean="0"/>
              <a:t>repites</a:t>
            </a:r>
            <a:r>
              <a:rPr lang="en-US" dirty="0" smtClean="0"/>
              <a:t> indicates a </a:t>
            </a:r>
            <a:r>
              <a:rPr lang="en-US" dirty="0" err="1" smtClean="0"/>
              <a:t>pvalue</a:t>
            </a:r>
            <a:r>
              <a:rPr lang="en-US" dirty="0" smtClean="0"/>
              <a:t>=0.038; under which we reject the H</a:t>
            </a:r>
            <a:r>
              <a:rPr lang="en-US" baseline="-25000" dirty="0" smtClean="0"/>
              <a:t>0</a:t>
            </a:r>
            <a:r>
              <a:rPr lang="en-US" dirty="0" smtClean="0"/>
              <a:t> that mammals are not more endangered than reptiles</a:t>
            </a:r>
          </a:p>
        </p:txBody>
      </p:sp>
    </p:spTree>
    <p:extLst>
      <p:ext uri="{BB962C8B-B14F-4D97-AF65-F5344CB8AC3E}">
        <p14:creationId xmlns:p14="http://schemas.microsoft.com/office/powerpoint/2010/main" val="17556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from week long observation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 smtClean="0"/>
              <a:t>There are three species of sheep that have been observed in national parks over the course of seven days: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Ovis</a:t>
            </a:r>
            <a:r>
              <a:rPr lang="en-US" dirty="0" smtClean="0"/>
              <a:t> </a:t>
            </a:r>
            <a:r>
              <a:rPr lang="en-US" dirty="0" err="1" smtClean="0"/>
              <a:t>aries</a:t>
            </a:r>
            <a:r>
              <a:rPr lang="en-US" dirty="0" smtClean="0"/>
              <a:t>=Domestic Sheep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Ovis</a:t>
            </a:r>
            <a:r>
              <a:rPr lang="en-US" dirty="0" smtClean="0"/>
              <a:t> </a:t>
            </a:r>
            <a:r>
              <a:rPr lang="en-US" dirty="0" err="1" smtClean="0"/>
              <a:t>canadensis</a:t>
            </a:r>
            <a:r>
              <a:rPr lang="en-US" dirty="0" smtClean="0"/>
              <a:t>=Bighorn Sheep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Ovis</a:t>
            </a:r>
            <a:r>
              <a:rPr lang="en-US" dirty="0" smtClean="0"/>
              <a:t> </a:t>
            </a:r>
            <a:r>
              <a:rPr lang="en-US" dirty="0" err="1" smtClean="0"/>
              <a:t>canadensis</a:t>
            </a:r>
            <a:r>
              <a:rPr lang="en-US" dirty="0" smtClean="0"/>
              <a:t> </a:t>
            </a:r>
            <a:r>
              <a:rPr lang="en-US" dirty="0" err="1" smtClean="0"/>
              <a:t>sierrae</a:t>
            </a:r>
            <a:r>
              <a:rPr lang="en-US" dirty="0" smtClean="0"/>
              <a:t>=Sierra Nevada Bighorn Sheep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Sightings of these species have been limited to the Bryce National Park, the Great Smoky Mountains National Park, Yellowstone National Park, and Yosemite National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Sheep Observations by national Park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9" r="1379"/>
          <a:stretch/>
        </p:blipFill>
        <p:spPr>
          <a:xfrm>
            <a:off x="1" y="1639797"/>
            <a:ext cx="9144000" cy="2856707"/>
          </a:xfrm>
        </p:spPr>
      </p:pic>
    </p:spTree>
    <p:extLst>
      <p:ext uri="{BB962C8B-B14F-4D97-AF65-F5344CB8AC3E}">
        <p14:creationId xmlns:p14="http://schemas.microsoft.com/office/powerpoint/2010/main" val="148318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317</TotalTime>
  <Words>633</Words>
  <Application>Microsoft Macintosh PowerPoint</Application>
  <PresentationFormat>On-screen Show (4:3)</PresentationFormat>
  <Paragraphs>82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Biodiversity in the national parks service</vt:lpstr>
      <vt:lpstr>Overview</vt:lpstr>
      <vt:lpstr>Species overview</vt:lpstr>
      <vt:lpstr>Species Conservation Status</vt:lpstr>
      <vt:lpstr>Which species are more likely to be endangered?</vt:lpstr>
      <vt:lpstr>Focus of intervention efforts to date</vt:lpstr>
      <vt:lpstr>Mammals compared to other species</vt:lpstr>
      <vt:lpstr>Highlights from week long observation efforts</vt:lpstr>
      <vt:lpstr>Sheep Observations by national Park</vt:lpstr>
      <vt:lpstr>Combating Foot and mouth disease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the national parks service</dc:title>
  <dc:creator>Melanie Kingsley</dc:creator>
  <cp:lastModifiedBy>Melanie Kingsley</cp:lastModifiedBy>
  <cp:revision>27</cp:revision>
  <dcterms:created xsi:type="dcterms:W3CDTF">2018-03-11T14:04:29Z</dcterms:created>
  <dcterms:modified xsi:type="dcterms:W3CDTF">2018-03-11T19:21:39Z</dcterms:modified>
</cp:coreProperties>
</file>