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  <p:sldId id="25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CD0A9979-FCE5-8AD7-2214-27A877775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7065002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CD0A9979-FCE5-8AD7-2214-27A877775F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FF9F4377-BBC9-C01D-83F3-84D5195FDD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16867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FF9F4377-BBC9-C01D-83F3-84D5195FDD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75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9D393B59-A662-6BB0-D776-360173F8A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015780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9D393B59-A662-6BB0-D776-360173F8A5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85884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A840A3B1-9A17-4B20-A815-D5C4EF499FA5}">
  <we:reference id="wa200003233" version="2.0.0.3" store="pt-PT" storeType="OMEX"/>
  <we:alternateReferences>
    <we:reference id="WA200003233" version="2.0.0.3" store="WA200003233" storeType="OMEX"/>
  </we:alternateReferences>
  <we:properties>
    <we:property name="reportUrl" value="&quot;/groups/me/reports/553cc197-8d22-4211-b3fb-0a71c648060e/ReportSection?bookmarkGuid=91f57d17-891a-43be-8af7-27cf94d655c7&amp;bookmarkUsage=1&amp;ctid=9e8d9fdf-0283-404f-8a45-fbf780e9362b&amp;fromEntryPoint=export&quot;"/>
    <we:property name="reportName" value="&quot;Desafio Power BI - DIO&quot;"/>
    <we:property name="reportState" value="&quot;CONNECTED&quot;"/>
    <we:property name="embedUrl" value="&quot;/reportEmbed?reportId=553cc197-8d22-4211-b3fb-0a71c648060e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&quot;"/>
    <we:property name="pageDisplayName" value="&quot;Página 1&quot;"/>
    <we:property name="datasetId" value="&quot;0da23000-6a88-4688-83c3-475133ed8949&quot;"/>
    <we:property name="backgroundColor" value="&quot;#3A3A3A&quot;"/>
    <we:property name="bookmark" value="&quot;H4sIAAAAAAAAA+1YzXLbNhB+FQ8vudAeiqJEKTf/Tj1xOh7L4x4ynswKWFFIIIIBQNeKRy/U1+iLdQGQcmTLVuKkTev6oBG4WCy+/cUCNxEXppIw/xVmGL2O3oJmwJXe6kRxVAbanlIfZ6A/9jsJ42ySs7SfJCxlOf0Rl6qsUKWJXt9EFnSB9kKYGqQTSMR3l3EEUp5C4b4mIA3GUYXaqBKk+IyBmaasrnERR3hdSaXBiRxZsOjEXhE7fROUzk6XdgRmxRWOkNlAPcNKadt+x5EJIw9pdc4J8xvuq9KCKEmwo0HGJ4xPSKukMx5nGSRD7ugTIW3DMp4fXlea9CEt55Uzyz6hK5QWDGTkcWs0ptlkX8l65keHK/SRqjXDM5z4qdIKOydJE1FCyYQzw4JMcKoVGcjP0JDXzHryVP2+r5E2JWjJIl7i2OVXtJqod0HsFoXGAlrFD/8WhFsjkBioR3XZWDm5j/eSKEaUhWw8fuuK86BGJXB/Ctq6iBp/IH85s9MipTnqvbm3/IHQrSPT+A7wn6rt4rKNSmL+8EX4NUES4P/4qLhcuCk+HObj/gC70MVhv8OGSd57Cd+vQuj8uXVKVsA7Tu08IYSBeP/9MfyYyj83jmGSDgDycQ+GkLJBnueYbYzj/0b5i//RvBthMcPyiXn3i0BNXcB0foJXKO+DWc7fn2ohXIAW4Qj3wJ+oUNOSLIVFKzoeuObAsX2Bpxl/qgVscdziYCGIalSJdkv1qFEec85ztsvbP/8wawyzseIxWRtKTeQhctcWv8315Dlbtom4561kEz6hivcREp7mad7jfc47iCnb3Ey/VKOXavTd1chIamr0Sv2JZkhXUjcokG57bhEFXRUACjS3gbk6umivnNSjHWk188saVZ0zltY4UeQdp+U5jCW+H/Yx6SU93Abe6W5nE5ZtD/opbnMOWdaDcXfYyWl5AJy4duu3KdXPpq0quWjbleM7bYD5+s6rdScBvdMXhICjTS9A1v52TjJPhA2GuQlk4kuTTnbiOF1Gu59b4/y0xnozxb190Wf0WnGv9sAI9ipaLIK4B86EJajnHd3/rxMhjhiwKfIjn1oH4bHp2OIsOFr4o8Ew2u2YhxZ4VhEO0zbE7dcbUboi4HaY2G/vlZ+SpmuTJ47ORDG1D0R6mzjhWr7ysuamIpdHlChQmvZ9K5hBK+lHbQ4Qm3SWDLOfatRz0shz3Ppux+mzs/Tazhqf7DjQJEwYMpeEyrhK6l7aiMTRG+cNzr+htvx4g3p0p6IsW2guNb5DYx95D6i8ug8xaaW8K1tjtCWorKWkyJ0KyTWWTaSusmyonG63c1XQYbXcrql9vayXjjMcZAP/bsNxCP6W++jRZvHajtX1am/dxNm6007V1lTA8BRKXFO0fQxy5BsKt3+uXZbtxeIvmqdP8y4WAAA=&quot;"/>
    <we:property name="initialStateBookmark" value="&quot;H4sIAAAAAAAAA+1YzW7bOBB+FUOXXhRDtuW/3hwnwQZJ2iAOsodFUIzEscyCFlWSysYN/EL7GvtiOyQlp3acuE27291sDgbo4XDmm18OdRcwrgsBi3cwx+BtcAYqBSZVoxWEQe5p++/fn5yNLk4+vBudHRJZFobLXAdv7wIDKkNzxXUJwkog4m/XYQBCnENm/01BaAyDApWWOQj+GT0zbRlV4jIM8LYQUoEVOTFg0Iq9IXb6T7pbzQ5phNTwG5xgajz1AgupTP0/DLRfOUjre1aYUziWuQGek2BLg5hNUzaNojRqJUkcQzRklj7lwlQsyeLwtlBkD1m5KKwfxoQuk4qnIAKHW6HWlZKxFOXcrQ7X6BNZqhQvcOq2csPNgiRNeQ55yq0bluSCcyXJQW6HlqxMjSPP5O9jhaSUoEXLcIVjxG7oNFE3QYyyTGEGteGHfwvCxgQEeupRmVdejh7ivSaK5nkmqojfh+LSm1FwHM9AGZtRyUeKl3U7HZKKodpfOM8fcFUHsh1uAP+p1i6v66wk5o9fpF+VJB7+j8+K66XdYsNhP+kNsAMdHPZa6TDqd1/T96sQ2ng2zskLuBHU1jNSGIj335/DT5n8c/MYpu0BQD/pwhDa6aDf72O8M4//G+0v/EfrboLZHPNn1t0vHBVd+7PFKd6geAhmtf9wq4ZwBYr7K9wBf6ZB1QyyEhas2XhghwPL9gWeav2p5NBg2GBgwIuqTAlGuXzSKU8F5yX75ezPP/QWx+zseKkoNZUmMp+5W5vf7n7ykj1bZdzLNrJKH9/FewgRa/fb/S7rMdZCbKe7h+nXbvTajb67G2lBQ41a6z/BHOlJahcZ0mvPHqKkKzxAjvo+MddXV/WTk2a0IyXn7lhlqg3GyhunkqJjrbyEROCHYQ+jbtTFPWCtzl48TeO9Qa+Ne4xBHHch6QxbfTruAUd23Pp1Rv2zGqtyxutx5XhjDNBfP3nV4SSgG3OBTzhSegWidK9zknnKjXfMnScTXztqxaeW01a0/dkzNk5bvDeXzPkXXUVvFfdmHzRP3wTLpRf3yJ2wAvWys/v/dSOEQQrpDNmRK60D/3Xp2ODcB5q7q0GnpO2Y+RF4XhAOXQ/E9b8TntsmYDVMzbfPys8p063FEwYXPJuZRzK9Lhz/LF/7lGa3AltHVCiQ6/r7lneDksKt6hogNmE96Xc/lagWZJHjuI9d09rTXEWtuSUmTQuahHFN7hJQaNtJ7Zc2IjF0zjnBxTf0lh/vUIfunOd5Dc2WxndY7DLvEZPX9RCTktKFsnZG3YLyUgjK3BkXTGFeZeo6y47OabVdyowuq5W6qvd14247iXEQD9x3G4ZDcK/cJ682g7cmkbfrs3WVZ9tuO1kaXUCK55DjlqbtcpAh29G43efawCkhNJwCveOANXTV5pfLvwCZAzGrTxYAAA==&quot;"/>
    <we:property name="isFooterCollapsed" value="false"/>
    <we:property name="isFiltersActionButtonVisible" value="false"/>
    <we:property name="reportEmbeddedTime" value="&quot;2023-05-11T13:38:34.140Z&quot;"/>
    <we:property name="creatorTenantId" value="&quot;9e8d9fdf-0283-404f-8a45-fbf780e9362b&quot;"/>
    <we:property name="creatorUserId" value="&quot;100320026F2F4C85&quot;"/>
    <we:property name="creatorSessionId" value="&quot;e1fb77f3-de65-4e7d-89b1-6dee017e4f87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2BFF1B1-32F8-4A59-B0C7-27A3C6077088}">
  <we:reference id="wa200003233" version="2.0.0.3" store="pt-PT" storeType="OMEX"/>
  <we:alternateReferences>
    <we:reference id="wa200003233" version="2.0.0.3" store="wa200003233" storeType="OMEX"/>
  </we:alternateReferences>
  <we:properties>
    <we:property name="reportUrl" value="&quot;/groups/me/reports/553cc197-8d22-4211-b3fb-0a71c648060e/ReportSection94cd32de8ee5b036b71a?bookmarkGuid=7655ae13-2a07-420b-906e-385e8fc58f3d&amp;bookmarkUsage=1&amp;ctid=9e8d9fdf-0283-404f-8a45-fbf780e9362b&amp;fromEntryPoint=export&quot;"/>
    <we:property name="reportName" value="&quot;Desafio Power BI - DIO&quot;"/>
    <we:property name="reportState" value="&quot;CONNECTED&quot;"/>
    <we:property name="embedUrl" value="&quot;/reportEmbed?reportId=553cc197-8d22-4211-b3fb-0a71c648060e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94cd32de8ee5b036b71a&quot;"/>
    <we:property name="pageDisplayName" value="&quot;Página 2&quot;"/>
    <we:property name="datasetId" value="&quot;0da23000-6a88-4688-83c3-475133ed8949&quot;"/>
    <we:property name="backgroundColor" value="&quot;#3A3A3A&quot;"/>
    <we:property name="bookmark" value="&quot;H4sIAAAAAAAAA+1XzVLbMBB+lYzOmY5/4tjmBoFOD9BhSMulk8NKWgeBYrmynCZl8kJ9jb4YkmX+IWE6TMnQniztyvvzfStpdUm4qCsJy88wQ7JDjkAz4Er3QtInpZftKXUxA32BfMCLOAnDPKFIIQGeFXaVqoxQZU12LokBPUVzKuoGpDNohd8mfQJSHsPUzQqQNfZJhbpWJUjxE/1iqzK6wVWf4KKSSoMzOTZg0Jmd2+V2bkMJP8TWIzAj5jhGZrz0BCulTTfPB4zHEccMMaFBPKRpCPaf2mvbMDevd07bwEaqNCBKG4CTYQbBIIozzuM0YgxCHqVOXotyKrtUbv/9sqwcfAYXhqqFQ4qeW5/O0mplUx0myLMgT7I0gwgDDgEM3d+FkKZzSJcHi0pbFC223toun0PJkJMWKo21R+aS7E6nGqdguunBPeVIyWb2hHysGs3wBItWVRphltZHIUrrQzhaXJzHWlnCWk1vDBK99GNTdvgHbnqmfow0WsK4E0ysZC0oDDS/j4idaI56b9lmuy/0Nb1R/0HQb5qpTc2KAhoPIp7ELGY4pAgBDcItp+5rKUzdGyvJ/wX61mXrKaSc5/GgyGjI+CCncZQyupHCkUVoqrRgFpOHLL5W6CPVlEYvyWNa+ltSSnZYCPMKZVQJHJ2BNltdSs9lu5pc30R2xfmd66UrEh/+61fFpL08EFma5DxIgzDnKcQ8S9mWn0AvLZsXlPkngdp2KmfLQ5yjfBzajf6x6jqgU9DCtxltGn+YXtc23Rgj9zLedw2MW3Ynnm78vRHQ49jjYMCb6lIhu6Vau/fXnUHvGZej37/qJ4DZfFfJprZbArmv4ycPnM37+D0j21Xc+06yKx9/eg6GHJIUA9t9h2kU0zjI4f/l/5efAC/Yl1vVCDz/JHi7RqCt5lvIyAztC9wNVGPqChgeQ4mt/8qbEOhfsosKSu6YasfafQ+FpcMTdQqycRy173XSumm9XQGjvpyALxAAAA==&quot;"/>
    <we:property name="initialStateBookmark" value="&quot;H4sIAAAAAAAAA+1X204bMRD9lcjPUbWXJLvpWwhUlSCASMtLFVWz9iQYmfXW602TovxQf6M/1vF6uUOCKlQi2qe1Z7xzOWdsjy+ZkGWhYHkIF8jesxEYDkKbVsjaLPeynaOj/dHgZP/r4WC0R2JdWKnzkr2/ZBbMDO2pLCtQzgIJv0zaDJQ6hpmbTUGV2GYFmlLnoOQP9ItJZU2FqzbDRaG0AWdybMGiMzun5TQn3+G7mDwCt3KOY+TWS0+w0MY2836HizgSmCJ2syDuZUkI9E/ptXWYm9c7p3VgQ51bkDkF4GSYQtCJ4lSIOIk4h1BEiZOXMp+pJpWbfz8tC4eXxYXN9MIhlZ2TT2dptaJUe10UadDvpkkKEQYCAui5v6dS2cZhttxbFIZQJGy9tYGYQ85RsBoqg6VH5pINZjODM7DNdO+OcqhVdfGIfKwrw/EEp7Uqt9IuycdU5uRDOlpcnMdGE2G1pjUGhV76ocob/AM3PdPfhwaJMOEEE5KsBYWDEXcRoYkRaHaWdba70lzRG7XvBf2qmVJqJAqyuBOJbsxjjr0MIciCcMup+5xLW7bGWol/gb512XoKMyH6cWeaZiEXnX4WRwnPNlI4JIRm2khOmNxn8aVCH+oqt2bJHtLS3pJSouFU2hcoo0Li8AyM3epSeirb1eTqJqIV57eul6ZIfPgvXxWT+vJA5Em3L4IkCPsigVikCd/yE+i5ZfOMMv8o0VBrcrY8wDmqh6Fd6x+qrgI6BSN9m1Gn8YfpNX3StTF2J+Nd18C4ZbfiacbfKgktgS0BFrypJhU2yPXavb/uDHrLuIx+/SwfAWbzXaWqkrYECl/Hjx44m/fxW0a2qbi3nWRTPv707PQEdBMMqPsOkyjO4qAP/y//v/wEeMa+3KpG4Oknwes1AnU130DGLpBe4G6gK1sWwPEYcqz9F96ERP+SXRSQC8dUPTbueyCJDk/UKajKcVS/11nthLiTmcINP7hXPKvDqqP7Db8NTiJQEAAA&quot;"/>
    <we:property name="isFooterCollapsed" value="true"/>
    <we:property name="isFiltersActionButtonVisible" value="false"/>
    <we:property name="reportEmbeddedTime" value="&quot;2023-05-11T14:00:13.173Z&quot;"/>
    <we:property name="creatorTenantId" value="&quot;9e8d9fdf-0283-404f-8a45-fbf780e9362b&quot;"/>
    <we:property name="creatorUserId" value="&quot;100320026F2F4C85&quot;"/>
    <we:property name="creatorSessionId" value="&quot;de2a7c9c-faac-4f67-b5ca-9a1446a1a883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9EAEA69-422A-4D43-8A8F-E3DC2B7422E6}">
  <we:reference id="wa200003233" version="2.0.0.3" store="pt-PT" storeType="OMEX"/>
  <we:alternateReferences>
    <we:reference id="wa200003233" version="2.0.0.3" store="wa200003233" storeType="OMEX"/>
  </we:alternateReferences>
  <we:properties>
    <we:property name="reportUrl" value="&quot;/groups/me/reports/553cc197-8d22-4211-b3fb-0a71c648060e/ReportSectionfec5356641e0bc8aa333?bookmarkGuid=1aa4a7bb-c614-43e3-aa40-4744817ff390&amp;bookmarkUsage=1&amp;ctid=9e8d9fdf-0283-404f-8a45-fbf780e9362b&amp;fromEntryPoint=export&quot;"/>
    <we:property name="reportName" value="&quot;Desafio Power BI - DIO&quot;"/>
    <we:property name="reportState" value="&quot;CONNECTED&quot;"/>
    <we:property name="embedUrl" value="&quot;/reportEmbed?reportId=553cc197-8d22-4211-b3fb-0a71c648060e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fec5356641e0bc8aa333&quot;"/>
    <we:property name="pageDisplayName" value="&quot;Página 3&quot;"/>
    <we:property name="datasetId" value="&quot;0da23000-6a88-4688-83c3-475133ed8949&quot;"/>
    <we:property name="backgroundColor" value="&quot;#3A3A3A&quot;"/>
    <we:property name="bookmark" value="&quot;H4sIAAAAAAAAA+1WPW/bMBD9KwZno6AkS5azJa47tUUQt1kKDyfypDChSYGiXLuG/3uPlNN8FGiWNPVQLSLfHXnvHZ8E7plUXath9xnWyM7YJ3ACpHWjhI2ZGbALa+/W4O5knqUzKXmOZZXP0iTlU6Qs23plTcfO9syDa9Bfq64HHTYk8NtqzEDrS2jCrAbd4Zi16DprQKsfOCRTyLseD2OG21ZbB2HLpQePYdsNpdOcqCTvMqoIwqsNLlH4Ab3C1jp/nNco8iwvikmCvBIlQJaFNd0QjTRfzg9FI7G5NR6UIQIBm0zzSVbWMJPlbFokaZFlVcBrpf0xpdottq0j3dSNXRvaNycVjXVKgGZRn8NukLNnc6v7dRwtnuBL2zuBV1jHkPHK72inWhkwQoV2HahVl85SI2Nkic0ajY/wjf0+d0hFJTvjh/EvHudyQ6sJfU7ivGkcNuCP08VfYUjDWg0EP/TmeHL8d74rQjplGn10xsNRfBlktArnN+B8cF51S2cY2k6LrJPoLnax8++VuzdHOn5G/J+qPazu3UsZt48seTTJQP/1XbE6hFCdJLyAeoqcV6Uo0lxyfhL2ndveeBJ/uvYdLUFj97J9T4XvV6N8N1paLV/hk1tD+/xrezsTP3hjMHFaTCEpJnzKOVQgOZYo/pv4bf/BJ2WIOhNSlGLCheRJNSnSGcRbwx8VeNz6ym6fqojPY4StkS40YWB737Ug8BIMRjXtQEhhzKPDBCND9+LYhfdHRX4cSl+D7kPVeP1hsUzgfvgJmH6Rj34JAAA=&quot;"/>
    <we:property name="initialStateBookmark" value="&quot;H4sIAAAAAAAAA+1WTXPaMBD9K4zOTEfGYD5uhNJLSsJAm0uG6azltaOMkDyyTKEM/70rmTQJnSmXNOVQXyy9XWnfWz17tGeZrEoFuxtYIxuxGVgBmbGtiLWZbrCr29vr2Xhx/e1mPJsSbEonja7YaM8c2ALdnaxqUH4HAu9XbQZKzaHwsxxUhW1Woq2MBiV/YJNMIWdrPLQZbktlLPgtlw4c+m03lE5zqh19iKkiCCc3uEThGnSBpbHuOM9R9OJeknQj5KkYAMSxX1M10UDzfL4vGohNjHYgNRHwWLff68aDHIbZYNhPok4Sx6nHc6ncMSXdTbelJd3UjV3p+zUhFYWxUoBiQZ/FqpGzZxOj6nUYTV/hS1NbgQvMQ0g76Xa0Uy41aCF9uw7Uqrk11MgQWWKxRu0C/GC+TyxS0YyN+KH9i8c429BqQk9JjIvCYgHuOJ3+FYY0zGVD8FOtjyfHf+e7IqSSulBHZzwfxZdGRilx8gDWeeelj3SGvu20yNgM7dUudP6jtE/m6LRPiP9TtYfVk3sp4/GFJY8maei/vStWBx/Ko4gnkPeR83Qgkk4v4/wi7DsxtXYk/nLt21qCwuq8fS+F71ctXdVaGpW9wSe3hvL0a3s/Ez97ozFxJ+lDlHR5n3NIIeM4QPHfxO/7D74oQ+SxyMRAdLnIeJR2k84Qwq3hjwocbl1qtq9VhOclwtZIFxo/MLWrShA4B41BTdkQkhjy6DBBZ757YWz9+7MkPzal70DVvmq4/rBQhNjIVOGZBf5SxAItr/XwE2ZK7WKfCQAA&quot;"/>
    <we:property name="isFooterCollapsed" value="true"/>
    <we:property name="isFiltersActionButtonVisible" value="false"/>
    <we:property name="reportEmbeddedTime" value="&quot;2023-05-11T14:05:47.412Z&quot;"/>
    <we:property name="creatorTenantId" value="&quot;9e8d9fdf-0283-404f-8a45-fbf780e9362b&quot;"/>
    <we:property name="creatorUserId" value="&quot;100320026F2F4C85&quot;"/>
    <we:property name="creatorSessionId" value="&quot;79097e52-79d1-4ea6-bf46-a5df60e162da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3</Words>
  <Application>Microsoft Office PowerPoint</Application>
  <PresentationFormat>Ecrã Panorâmico</PresentationFormat>
  <Paragraphs>2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Semibold</vt:lpstr>
      <vt:lpstr>Times New Roman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Mauricio Araujo</cp:lastModifiedBy>
  <cp:revision>4</cp:revision>
  <dcterms:created xsi:type="dcterms:W3CDTF">2018-06-07T21:39:02Z</dcterms:created>
  <dcterms:modified xsi:type="dcterms:W3CDTF">2023-05-11T14:14:02Z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