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57" r:id="rId3"/>
    <p:sldId id="261" r:id="rId4"/>
    <p:sldId id="262" r:id="rId5"/>
    <p:sldId id="264" r:id="rId6"/>
    <p:sldId id="266" r:id="rId7"/>
    <p:sldId id="268" r:id="rId8"/>
    <p:sldId id="270" r:id="rId9"/>
    <p:sldId id="272" r:id="rId10"/>
    <p:sldId id="287" r:id="rId11"/>
    <p:sldId id="288" r:id="rId12"/>
    <p:sldId id="281" r:id="rId13"/>
    <p:sldId id="282" r:id="rId14"/>
    <p:sldId id="283" r:id="rId15"/>
    <p:sldId id="284" r:id="rId16"/>
    <p:sldId id="267" r:id="rId17"/>
    <p:sldId id="275" r:id="rId18"/>
    <p:sldId id="269" r:id="rId19"/>
    <p:sldId id="276" r:id="rId20"/>
    <p:sldId id="285" r:id="rId21"/>
    <p:sldId id="286" r:id="rId22"/>
    <p:sldId id="277" r:id="rId23"/>
    <p:sldId id="278" r:id="rId24"/>
    <p:sldId id="279" r:id="rId25"/>
    <p:sldId id="280" r:id="rId2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752" autoAdjust="0"/>
  </p:normalViewPr>
  <p:slideViewPr>
    <p:cSldViewPr snapToGrid="0">
      <p:cViewPr varScale="1">
        <p:scale>
          <a:sx n="106" d="100"/>
          <a:sy n="106" d="100"/>
        </p:scale>
        <p:origin x="75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28.782"/>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3862 105,'-1271'0,"1156"-5,-24-7,-86-4,-555 14,398 3,346-3,0-2,1-1,-1-2,-10-4,-70-13,-19 12,0 6,-61 8,66 0,86 2,44-4,0 0,0 0,0 0,-1 0,1 0,0 0,0 0,0 1,0-1,-1 0,1 0,0 0,0 0,0 0,0 0,-1 0,1 0,0 0,0 1,0-1,0 0,0 0,0 0,0 0,-1 0,1 1,0-1,0 0,0 0,0 0,0 0,0 1,0-1,0 0,0 0,0 0,0 1,0-1,0 0,0 0,0 0,0 0,0 1,0-1,0 0,0 0,0 0,0 0,1 1,-1-1,0 0,20 10,43 10,61 11,-29-8,63 10,2-7,83 0,-79-10,0 7,60 20,-165-29,0-2,1-3,1-3,53-2,1709-7,-1834 2,-1-1,1 0,0 0,0-1,0-1,-36-8,-207-29,-83 4,242 22,66 9,0 1,-1 2,-2 1,-72 2,54 2,0-3,-42-6,52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6.6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7.3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8.90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9.43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0.49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11.42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3.4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6.95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7.44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8.5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59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56.8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74 0,'0'6,"0"7,-6 2,-7-2,-14-3,-1-3</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4:38.52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37:51.257"/>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4.35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19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7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6.20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0,'6'0,"-4"6,-2 2</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53.89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0,'11'0,"10"0,1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42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87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928"/>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26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61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3.92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555"/>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88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57.24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14,'0'-6,"0"-2</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3.15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04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71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14 0,'-6'0,"-1"0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CCAABD-1B64-4577-9E35-19D9B4F24083}" type="datetimeFigureOut">
              <a:rPr lang="zh-CN" altLang="en-US" smtClean="0"/>
              <a:t>2022/5/14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9D2ABE-7FB8-4EE4-931A-9E458F0A62BD}" type="slidenum">
              <a:rPr lang="zh-CN" altLang="en-US" smtClean="0"/>
              <a:t>‹#›</a:t>
            </a:fld>
            <a:endParaRPr lang="zh-CN" altLang="en-US"/>
          </a:p>
        </p:txBody>
      </p:sp>
    </p:spTree>
    <p:extLst>
      <p:ext uri="{BB962C8B-B14F-4D97-AF65-F5344CB8AC3E}">
        <p14:creationId xmlns:p14="http://schemas.microsoft.com/office/powerpoint/2010/main" val="23813943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a:t>
            </a:fld>
            <a:endParaRPr lang="en-US"/>
          </a:p>
        </p:txBody>
      </p:sp>
    </p:spTree>
    <p:extLst>
      <p:ext uri="{BB962C8B-B14F-4D97-AF65-F5344CB8AC3E}">
        <p14:creationId xmlns:p14="http://schemas.microsoft.com/office/powerpoint/2010/main" val="3443951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3</a:t>
            </a:fld>
            <a:endParaRPr lang="en-US"/>
          </a:p>
        </p:txBody>
      </p:sp>
    </p:spTree>
    <p:extLst>
      <p:ext uri="{BB962C8B-B14F-4D97-AF65-F5344CB8AC3E}">
        <p14:creationId xmlns:p14="http://schemas.microsoft.com/office/powerpoint/2010/main" val="16123123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4</a:t>
            </a:fld>
            <a:endParaRPr lang="en-US"/>
          </a:p>
        </p:txBody>
      </p:sp>
    </p:spTree>
    <p:extLst>
      <p:ext uri="{BB962C8B-B14F-4D97-AF65-F5344CB8AC3E}">
        <p14:creationId xmlns:p14="http://schemas.microsoft.com/office/powerpoint/2010/main" val="25532597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857EAF-CB03-FCF4-596D-56C813312E8E}"/>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12DDC14B-1593-A4D7-84E3-F89575E5627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CBD8FD30-5367-00D6-FB38-AFF7342A35B8}"/>
              </a:ext>
            </a:extLst>
          </p:cNvPr>
          <p:cNvSpPr>
            <a:spLocks noGrp="1"/>
          </p:cNvSpPr>
          <p:nvPr>
            <p:ph type="dt" sz="half" idx="10"/>
          </p:nvPr>
        </p:nvSpPr>
        <p:spPr/>
        <p:txBody>
          <a:bodyPr/>
          <a:lstStyle/>
          <a:p>
            <a:fld id="{C1D6DEAA-4D35-4E6B-9DFF-87106ADF568E}" type="datetimeFigureOut">
              <a:rPr lang="zh-CN" altLang="en-US" smtClean="0"/>
              <a:t>2022/5/14</a:t>
            </a:fld>
            <a:endParaRPr lang="zh-CN" altLang="en-US"/>
          </a:p>
        </p:txBody>
      </p:sp>
      <p:sp>
        <p:nvSpPr>
          <p:cNvPr id="5" name="页脚占位符 4">
            <a:extLst>
              <a:ext uri="{FF2B5EF4-FFF2-40B4-BE49-F238E27FC236}">
                <a16:creationId xmlns:a16="http://schemas.microsoft.com/office/drawing/2014/main" id="{B5842522-9D2A-ACA6-CE83-A3111A63707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14727F7-1F9E-CF58-8719-01167CC81D6C}"/>
              </a:ext>
            </a:extLst>
          </p:cNvPr>
          <p:cNvSpPr>
            <a:spLocks noGrp="1"/>
          </p:cNvSpPr>
          <p:nvPr>
            <p:ph type="sldNum" sz="quarter" idx="12"/>
          </p:nvPr>
        </p:nvSpPr>
        <p:spPr/>
        <p:txBody>
          <a:bodyPr/>
          <a:lstStyle/>
          <a:p>
            <a:fld id="{90076E8B-4167-4775-BDED-A897B7799A75}" type="slidenum">
              <a:rPr lang="zh-CN" altLang="en-US" smtClean="0"/>
              <a:t>‹#›</a:t>
            </a:fld>
            <a:endParaRPr lang="zh-CN" altLang="en-US"/>
          </a:p>
        </p:txBody>
      </p:sp>
    </p:spTree>
    <p:extLst>
      <p:ext uri="{BB962C8B-B14F-4D97-AF65-F5344CB8AC3E}">
        <p14:creationId xmlns:p14="http://schemas.microsoft.com/office/powerpoint/2010/main" val="39226548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E5F9D1-C9FB-761B-F974-1005EE6E2C11}"/>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D052BD91-3149-5ED3-87E3-9FC158D831F6}"/>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0DD81B8-9DB7-74A5-1BD1-3F393CD71671}"/>
              </a:ext>
            </a:extLst>
          </p:cNvPr>
          <p:cNvSpPr>
            <a:spLocks noGrp="1"/>
          </p:cNvSpPr>
          <p:nvPr>
            <p:ph type="dt" sz="half" idx="10"/>
          </p:nvPr>
        </p:nvSpPr>
        <p:spPr/>
        <p:txBody>
          <a:bodyPr/>
          <a:lstStyle/>
          <a:p>
            <a:fld id="{C1D6DEAA-4D35-4E6B-9DFF-87106ADF568E}" type="datetimeFigureOut">
              <a:rPr lang="zh-CN" altLang="en-US" smtClean="0"/>
              <a:t>2022/5/14</a:t>
            </a:fld>
            <a:endParaRPr lang="zh-CN" altLang="en-US"/>
          </a:p>
        </p:txBody>
      </p:sp>
      <p:sp>
        <p:nvSpPr>
          <p:cNvPr id="5" name="页脚占位符 4">
            <a:extLst>
              <a:ext uri="{FF2B5EF4-FFF2-40B4-BE49-F238E27FC236}">
                <a16:creationId xmlns:a16="http://schemas.microsoft.com/office/drawing/2014/main" id="{64A2953E-6EAF-AA0C-7CFC-2CCA2EC6E34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8E7DA6B-E1BA-DF3F-436C-02A7981042C0}"/>
              </a:ext>
            </a:extLst>
          </p:cNvPr>
          <p:cNvSpPr>
            <a:spLocks noGrp="1"/>
          </p:cNvSpPr>
          <p:nvPr>
            <p:ph type="sldNum" sz="quarter" idx="12"/>
          </p:nvPr>
        </p:nvSpPr>
        <p:spPr/>
        <p:txBody>
          <a:bodyPr/>
          <a:lstStyle/>
          <a:p>
            <a:fld id="{90076E8B-4167-4775-BDED-A897B7799A75}" type="slidenum">
              <a:rPr lang="zh-CN" altLang="en-US" smtClean="0"/>
              <a:t>‹#›</a:t>
            </a:fld>
            <a:endParaRPr lang="zh-CN" altLang="en-US"/>
          </a:p>
        </p:txBody>
      </p:sp>
    </p:spTree>
    <p:extLst>
      <p:ext uri="{BB962C8B-B14F-4D97-AF65-F5344CB8AC3E}">
        <p14:creationId xmlns:p14="http://schemas.microsoft.com/office/powerpoint/2010/main" val="41373182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31F186EE-0AFB-90A1-5DC4-0946805077FB}"/>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7B849966-DC8B-996D-F2FF-A6C3EF07EF35}"/>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AADB657-F119-1F0D-0887-379C2A2CE57D}"/>
              </a:ext>
            </a:extLst>
          </p:cNvPr>
          <p:cNvSpPr>
            <a:spLocks noGrp="1"/>
          </p:cNvSpPr>
          <p:nvPr>
            <p:ph type="dt" sz="half" idx="10"/>
          </p:nvPr>
        </p:nvSpPr>
        <p:spPr/>
        <p:txBody>
          <a:bodyPr/>
          <a:lstStyle/>
          <a:p>
            <a:fld id="{C1D6DEAA-4D35-4E6B-9DFF-87106ADF568E}" type="datetimeFigureOut">
              <a:rPr lang="zh-CN" altLang="en-US" smtClean="0"/>
              <a:t>2022/5/14</a:t>
            </a:fld>
            <a:endParaRPr lang="zh-CN" altLang="en-US"/>
          </a:p>
        </p:txBody>
      </p:sp>
      <p:sp>
        <p:nvSpPr>
          <p:cNvPr id="5" name="页脚占位符 4">
            <a:extLst>
              <a:ext uri="{FF2B5EF4-FFF2-40B4-BE49-F238E27FC236}">
                <a16:creationId xmlns:a16="http://schemas.microsoft.com/office/drawing/2014/main" id="{62F80062-D45E-BE03-F310-F4249FCC8DC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C6D0CF7-E05D-3CC7-6BFE-C6BF99B60F27}"/>
              </a:ext>
            </a:extLst>
          </p:cNvPr>
          <p:cNvSpPr>
            <a:spLocks noGrp="1"/>
          </p:cNvSpPr>
          <p:nvPr>
            <p:ph type="sldNum" sz="quarter" idx="12"/>
          </p:nvPr>
        </p:nvSpPr>
        <p:spPr/>
        <p:txBody>
          <a:bodyPr/>
          <a:lstStyle/>
          <a:p>
            <a:fld id="{90076E8B-4167-4775-BDED-A897B7799A75}" type="slidenum">
              <a:rPr lang="zh-CN" altLang="en-US" smtClean="0"/>
              <a:t>‹#›</a:t>
            </a:fld>
            <a:endParaRPr lang="zh-CN" altLang="en-US"/>
          </a:p>
        </p:txBody>
      </p:sp>
    </p:spTree>
    <p:extLst>
      <p:ext uri="{BB962C8B-B14F-4D97-AF65-F5344CB8AC3E}">
        <p14:creationId xmlns:p14="http://schemas.microsoft.com/office/powerpoint/2010/main" val="2176942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0EF804-7B8B-43A7-E70E-B80A7360BCE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4160722-0D6B-C332-6424-A586DB99AB1D}"/>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0695ABE-B861-BAD9-55F4-E5D4EB9C99CA}"/>
              </a:ext>
            </a:extLst>
          </p:cNvPr>
          <p:cNvSpPr>
            <a:spLocks noGrp="1"/>
          </p:cNvSpPr>
          <p:nvPr>
            <p:ph type="dt" sz="half" idx="10"/>
          </p:nvPr>
        </p:nvSpPr>
        <p:spPr/>
        <p:txBody>
          <a:bodyPr/>
          <a:lstStyle/>
          <a:p>
            <a:fld id="{C1D6DEAA-4D35-4E6B-9DFF-87106ADF568E}" type="datetimeFigureOut">
              <a:rPr lang="zh-CN" altLang="en-US" smtClean="0"/>
              <a:t>2022/5/14</a:t>
            </a:fld>
            <a:endParaRPr lang="zh-CN" altLang="en-US"/>
          </a:p>
        </p:txBody>
      </p:sp>
      <p:sp>
        <p:nvSpPr>
          <p:cNvPr id="5" name="页脚占位符 4">
            <a:extLst>
              <a:ext uri="{FF2B5EF4-FFF2-40B4-BE49-F238E27FC236}">
                <a16:creationId xmlns:a16="http://schemas.microsoft.com/office/drawing/2014/main" id="{9D8899A7-B9BB-7EC2-5ABA-71239F286FA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9DFE1F3-643D-9F95-C460-928ACE3D1312}"/>
              </a:ext>
            </a:extLst>
          </p:cNvPr>
          <p:cNvSpPr>
            <a:spLocks noGrp="1"/>
          </p:cNvSpPr>
          <p:nvPr>
            <p:ph type="sldNum" sz="quarter" idx="12"/>
          </p:nvPr>
        </p:nvSpPr>
        <p:spPr/>
        <p:txBody>
          <a:bodyPr/>
          <a:lstStyle/>
          <a:p>
            <a:fld id="{90076E8B-4167-4775-BDED-A897B7799A75}" type="slidenum">
              <a:rPr lang="zh-CN" altLang="en-US" smtClean="0"/>
              <a:t>‹#›</a:t>
            </a:fld>
            <a:endParaRPr lang="zh-CN" altLang="en-US"/>
          </a:p>
        </p:txBody>
      </p:sp>
    </p:spTree>
    <p:extLst>
      <p:ext uri="{BB962C8B-B14F-4D97-AF65-F5344CB8AC3E}">
        <p14:creationId xmlns:p14="http://schemas.microsoft.com/office/powerpoint/2010/main" val="781958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CFFA03-1CE4-E2AA-DF1A-E828C0F9A7EB}"/>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E6D39D49-BD64-16E8-286F-1E435B86257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89DB237F-7F0F-0B03-05E2-496EE3A511BF}"/>
              </a:ext>
            </a:extLst>
          </p:cNvPr>
          <p:cNvSpPr>
            <a:spLocks noGrp="1"/>
          </p:cNvSpPr>
          <p:nvPr>
            <p:ph type="dt" sz="half" idx="10"/>
          </p:nvPr>
        </p:nvSpPr>
        <p:spPr/>
        <p:txBody>
          <a:bodyPr/>
          <a:lstStyle/>
          <a:p>
            <a:fld id="{C1D6DEAA-4D35-4E6B-9DFF-87106ADF568E}" type="datetimeFigureOut">
              <a:rPr lang="zh-CN" altLang="en-US" smtClean="0"/>
              <a:t>2022/5/14</a:t>
            </a:fld>
            <a:endParaRPr lang="zh-CN" altLang="en-US"/>
          </a:p>
        </p:txBody>
      </p:sp>
      <p:sp>
        <p:nvSpPr>
          <p:cNvPr id="5" name="页脚占位符 4">
            <a:extLst>
              <a:ext uri="{FF2B5EF4-FFF2-40B4-BE49-F238E27FC236}">
                <a16:creationId xmlns:a16="http://schemas.microsoft.com/office/drawing/2014/main" id="{AE471393-CD9A-F914-E1BD-A2AFFDA2226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2C857F9-C6EC-AEB4-1E97-8E4B17AA90E5}"/>
              </a:ext>
            </a:extLst>
          </p:cNvPr>
          <p:cNvSpPr>
            <a:spLocks noGrp="1"/>
          </p:cNvSpPr>
          <p:nvPr>
            <p:ph type="sldNum" sz="quarter" idx="12"/>
          </p:nvPr>
        </p:nvSpPr>
        <p:spPr/>
        <p:txBody>
          <a:bodyPr/>
          <a:lstStyle/>
          <a:p>
            <a:fld id="{90076E8B-4167-4775-BDED-A897B7799A75}" type="slidenum">
              <a:rPr lang="zh-CN" altLang="en-US" smtClean="0"/>
              <a:t>‹#›</a:t>
            </a:fld>
            <a:endParaRPr lang="zh-CN" altLang="en-US"/>
          </a:p>
        </p:txBody>
      </p:sp>
    </p:spTree>
    <p:extLst>
      <p:ext uri="{BB962C8B-B14F-4D97-AF65-F5344CB8AC3E}">
        <p14:creationId xmlns:p14="http://schemas.microsoft.com/office/powerpoint/2010/main" val="12987506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44E2E8-0542-AE51-DE7B-F808C8AE8E1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413B3B1-DF3A-DFBE-4D8C-4284A4CDE831}"/>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21EED189-480D-5B4B-3490-5BDD7F0584BE}"/>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66078648-92FB-BF3B-0E20-E8BA3B5C9690}"/>
              </a:ext>
            </a:extLst>
          </p:cNvPr>
          <p:cNvSpPr>
            <a:spLocks noGrp="1"/>
          </p:cNvSpPr>
          <p:nvPr>
            <p:ph type="dt" sz="half" idx="10"/>
          </p:nvPr>
        </p:nvSpPr>
        <p:spPr/>
        <p:txBody>
          <a:bodyPr/>
          <a:lstStyle/>
          <a:p>
            <a:fld id="{C1D6DEAA-4D35-4E6B-9DFF-87106ADF568E}" type="datetimeFigureOut">
              <a:rPr lang="zh-CN" altLang="en-US" smtClean="0"/>
              <a:t>2022/5/14</a:t>
            </a:fld>
            <a:endParaRPr lang="zh-CN" altLang="en-US"/>
          </a:p>
        </p:txBody>
      </p:sp>
      <p:sp>
        <p:nvSpPr>
          <p:cNvPr id="6" name="页脚占位符 5">
            <a:extLst>
              <a:ext uri="{FF2B5EF4-FFF2-40B4-BE49-F238E27FC236}">
                <a16:creationId xmlns:a16="http://schemas.microsoft.com/office/drawing/2014/main" id="{3E372C1A-3586-55F1-E3BF-67E535C48DC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3F5588B-429B-88B4-4CB4-E6EC5647FF0C}"/>
              </a:ext>
            </a:extLst>
          </p:cNvPr>
          <p:cNvSpPr>
            <a:spLocks noGrp="1"/>
          </p:cNvSpPr>
          <p:nvPr>
            <p:ph type="sldNum" sz="quarter" idx="12"/>
          </p:nvPr>
        </p:nvSpPr>
        <p:spPr/>
        <p:txBody>
          <a:bodyPr/>
          <a:lstStyle/>
          <a:p>
            <a:fld id="{90076E8B-4167-4775-BDED-A897B7799A75}" type="slidenum">
              <a:rPr lang="zh-CN" altLang="en-US" smtClean="0"/>
              <a:t>‹#›</a:t>
            </a:fld>
            <a:endParaRPr lang="zh-CN" altLang="en-US"/>
          </a:p>
        </p:txBody>
      </p:sp>
    </p:spTree>
    <p:extLst>
      <p:ext uri="{BB962C8B-B14F-4D97-AF65-F5344CB8AC3E}">
        <p14:creationId xmlns:p14="http://schemas.microsoft.com/office/powerpoint/2010/main" val="11631676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86F8D7-1811-00E4-BBE5-6AC274B1C03A}"/>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526662B7-7810-409C-B165-9A06C03944D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7418FD50-8BE9-507D-A91F-656FDF1D6FB2}"/>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E89A797C-C033-40C3-87A2-C612DE93BE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CAC3EE81-4DC2-CC30-F26F-F0298CC46D2B}"/>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96F0C25A-7491-1B25-8F9B-D2D45F389AAB}"/>
              </a:ext>
            </a:extLst>
          </p:cNvPr>
          <p:cNvSpPr>
            <a:spLocks noGrp="1"/>
          </p:cNvSpPr>
          <p:nvPr>
            <p:ph type="dt" sz="half" idx="10"/>
          </p:nvPr>
        </p:nvSpPr>
        <p:spPr/>
        <p:txBody>
          <a:bodyPr/>
          <a:lstStyle/>
          <a:p>
            <a:fld id="{C1D6DEAA-4D35-4E6B-9DFF-87106ADF568E}" type="datetimeFigureOut">
              <a:rPr lang="zh-CN" altLang="en-US" smtClean="0"/>
              <a:t>2022/5/14</a:t>
            </a:fld>
            <a:endParaRPr lang="zh-CN" altLang="en-US"/>
          </a:p>
        </p:txBody>
      </p:sp>
      <p:sp>
        <p:nvSpPr>
          <p:cNvPr id="8" name="页脚占位符 7">
            <a:extLst>
              <a:ext uri="{FF2B5EF4-FFF2-40B4-BE49-F238E27FC236}">
                <a16:creationId xmlns:a16="http://schemas.microsoft.com/office/drawing/2014/main" id="{B24678F8-390F-B6F6-8304-E0A6AB162842}"/>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25DFA3DB-CF93-08D8-517F-64AAFD6C9C1A}"/>
              </a:ext>
            </a:extLst>
          </p:cNvPr>
          <p:cNvSpPr>
            <a:spLocks noGrp="1"/>
          </p:cNvSpPr>
          <p:nvPr>
            <p:ph type="sldNum" sz="quarter" idx="12"/>
          </p:nvPr>
        </p:nvSpPr>
        <p:spPr/>
        <p:txBody>
          <a:bodyPr/>
          <a:lstStyle/>
          <a:p>
            <a:fld id="{90076E8B-4167-4775-BDED-A897B7799A75}" type="slidenum">
              <a:rPr lang="zh-CN" altLang="en-US" smtClean="0"/>
              <a:t>‹#›</a:t>
            </a:fld>
            <a:endParaRPr lang="zh-CN" altLang="en-US"/>
          </a:p>
        </p:txBody>
      </p:sp>
    </p:spTree>
    <p:extLst>
      <p:ext uri="{BB962C8B-B14F-4D97-AF65-F5344CB8AC3E}">
        <p14:creationId xmlns:p14="http://schemas.microsoft.com/office/powerpoint/2010/main" val="1562586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B4585D-0FC7-86A3-6F9B-66B37A7B822C}"/>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43973F34-9339-C134-6154-C60188D270D7}"/>
              </a:ext>
            </a:extLst>
          </p:cNvPr>
          <p:cNvSpPr>
            <a:spLocks noGrp="1"/>
          </p:cNvSpPr>
          <p:nvPr>
            <p:ph type="dt" sz="half" idx="10"/>
          </p:nvPr>
        </p:nvSpPr>
        <p:spPr/>
        <p:txBody>
          <a:bodyPr/>
          <a:lstStyle/>
          <a:p>
            <a:fld id="{C1D6DEAA-4D35-4E6B-9DFF-87106ADF568E}" type="datetimeFigureOut">
              <a:rPr lang="zh-CN" altLang="en-US" smtClean="0"/>
              <a:t>2022/5/14</a:t>
            </a:fld>
            <a:endParaRPr lang="zh-CN" altLang="en-US"/>
          </a:p>
        </p:txBody>
      </p:sp>
      <p:sp>
        <p:nvSpPr>
          <p:cNvPr id="4" name="页脚占位符 3">
            <a:extLst>
              <a:ext uri="{FF2B5EF4-FFF2-40B4-BE49-F238E27FC236}">
                <a16:creationId xmlns:a16="http://schemas.microsoft.com/office/drawing/2014/main" id="{DA48395C-E042-AF4D-1F7F-5455DE4D165E}"/>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12A09F3A-6D8D-E6CB-0402-EEE0546C7602}"/>
              </a:ext>
            </a:extLst>
          </p:cNvPr>
          <p:cNvSpPr>
            <a:spLocks noGrp="1"/>
          </p:cNvSpPr>
          <p:nvPr>
            <p:ph type="sldNum" sz="quarter" idx="12"/>
          </p:nvPr>
        </p:nvSpPr>
        <p:spPr/>
        <p:txBody>
          <a:bodyPr/>
          <a:lstStyle/>
          <a:p>
            <a:fld id="{90076E8B-4167-4775-BDED-A897B7799A75}" type="slidenum">
              <a:rPr lang="zh-CN" altLang="en-US" smtClean="0"/>
              <a:t>‹#›</a:t>
            </a:fld>
            <a:endParaRPr lang="zh-CN" altLang="en-US"/>
          </a:p>
        </p:txBody>
      </p:sp>
    </p:spTree>
    <p:extLst>
      <p:ext uri="{BB962C8B-B14F-4D97-AF65-F5344CB8AC3E}">
        <p14:creationId xmlns:p14="http://schemas.microsoft.com/office/powerpoint/2010/main" val="8988910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DB65E16-3992-71EE-6628-4607B183ED68}"/>
              </a:ext>
            </a:extLst>
          </p:cNvPr>
          <p:cNvSpPr>
            <a:spLocks noGrp="1"/>
          </p:cNvSpPr>
          <p:nvPr>
            <p:ph type="dt" sz="half" idx="10"/>
          </p:nvPr>
        </p:nvSpPr>
        <p:spPr/>
        <p:txBody>
          <a:bodyPr/>
          <a:lstStyle/>
          <a:p>
            <a:fld id="{C1D6DEAA-4D35-4E6B-9DFF-87106ADF568E}" type="datetimeFigureOut">
              <a:rPr lang="zh-CN" altLang="en-US" smtClean="0"/>
              <a:t>2022/5/14</a:t>
            </a:fld>
            <a:endParaRPr lang="zh-CN" altLang="en-US"/>
          </a:p>
        </p:txBody>
      </p:sp>
      <p:sp>
        <p:nvSpPr>
          <p:cNvPr id="3" name="页脚占位符 2">
            <a:extLst>
              <a:ext uri="{FF2B5EF4-FFF2-40B4-BE49-F238E27FC236}">
                <a16:creationId xmlns:a16="http://schemas.microsoft.com/office/drawing/2014/main" id="{A39D3B75-D9FD-73A7-F40B-B0BE8E79FCB4}"/>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C470C37A-386B-9F0F-DBBD-749588A7C601}"/>
              </a:ext>
            </a:extLst>
          </p:cNvPr>
          <p:cNvSpPr>
            <a:spLocks noGrp="1"/>
          </p:cNvSpPr>
          <p:nvPr>
            <p:ph type="sldNum" sz="quarter" idx="12"/>
          </p:nvPr>
        </p:nvSpPr>
        <p:spPr/>
        <p:txBody>
          <a:bodyPr/>
          <a:lstStyle/>
          <a:p>
            <a:fld id="{90076E8B-4167-4775-BDED-A897B7799A75}" type="slidenum">
              <a:rPr lang="zh-CN" altLang="en-US" smtClean="0"/>
              <a:t>‹#›</a:t>
            </a:fld>
            <a:endParaRPr lang="zh-CN" altLang="en-US"/>
          </a:p>
        </p:txBody>
      </p:sp>
    </p:spTree>
    <p:extLst>
      <p:ext uri="{BB962C8B-B14F-4D97-AF65-F5344CB8AC3E}">
        <p14:creationId xmlns:p14="http://schemas.microsoft.com/office/powerpoint/2010/main" val="64435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1936BA-338E-E727-B4D1-2157FC3DB48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B8418F08-E59D-8E76-C6C8-1BBDFE0DB7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C49E6756-3752-CF6C-EFB0-435BF0182C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81B32D4-F60F-6D8A-FBA3-4287A5AADF08}"/>
              </a:ext>
            </a:extLst>
          </p:cNvPr>
          <p:cNvSpPr>
            <a:spLocks noGrp="1"/>
          </p:cNvSpPr>
          <p:nvPr>
            <p:ph type="dt" sz="half" idx="10"/>
          </p:nvPr>
        </p:nvSpPr>
        <p:spPr/>
        <p:txBody>
          <a:bodyPr/>
          <a:lstStyle/>
          <a:p>
            <a:fld id="{C1D6DEAA-4D35-4E6B-9DFF-87106ADF568E}" type="datetimeFigureOut">
              <a:rPr lang="zh-CN" altLang="en-US" smtClean="0"/>
              <a:t>2022/5/14</a:t>
            </a:fld>
            <a:endParaRPr lang="zh-CN" altLang="en-US"/>
          </a:p>
        </p:txBody>
      </p:sp>
      <p:sp>
        <p:nvSpPr>
          <p:cNvPr id="6" name="页脚占位符 5">
            <a:extLst>
              <a:ext uri="{FF2B5EF4-FFF2-40B4-BE49-F238E27FC236}">
                <a16:creationId xmlns:a16="http://schemas.microsoft.com/office/drawing/2014/main" id="{AE8B373E-C2E5-8AF6-4E1B-B63C5E0E7B0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B7F3D82-A80E-A473-774F-130F2A0F2836}"/>
              </a:ext>
            </a:extLst>
          </p:cNvPr>
          <p:cNvSpPr>
            <a:spLocks noGrp="1"/>
          </p:cNvSpPr>
          <p:nvPr>
            <p:ph type="sldNum" sz="quarter" idx="12"/>
          </p:nvPr>
        </p:nvSpPr>
        <p:spPr/>
        <p:txBody>
          <a:bodyPr/>
          <a:lstStyle/>
          <a:p>
            <a:fld id="{90076E8B-4167-4775-BDED-A897B7799A75}" type="slidenum">
              <a:rPr lang="zh-CN" altLang="en-US" smtClean="0"/>
              <a:t>‹#›</a:t>
            </a:fld>
            <a:endParaRPr lang="zh-CN" altLang="en-US"/>
          </a:p>
        </p:txBody>
      </p:sp>
    </p:spTree>
    <p:extLst>
      <p:ext uri="{BB962C8B-B14F-4D97-AF65-F5344CB8AC3E}">
        <p14:creationId xmlns:p14="http://schemas.microsoft.com/office/powerpoint/2010/main" val="25614666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9D349E-C7F5-8434-57E0-766708729E8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A7CB7B0-3C3A-A1E6-ED3A-CAB028AA70E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0A66D4F-4593-F47D-2996-3BAAD580EF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7E5447B-C80A-57ED-3F20-70AD66DF4D13}"/>
              </a:ext>
            </a:extLst>
          </p:cNvPr>
          <p:cNvSpPr>
            <a:spLocks noGrp="1"/>
          </p:cNvSpPr>
          <p:nvPr>
            <p:ph type="dt" sz="half" idx="10"/>
          </p:nvPr>
        </p:nvSpPr>
        <p:spPr/>
        <p:txBody>
          <a:bodyPr/>
          <a:lstStyle/>
          <a:p>
            <a:fld id="{C1D6DEAA-4D35-4E6B-9DFF-87106ADF568E}" type="datetimeFigureOut">
              <a:rPr lang="zh-CN" altLang="en-US" smtClean="0"/>
              <a:t>2022/5/14</a:t>
            </a:fld>
            <a:endParaRPr lang="zh-CN" altLang="en-US"/>
          </a:p>
        </p:txBody>
      </p:sp>
      <p:sp>
        <p:nvSpPr>
          <p:cNvPr id="6" name="页脚占位符 5">
            <a:extLst>
              <a:ext uri="{FF2B5EF4-FFF2-40B4-BE49-F238E27FC236}">
                <a16:creationId xmlns:a16="http://schemas.microsoft.com/office/drawing/2014/main" id="{650E9A6E-EE61-7247-143F-F8527D1A724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84B6612-CA02-BF69-9953-9FA2D04DF846}"/>
              </a:ext>
            </a:extLst>
          </p:cNvPr>
          <p:cNvSpPr>
            <a:spLocks noGrp="1"/>
          </p:cNvSpPr>
          <p:nvPr>
            <p:ph type="sldNum" sz="quarter" idx="12"/>
          </p:nvPr>
        </p:nvSpPr>
        <p:spPr/>
        <p:txBody>
          <a:bodyPr/>
          <a:lstStyle/>
          <a:p>
            <a:fld id="{90076E8B-4167-4775-BDED-A897B7799A75}" type="slidenum">
              <a:rPr lang="zh-CN" altLang="en-US" smtClean="0"/>
              <a:t>‹#›</a:t>
            </a:fld>
            <a:endParaRPr lang="zh-CN" altLang="en-US"/>
          </a:p>
        </p:txBody>
      </p:sp>
    </p:spTree>
    <p:extLst>
      <p:ext uri="{BB962C8B-B14F-4D97-AF65-F5344CB8AC3E}">
        <p14:creationId xmlns:p14="http://schemas.microsoft.com/office/powerpoint/2010/main" val="34059314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4CBB4FE7-C747-03D9-2CB6-A0C323714FE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8FCBC1E7-108A-B4EA-4A99-A97C00F711A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475A941-54EB-686D-D29B-8F5D2BBD2C1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D6DEAA-4D35-4E6B-9DFF-87106ADF568E}" type="datetimeFigureOut">
              <a:rPr lang="zh-CN" altLang="en-US" smtClean="0"/>
              <a:t>2022/5/14</a:t>
            </a:fld>
            <a:endParaRPr lang="zh-CN" altLang="en-US"/>
          </a:p>
        </p:txBody>
      </p:sp>
      <p:sp>
        <p:nvSpPr>
          <p:cNvPr id="5" name="页脚占位符 4">
            <a:extLst>
              <a:ext uri="{FF2B5EF4-FFF2-40B4-BE49-F238E27FC236}">
                <a16:creationId xmlns:a16="http://schemas.microsoft.com/office/drawing/2014/main" id="{E9DCE1BE-6438-C256-AA9F-E2DDFAF8E0B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3F30CE60-707A-4C97-34C7-3825EED1796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076E8B-4167-4775-BDED-A897B7799A75}" type="slidenum">
              <a:rPr lang="zh-CN" altLang="en-US" smtClean="0"/>
              <a:t>‹#›</a:t>
            </a:fld>
            <a:endParaRPr lang="zh-CN" altLang="en-US"/>
          </a:p>
        </p:txBody>
      </p:sp>
    </p:spTree>
    <p:extLst>
      <p:ext uri="{BB962C8B-B14F-4D97-AF65-F5344CB8AC3E}">
        <p14:creationId xmlns:p14="http://schemas.microsoft.com/office/powerpoint/2010/main" val="20608364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18" Type="http://schemas.openxmlformats.org/officeDocument/2006/relationships/image" Target="../media/image5.png"/><Relationship Id="rId26" Type="http://schemas.openxmlformats.org/officeDocument/2006/relationships/customXml" Target="../ink/ink14.xml"/><Relationship Id="rId3" Type="http://schemas.openxmlformats.org/officeDocument/2006/relationships/image" Target="../media/image1.png"/><Relationship Id="rId21" Type="http://schemas.openxmlformats.org/officeDocument/2006/relationships/image" Target="../media/image4.png"/><Relationship Id="rId34" Type="http://schemas.openxmlformats.org/officeDocument/2006/relationships/customXml" Target="../ink/ink21.xml"/><Relationship Id="rId7" Type="http://schemas.openxmlformats.org/officeDocument/2006/relationships/customXml" Target="../ink/ink2.xml"/><Relationship Id="rId12" Type="http://schemas.openxmlformats.org/officeDocument/2006/relationships/customXml" Target="../ink/ink6.xml"/><Relationship Id="rId17" Type="http://schemas.openxmlformats.org/officeDocument/2006/relationships/customXml" Target="../ink/ink7.xml"/><Relationship Id="rId25" Type="http://schemas.openxmlformats.org/officeDocument/2006/relationships/customXml" Target="../ink/ink13.xml"/><Relationship Id="rId33" Type="http://schemas.openxmlformats.org/officeDocument/2006/relationships/image" Target="../media/image12.png"/><Relationship Id="rId2" Type="http://schemas.openxmlformats.org/officeDocument/2006/relationships/notesSlide" Target="../notesSlides/notesSlide1.xml"/><Relationship Id="rId16" Type="http://schemas.openxmlformats.org/officeDocument/2006/relationships/image" Target="../media/image11.png"/><Relationship Id="rId20" Type="http://schemas.openxmlformats.org/officeDocument/2006/relationships/customXml" Target="../ink/ink9.xml"/><Relationship Id="rId29" Type="http://schemas.openxmlformats.org/officeDocument/2006/relationships/customXml" Target="../ink/ink17.xml"/><Relationship Id="rId1" Type="http://schemas.openxmlformats.org/officeDocument/2006/relationships/slideLayout" Target="../slideLayouts/slideLayout4.xml"/><Relationship Id="rId6" Type="http://schemas.openxmlformats.org/officeDocument/2006/relationships/image" Target="../media/image8.png"/><Relationship Id="rId11" Type="http://schemas.openxmlformats.org/officeDocument/2006/relationships/customXml" Target="../ink/ink5.xml"/><Relationship Id="rId24" Type="http://schemas.openxmlformats.org/officeDocument/2006/relationships/customXml" Target="../ink/ink12.xml"/><Relationship Id="rId32" Type="http://schemas.openxmlformats.org/officeDocument/2006/relationships/customXml" Target="../ink/ink20.xml"/><Relationship Id="rId37" Type="http://schemas.openxmlformats.org/officeDocument/2006/relationships/hyperlink" Target="https://github.com/mjkghost/ibm_w10_assignment/" TargetMode="External"/><Relationship Id="rId23" Type="http://schemas.openxmlformats.org/officeDocument/2006/relationships/customXml" Target="../ink/ink11.xml"/><Relationship Id="rId28" Type="http://schemas.openxmlformats.org/officeDocument/2006/relationships/customXml" Target="../ink/ink16.xml"/><Relationship Id="rId36" Type="http://schemas.openxmlformats.org/officeDocument/2006/relationships/image" Target="../media/image7.png"/><Relationship Id="rId10" Type="http://schemas.openxmlformats.org/officeDocument/2006/relationships/customXml" Target="../ink/ink4.xml"/><Relationship Id="rId19" Type="http://schemas.openxmlformats.org/officeDocument/2006/relationships/customXml" Target="../ink/ink8.xml"/><Relationship Id="rId31" Type="http://schemas.openxmlformats.org/officeDocument/2006/relationships/customXml" Target="../ink/ink19.xml"/><Relationship Id="rId4" Type="http://schemas.openxmlformats.org/officeDocument/2006/relationships/customXml" Target="../ink/ink1.xml"/><Relationship Id="rId9" Type="http://schemas.openxmlformats.org/officeDocument/2006/relationships/customXml" Target="../ink/ink3.xml"/><Relationship Id="rId22" Type="http://schemas.openxmlformats.org/officeDocument/2006/relationships/customXml" Target="../ink/ink10.xml"/><Relationship Id="rId27" Type="http://schemas.openxmlformats.org/officeDocument/2006/relationships/customXml" Target="../ink/ink15.xml"/><Relationship Id="rId30" Type="http://schemas.openxmlformats.org/officeDocument/2006/relationships/customXml" Target="../ink/ink18.xml"/><Relationship Id="rId35" Type="http://schemas.openxmlformats.org/officeDocument/2006/relationships/customXml" Target="../ink/ink22.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 Id="rId5" Type="http://schemas.openxmlformats.org/officeDocument/2006/relationships/image" Target="../media/image25.png"/><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mjkghost/ibm_w10_assignment/blob/main/spacex_dash_app.py" TargetMode="External"/><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customXml" Target="../ink/ink24.xml"/><Relationship Id="rId13" Type="http://schemas.openxmlformats.org/officeDocument/2006/relationships/image" Target="../media/image18.png"/><Relationship Id="rId18" Type="http://schemas.openxmlformats.org/officeDocument/2006/relationships/customXml" Target="../ink/ink32.xml"/><Relationship Id="rId3" Type="http://schemas.openxmlformats.org/officeDocument/2006/relationships/customXml" Target="../ink/ink23.xml"/><Relationship Id="rId7" Type="http://schemas.openxmlformats.org/officeDocument/2006/relationships/image" Target="../media/image5.png"/><Relationship Id="rId12" Type="http://schemas.openxmlformats.org/officeDocument/2006/relationships/customXml" Target="../ink/ink27.xml"/><Relationship Id="rId17" Type="http://schemas.openxmlformats.org/officeDocument/2006/relationships/customXml" Target="../ink/ink31.xml"/><Relationship Id="rId2" Type="http://schemas.openxmlformats.org/officeDocument/2006/relationships/image" Target="../media/image2.png"/><Relationship Id="rId16" Type="http://schemas.openxmlformats.org/officeDocument/2006/relationships/customXml" Target="../ink/ink30.xml"/><Relationship Id="rId1" Type="http://schemas.openxmlformats.org/officeDocument/2006/relationships/slideLayout" Target="../slideLayouts/slideLayout4.xml"/><Relationship Id="rId11" Type="http://schemas.openxmlformats.org/officeDocument/2006/relationships/image" Target="../media/image17.png"/><Relationship Id="rId15" Type="http://schemas.openxmlformats.org/officeDocument/2006/relationships/customXml" Target="../ink/ink29.xml"/><Relationship Id="rId10" Type="http://schemas.openxmlformats.org/officeDocument/2006/relationships/customXml" Target="../ink/ink26.xml"/><Relationship Id="rId9" Type="http://schemas.openxmlformats.org/officeDocument/2006/relationships/customXml" Target="../ink/ink25.xml"/><Relationship Id="rId14" Type="http://schemas.openxmlformats.org/officeDocument/2006/relationships/customXml" Target="../ink/ink28.xml"/></Relationships>
</file>

<file path=ppt/slides/_rels/slide2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github.com/mjkghost/ibm_w10_assignment/blob/main/SpaceX_Machine%20Learning%20Prediction_Part_5%20(1).ipynb"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mjkghost/ibm_w10_assignment/blob/main/jupyter-labs-spacex-data-collection-api.ipynb" TargetMode="Externa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mjkghost/ibm_w10_assignment/blob/main/jupyter-labs-webscraping.ipynb" TargetMode="External"/><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hyperlink" Target="https://github.com/mjkghost/ibm_w10_assignment/blob/main/labs-jupyter-spacex-Data%20wrangling.ipynb"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mjkghost/ibm_w10_assignment/blob/main/jupyter-labs-eda-dataviz.ipynb" TargetMode="External"/><Relationship Id="rId2" Type="http://schemas.openxmlformats.org/officeDocument/2006/relationships/image" Target="../media/image10.png"/><Relationship Id="rId1" Type="http://schemas.openxmlformats.org/officeDocument/2006/relationships/slideLayout" Target="../slideLayouts/slideLayout4.xml"/><Relationship Id="rId5" Type="http://schemas.openxmlformats.org/officeDocument/2006/relationships/hyperlink" Target="https://github.com/mjkghost/ibm_w10_assignment/blob/main/lab_jupyter_launch_site_location%20(1).ipynb" TargetMode="External"/><Relationship Id="rId4" Type="http://schemas.openxmlformats.org/officeDocument/2006/relationships/hyperlink" Target="https://github.com/mjkghost/ibm_w10_assignment/blob/main/jupyter-labs-eda-sql-coursera.ipynb"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973FE-1F8B-4DED-8DC0-71E987678976}"/>
              </a:ext>
            </a:extLst>
          </p:cNvPr>
          <p:cNvSpPr>
            <a:spLocks noGrp="1"/>
          </p:cNvSpPr>
          <p:nvPr>
            <p:ph type="title"/>
          </p:nvPr>
        </p:nvSpPr>
        <p:spPr>
          <a:xfrm>
            <a:off x="6172200" y="1964855"/>
            <a:ext cx="6019800" cy="1174586"/>
          </a:xfrm>
        </p:spPr>
        <p:txBody>
          <a:bodyPr anchor="ctr">
            <a:normAutofit/>
          </a:bodyPr>
          <a:lstStyle/>
          <a:p>
            <a:r>
              <a:rPr lang="en-US" dirty="0">
                <a:solidFill>
                  <a:srgbClr val="0E659B"/>
                </a:solidFill>
              </a:rPr>
              <a:t>&lt;</a:t>
            </a:r>
            <a:r>
              <a:rPr lang="en-US" altLang="zh-CN" dirty="0"/>
              <a:t>Capstone-SpaceX</a:t>
            </a:r>
            <a:r>
              <a:rPr lang="en-US" dirty="0">
                <a:solidFill>
                  <a:srgbClr val="0E659B"/>
                </a:solidFill>
              </a:rPr>
              <a:t>&gt;</a:t>
            </a:r>
          </a:p>
        </p:txBody>
      </p:sp>
      <p:pic>
        <p:nvPicPr>
          <p:cNvPr id="4" name="Picture 3">
            <a:extLst>
              <a:ext uri="{FF2B5EF4-FFF2-40B4-BE49-F238E27FC236}">
                <a16:creationId xmlns:a16="http://schemas.microsoft.com/office/drawing/2014/main" id="{472BA16E-D1FA-4491-9564-DD4BCFEACAD2}"/>
              </a:ext>
            </a:extLst>
          </p:cNvPr>
          <p:cNvPicPr>
            <a:picLocks noChangeAspect="1"/>
          </p:cNvPicPr>
          <p:nvPr/>
        </p:nvPicPr>
        <p:blipFill>
          <a:blip r:embed="rId3"/>
          <a:stretch>
            <a:fillRect/>
          </a:stretch>
        </p:blipFill>
        <p:spPr>
          <a:xfrm>
            <a:off x="1031569" y="1341120"/>
            <a:ext cx="4794861" cy="4835843"/>
          </a:xfrm>
          <a:prstGeom prst="rect">
            <a:avLst/>
          </a:prstGeom>
          <a:noFill/>
        </p:spPr>
      </p:pic>
      <p:sp>
        <p:nvSpPr>
          <p:cNvPr id="3" name="Subtitle 2">
            <a:extLst>
              <a:ext uri="{FF2B5EF4-FFF2-40B4-BE49-F238E27FC236}">
                <a16:creationId xmlns:a16="http://schemas.microsoft.com/office/drawing/2014/main" id="{93383873-F31C-4E31-B4BA-B40D502705CE}"/>
              </a:ext>
            </a:extLst>
          </p:cNvPr>
          <p:cNvSpPr>
            <a:spLocks noGrp="1"/>
          </p:cNvSpPr>
          <p:nvPr>
            <p:ph sz="half" idx="2"/>
          </p:nvPr>
        </p:nvSpPr>
        <p:spPr>
          <a:xfrm>
            <a:off x="6172200" y="3560007"/>
            <a:ext cx="5181600" cy="2616956"/>
          </a:xfrm>
        </p:spPr>
        <p:txBody>
          <a:bodyPr>
            <a:normAutofit/>
          </a:bodyPr>
          <a:lstStyle/>
          <a:p>
            <a:pPr marL="0" indent="0">
              <a:buNone/>
            </a:pPr>
            <a:r>
              <a:rPr lang="en-US" dirty="0"/>
              <a:t>&lt;JIAN KUN MAO&gt;</a:t>
            </a:r>
          </a:p>
          <a:p>
            <a:pPr marL="0" indent="0">
              <a:buNone/>
            </a:pPr>
            <a:r>
              <a:rPr lang="en-US" dirty="0"/>
              <a:t>&lt;MAY 13</a:t>
            </a:r>
            <a:r>
              <a:rPr lang="en-US" baseline="30000" dirty="0"/>
              <a:t>TH</a:t>
            </a:r>
            <a:r>
              <a:rPr lang="en-US" dirty="0"/>
              <a:t> 2022&gt;</a:t>
            </a:r>
          </a:p>
        </p:txBody>
      </p:sp>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B9E41AB-16C2-481D-B8C5-779DDB04601D}"/>
                  </a:ext>
                </a:extLst>
              </p14:cNvPr>
              <p14:cNvContentPartPr/>
              <p14:nvPr/>
            </p14:nvContentPartPr>
            <p14:xfrm>
              <a:off x="1388880" y="6545472"/>
              <a:ext cx="1390320" cy="112320"/>
            </p14:xfrm>
          </p:contentPart>
        </mc:Choice>
        <mc:Fallback xmlns="">
          <p:pic>
            <p:nvPicPr>
              <p:cNvPr id="6" name="Ink 5">
                <a:extLst>
                  <a:ext uri="{FF2B5EF4-FFF2-40B4-BE49-F238E27FC236}">
                    <a16:creationId xmlns:a16="http://schemas.microsoft.com/office/drawing/2014/main" id="{BB9E41AB-16C2-481D-B8C5-779DDB04601D}"/>
                  </a:ext>
                </a:extLst>
              </p:cNvPr>
              <p:cNvPicPr/>
              <p:nvPr/>
            </p:nvPicPr>
            <p:blipFill>
              <a:blip r:embed="rId6"/>
              <a:stretch>
                <a:fillRect/>
              </a:stretch>
            </p:blipFill>
            <p:spPr>
              <a:xfrm>
                <a:off x="1335240" y="6437472"/>
                <a:ext cx="1497960" cy="3279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90DC8B94-332B-48F1-BD44-5D8DC140F977}"/>
                  </a:ext>
                </a:extLst>
              </p14:cNvPr>
              <p14:cNvContentPartPr/>
              <p14:nvPr/>
            </p14:nvContentPartPr>
            <p14:xfrm>
              <a:off x="2218680" y="6595872"/>
              <a:ext cx="360" cy="360"/>
            </p14:xfrm>
          </p:contentPart>
        </mc:Choice>
        <mc:Fallback xmlns="">
          <p:pic>
            <p:nvPicPr>
              <p:cNvPr id="7" name="Ink 6">
                <a:extLst>
                  <a:ext uri="{FF2B5EF4-FFF2-40B4-BE49-F238E27FC236}">
                    <a16:creationId xmlns:a16="http://schemas.microsoft.com/office/drawing/2014/main" id="{90DC8B94-332B-48F1-BD44-5D8DC140F977}"/>
                  </a:ext>
                </a:extLst>
              </p:cNvPr>
              <p:cNvPicPr/>
              <p:nvPr/>
            </p:nvPicPr>
            <p:blipFill>
              <a:blip r:embed="rId8"/>
              <a:stretch>
                <a:fillRect/>
              </a:stretch>
            </p:blipFill>
            <p:spPr>
              <a:xfrm>
                <a:off x="2164680" y="64878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E975E1FA-D9DC-4E9B-96CB-AF4B208FDD0D}"/>
                  </a:ext>
                </a:extLst>
              </p14:cNvPr>
              <p14:cNvContentPartPr/>
              <p14:nvPr/>
            </p14:nvContentPartPr>
            <p14:xfrm>
              <a:off x="2169720" y="6582912"/>
              <a:ext cx="360" cy="360"/>
            </p14:xfrm>
          </p:contentPart>
        </mc:Choice>
        <mc:Fallback xmlns="">
          <p:pic>
            <p:nvPicPr>
              <p:cNvPr id="8" name="Ink 7">
                <a:extLst>
                  <a:ext uri="{FF2B5EF4-FFF2-40B4-BE49-F238E27FC236}">
                    <a16:creationId xmlns:a16="http://schemas.microsoft.com/office/drawing/2014/main" id="{E975E1FA-D9DC-4E9B-96CB-AF4B208FDD0D}"/>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454E5C77-5960-45F2-A8F4-437BBCEB11F6}"/>
                  </a:ext>
                </a:extLst>
              </p14:cNvPr>
              <p14:cNvContentPartPr/>
              <p14:nvPr/>
            </p14:nvContentPartPr>
            <p14:xfrm>
              <a:off x="2169720" y="6582912"/>
              <a:ext cx="360" cy="360"/>
            </p14:xfrm>
          </p:contentPart>
        </mc:Choice>
        <mc:Fallback xmlns="">
          <p:pic>
            <p:nvPicPr>
              <p:cNvPr id="9" name="Ink 8">
                <a:extLst>
                  <a:ext uri="{FF2B5EF4-FFF2-40B4-BE49-F238E27FC236}">
                    <a16:creationId xmlns:a16="http://schemas.microsoft.com/office/drawing/2014/main" id="{454E5C77-5960-45F2-A8F4-437BBCEB11F6}"/>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Ink 9">
                <a:extLst>
                  <a:ext uri="{FF2B5EF4-FFF2-40B4-BE49-F238E27FC236}">
                    <a16:creationId xmlns:a16="http://schemas.microsoft.com/office/drawing/2014/main" id="{0599CA86-0AA4-43B0-9BD8-C408990EDF1F}"/>
                  </a:ext>
                </a:extLst>
              </p14:cNvPr>
              <p14:cNvContentPartPr/>
              <p14:nvPr/>
            </p14:nvContentPartPr>
            <p14:xfrm>
              <a:off x="2169720" y="6582912"/>
              <a:ext cx="360" cy="360"/>
            </p14:xfrm>
          </p:contentPart>
        </mc:Choice>
        <mc:Fallback xmlns="">
          <p:pic>
            <p:nvPicPr>
              <p:cNvPr id="10" name="Ink 9">
                <a:extLst>
                  <a:ext uri="{FF2B5EF4-FFF2-40B4-BE49-F238E27FC236}">
                    <a16:creationId xmlns:a16="http://schemas.microsoft.com/office/drawing/2014/main" id="{0599CA86-0AA4-43B0-9BD8-C408990EDF1F}"/>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F01B0B0D-23C0-406D-81B1-53560BEA6080}"/>
                  </a:ext>
                </a:extLst>
              </p14:cNvPr>
              <p14:cNvContentPartPr/>
              <p14:nvPr/>
            </p14:nvContentPartPr>
            <p14:xfrm>
              <a:off x="-1512000" y="5066496"/>
              <a:ext cx="360" cy="5040"/>
            </p14:xfrm>
          </p:contentPart>
        </mc:Choice>
        <mc:Fallback xmlns="">
          <p:pic>
            <p:nvPicPr>
              <p:cNvPr id="13" name="Ink 12">
                <a:extLst>
                  <a:ext uri="{FF2B5EF4-FFF2-40B4-BE49-F238E27FC236}">
                    <a16:creationId xmlns:a16="http://schemas.microsoft.com/office/drawing/2014/main" id="{F01B0B0D-23C0-406D-81B1-53560BEA6080}"/>
                  </a:ext>
                </a:extLst>
              </p:cNvPr>
              <p:cNvPicPr/>
              <p:nvPr/>
            </p:nvPicPr>
            <p:blipFill>
              <a:blip r:embed="rId16"/>
              <a:stretch>
                <a:fillRect/>
              </a:stretch>
            </p:blipFill>
            <p:spPr>
              <a:xfrm>
                <a:off x="-1602000" y="4886496"/>
                <a:ext cx="18000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4" name="Ink 13">
                <a:extLst>
                  <a:ext uri="{FF2B5EF4-FFF2-40B4-BE49-F238E27FC236}">
                    <a16:creationId xmlns:a16="http://schemas.microsoft.com/office/drawing/2014/main" id="{0E36B71F-8617-4B05-A565-CA68910B66AF}"/>
                  </a:ext>
                </a:extLst>
              </p14:cNvPr>
              <p14:cNvContentPartPr/>
              <p14:nvPr/>
            </p14:nvContentPartPr>
            <p14:xfrm>
              <a:off x="2998440" y="1035936"/>
              <a:ext cx="360" cy="360"/>
            </p14:xfrm>
          </p:contentPart>
        </mc:Choice>
        <mc:Fallback xmlns="">
          <p:pic>
            <p:nvPicPr>
              <p:cNvPr id="14" name="Ink 13">
                <a:extLst>
                  <a:ext uri="{FF2B5EF4-FFF2-40B4-BE49-F238E27FC236}">
                    <a16:creationId xmlns:a16="http://schemas.microsoft.com/office/drawing/2014/main" id="{0E36B71F-8617-4B05-A565-CA68910B66AF}"/>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5" name="Ink 14">
                <a:extLst>
                  <a:ext uri="{FF2B5EF4-FFF2-40B4-BE49-F238E27FC236}">
                    <a16:creationId xmlns:a16="http://schemas.microsoft.com/office/drawing/2014/main" id="{C3E9255F-D54C-4938-861C-0719B95285A6}"/>
                  </a:ext>
                </a:extLst>
              </p14:cNvPr>
              <p14:cNvContentPartPr/>
              <p14:nvPr/>
            </p14:nvContentPartPr>
            <p14:xfrm>
              <a:off x="2998440" y="1035936"/>
              <a:ext cx="360" cy="360"/>
            </p14:xfrm>
          </p:contentPart>
        </mc:Choice>
        <mc:Fallback xmlns="">
          <p:pic>
            <p:nvPicPr>
              <p:cNvPr id="15" name="Ink 14">
                <a:extLst>
                  <a:ext uri="{FF2B5EF4-FFF2-40B4-BE49-F238E27FC236}">
                    <a16:creationId xmlns:a16="http://schemas.microsoft.com/office/drawing/2014/main" id="{C3E9255F-D54C-4938-861C-0719B95285A6}"/>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6" name="Ink 15">
                <a:extLst>
                  <a:ext uri="{FF2B5EF4-FFF2-40B4-BE49-F238E27FC236}">
                    <a16:creationId xmlns:a16="http://schemas.microsoft.com/office/drawing/2014/main" id="{63A7B024-B577-4CAE-BEB0-A6669B501358}"/>
                  </a:ext>
                </a:extLst>
              </p14:cNvPr>
              <p14:cNvContentPartPr/>
              <p14:nvPr/>
            </p14:nvContentPartPr>
            <p14:xfrm>
              <a:off x="2993760" y="1035936"/>
              <a:ext cx="5040" cy="360"/>
            </p14:xfrm>
          </p:contentPart>
        </mc:Choice>
        <mc:Fallback xmlns="">
          <p:pic>
            <p:nvPicPr>
              <p:cNvPr id="16" name="Ink 15">
                <a:extLst>
                  <a:ext uri="{FF2B5EF4-FFF2-40B4-BE49-F238E27FC236}">
                    <a16:creationId xmlns:a16="http://schemas.microsoft.com/office/drawing/2014/main" id="{63A7B024-B577-4CAE-BEB0-A6669B501358}"/>
                  </a:ext>
                </a:extLst>
              </p:cNvPr>
              <p:cNvPicPr/>
              <p:nvPr/>
            </p:nvPicPr>
            <p:blipFill>
              <a:blip r:embed="rId21"/>
              <a:stretch>
                <a:fillRect/>
              </a:stretch>
            </p:blipFill>
            <p:spPr>
              <a:xfrm>
                <a:off x="2904120" y="8559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7" name="Ink 16">
                <a:extLst>
                  <a:ext uri="{FF2B5EF4-FFF2-40B4-BE49-F238E27FC236}">
                    <a16:creationId xmlns:a16="http://schemas.microsoft.com/office/drawing/2014/main" id="{E0A5D064-5764-4BC6-889A-E61EBBCB274B}"/>
                  </a:ext>
                </a:extLst>
              </p14:cNvPr>
              <p14:cNvContentPartPr/>
              <p14:nvPr/>
            </p14:nvContentPartPr>
            <p14:xfrm>
              <a:off x="3729960" y="950616"/>
              <a:ext cx="360" cy="360"/>
            </p14:xfrm>
          </p:contentPart>
        </mc:Choice>
        <mc:Fallback xmlns="">
          <p:pic>
            <p:nvPicPr>
              <p:cNvPr id="17" name="Ink 16">
                <a:extLst>
                  <a:ext uri="{FF2B5EF4-FFF2-40B4-BE49-F238E27FC236}">
                    <a16:creationId xmlns:a16="http://schemas.microsoft.com/office/drawing/2014/main" id="{E0A5D064-5764-4BC6-889A-E61EBBCB274B}"/>
                  </a:ext>
                </a:extLst>
              </p:cNvPr>
              <p:cNvPicPr/>
              <p:nvPr/>
            </p:nvPicPr>
            <p:blipFill>
              <a:blip r:embed="rId18"/>
              <a:stretch>
                <a:fillRect/>
              </a:stretch>
            </p:blipFill>
            <p:spPr>
              <a:xfrm>
                <a:off x="3640320" y="770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8" name="Ink 17">
                <a:extLst>
                  <a:ext uri="{FF2B5EF4-FFF2-40B4-BE49-F238E27FC236}">
                    <a16:creationId xmlns:a16="http://schemas.microsoft.com/office/drawing/2014/main" id="{2CB02C25-2F1E-43D4-A77C-3F295035E347}"/>
                  </a:ext>
                </a:extLst>
              </p14:cNvPr>
              <p14:cNvContentPartPr/>
              <p14:nvPr/>
            </p14:nvContentPartPr>
            <p14:xfrm>
              <a:off x="3620520" y="1047816"/>
              <a:ext cx="360" cy="360"/>
            </p14:xfrm>
          </p:contentPart>
        </mc:Choice>
        <mc:Fallback xmlns="">
          <p:pic>
            <p:nvPicPr>
              <p:cNvPr id="18" name="Ink 17">
                <a:extLst>
                  <a:ext uri="{FF2B5EF4-FFF2-40B4-BE49-F238E27FC236}">
                    <a16:creationId xmlns:a16="http://schemas.microsoft.com/office/drawing/2014/main" id="{2CB02C25-2F1E-43D4-A77C-3F295035E347}"/>
                  </a:ext>
                </a:extLst>
              </p:cNvPr>
              <p:cNvPicPr/>
              <p:nvPr/>
            </p:nvPicPr>
            <p:blipFill>
              <a:blip r:embed="rId18"/>
              <a:stretch>
                <a:fillRect/>
              </a:stretch>
            </p:blipFill>
            <p:spPr>
              <a:xfrm>
                <a:off x="3530880" y="86817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9" name="Ink 18">
                <a:extLst>
                  <a:ext uri="{FF2B5EF4-FFF2-40B4-BE49-F238E27FC236}">
                    <a16:creationId xmlns:a16="http://schemas.microsoft.com/office/drawing/2014/main" id="{4BA54EC1-BC0A-44CE-B6F6-610C5C43FEAF}"/>
                  </a:ext>
                </a:extLst>
              </p14:cNvPr>
              <p14:cNvContentPartPr/>
              <p14:nvPr/>
            </p14:nvContentPartPr>
            <p14:xfrm>
              <a:off x="7131960" y="2462616"/>
              <a:ext cx="360" cy="360"/>
            </p14:xfrm>
          </p:contentPart>
        </mc:Choice>
        <mc:Fallback xmlns="">
          <p:pic>
            <p:nvPicPr>
              <p:cNvPr id="19" name="Ink 18">
                <a:extLst>
                  <a:ext uri="{FF2B5EF4-FFF2-40B4-BE49-F238E27FC236}">
                    <a16:creationId xmlns:a16="http://schemas.microsoft.com/office/drawing/2014/main" id="{4BA54EC1-BC0A-44CE-B6F6-610C5C43FEAF}"/>
                  </a:ext>
                </a:extLst>
              </p:cNvPr>
              <p:cNvPicPr/>
              <p:nvPr/>
            </p:nvPicPr>
            <p:blipFill>
              <a:blip r:embed="rId18"/>
              <a:stretch>
                <a:fillRect/>
              </a:stretch>
            </p:blipFill>
            <p:spPr>
              <a:xfrm>
                <a:off x="7041960" y="2282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0" name="Ink 19">
                <a:extLst>
                  <a:ext uri="{FF2B5EF4-FFF2-40B4-BE49-F238E27FC236}">
                    <a16:creationId xmlns:a16="http://schemas.microsoft.com/office/drawing/2014/main" id="{A047CCDF-AC55-4CA2-8CC2-5DEAB5DBDA79}"/>
                  </a:ext>
                </a:extLst>
              </p14:cNvPr>
              <p14:cNvContentPartPr/>
              <p14:nvPr/>
            </p14:nvContentPartPr>
            <p14:xfrm>
              <a:off x="7131960" y="2510856"/>
              <a:ext cx="360" cy="360"/>
            </p14:xfrm>
          </p:contentPart>
        </mc:Choice>
        <mc:Fallback xmlns="">
          <p:pic>
            <p:nvPicPr>
              <p:cNvPr id="20" name="Ink 19">
                <a:extLst>
                  <a:ext uri="{FF2B5EF4-FFF2-40B4-BE49-F238E27FC236}">
                    <a16:creationId xmlns:a16="http://schemas.microsoft.com/office/drawing/2014/main" id="{A047CCDF-AC55-4CA2-8CC2-5DEAB5DBDA79}"/>
                  </a:ext>
                </a:extLst>
              </p:cNvPr>
              <p:cNvPicPr/>
              <p:nvPr/>
            </p:nvPicPr>
            <p:blipFill>
              <a:blip r:embed="rId18"/>
              <a:stretch>
                <a:fillRect/>
              </a:stretch>
            </p:blipFill>
            <p:spPr>
              <a:xfrm>
                <a:off x="7041960" y="23312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1" name="Ink 20">
                <a:extLst>
                  <a:ext uri="{FF2B5EF4-FFF2-40B4-BE49-F238E27FC236}">
                    <a16:creationId xmlns:a16="http://schemas.microsoft.com/office/drawing/2014/main" id="{5C113320-A213-4066-90BD-CDA6F321CA37}"/>
                  </a:ext>
                </a:extLst>
              </p14:cNvPr>
              <p14:cNvContentPartPr/>
              <p14:nvPr/>
            </p14:nvContentPartPr>
            <p14:xfrm>
              <a:off x="6644160" y="4559256"/>
              <a:ext cx="360" cy="360"/>
            </p14:xfrm>
          </p:contentPart>
        </mc:Choice>
        <mc:Fallback xmlns="">
          <p:pic>
            <p:nvPicPr>
              <p:cNvPr id="21" name="Ink 20">
                <a:extLst>
                  <a:ext uri="{FF2B5EF4-FFF2-40B4-BE49-F238E27FC236}">
                    <a16:creationId xmlns:a16="http://schemas.microsoft.com/office/drawing/2014/main" id="{5C113320-A213-4066-90BD-CDA6F321CA37}"/>
                  </a:ext>
                </a:extLst>
              </p:cNvPr>
              <p:cNvPicPr/>
              <p:nvPr/>
            </p:nvPicPr>
            <p:blipFill>
              <a:blip r:embed="rId18"/>
              <a:stretch>
                <a:fillRect/>
              </a:stretch>
            </p:blipFill>
            <p:spPr>
              <a:xfrm>
                <a:off x="6554160" y="4379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2" name="Ink 21">
                <a:extLst>
                  <a:ext uri="{FF2B5EF4-FFF2-40B4-BE49-F238E27FC236}">
                    <a16:creationId xmlns:a16="http://schemas.microsoft.com/office/drawing/2014/main" id="{E393B7F9-52EB-4DF0-9F3C-D38FF4077920}"/>
                  </a:ext>
                </a:extLst>
              </p14:cNvPr>
              <p14:cNvContentPartPr/>
              <p14:nvPr/>
            </p14:nvContentPartPr>
            <p14:xfrm>
              <a:off x="-1926720" y="3961656"/>
              <a:ext cx="360" cy="360"/>
            </p14:xfrm>
          </p:contentPart>
        </mc:Choice>
        <mc:Fallback xmlns="">
          <p:pic>
            <p:nvPicPr>
              <p:cNvPr id="22" name="Ink 21">
                <a:extLst>
                  <a:ext uri="{FF2B5EF4-FFF2-40B4-BE49-F238E27FC236}">
                    <a16:creationId xmlns:a16="http://schemas.microsoft.com/office/drawing/2014/main" id="{E393B7F9-52EB-4DF0-9F3C-D38FF4077920}"/>
                  </a:ext>
                </a:extLst>
              </p:cNvPr>
              <p:cNvPicPr/>
              <p:nvPr/>
            </p:nvPicPr>
            <p:blipFill>
              <a:blip r:embed="rId18"/>
              <a:stretch>
                <a:fillRect/>
              </a:stretch>
            </p:blipFill>
            <p:spPr>
              <a:xfrm>
                <a:off x="-2016720" y="37820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3" name="Ink 22">
                <a:extLst>
                  <a:ext uri="{FF2B5EF4-FFF2-40B4-BE49-F238E27FC236}">
                    <a16:creationId xmlns:a16="http://schemas.microsoft.com/office/drawing/2014/main" id="{34B2D232-CEF5-419B-B1A5-8DBEA2B7E54F}"/>
                  </a:ext>
                </a:extLst>
              </p14:cNvPr>
              <p14:cNvContentPartPr/>
              <p14:nvPr/>
            </p14:nvContentPartPr>
            <p14:xfrm>
              <a:off x="-1049040" y="3218256"/>
              <a:ext cx="360" cy="360"/>
            </p14:xfrm>
          </p:contentPart>
        </mc:Choice>
        <mc:Fallback xmlns="">
          <p:pic>
            <p:nvPicPr>
              <p:cNvPr id="23" name="Ink 22">
                <a:extLst>
                  <a:ext uri="{FF2B5EF4-FFF2-40B4-BE49-F238E27FC236}">
                    <a16:creationId xmlns:a16="http://schemas.microsoft.com/office/drawing/2014/main" id="{34B2D232-CEF5-419B-B1A5-8DBEA2B7E54F}"/>
                  </a:ext>
                </a:extLst>
              </p:cNvPr>
              <p:cNvPicPr/>
              <p:nvPr/>
            </p:nvPicPr>
            <p:blipFill>
              <a:blip r:embed="rId18"/>
              <a:stretch>
                <a:fillRect/>
              </a:stretch>
            </p:blipFill>
            <p:spPr>
              <a:xfrm>
                <a:off x="-1138680" y="3038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4" name="Ink 23">
                <a:extLst>
                  <a:ext uri="{FF2B5EF4-FFF2-40B4-BE49-F238E27FC236}">
                    <a16:creationId xmlns:a16="http://schemas.microsoft.com/office/drawing/2014/main" id="{362E2CCD-E783-4EB0-A449-D3A45EEDACA1}"/>
                  </a:ext>
                </a:extLst>
              </p14:cNvPr>
              <p14:cNvContentPartPr/>
              <p14:nvPr/>
            </p14:nvContentPartPr>
            <p14:xfrm>
              <a:off x="2047680" y="1023696"/>
              <a:ext cx="360" cy="360"/>
            </p14:xfrm>
          </p:contentPart>
        </mc:Choice>
        <mc:Fallback xmlns="">
          <p:pic>
            <p:nvPicPr>
              <p:cNvPr id="24" name="Ink 23">
                <a:extLst>
                  <a:ext uri="{FF2B5EF4-FFF2-40B4-BE49-F238E27FC236}">
                    <a16:creationId xmlns:a16="http://schemas.microsoft.com/office/drawing/2014/main" id="{362E2CCD-E783-4EB0-A449-D3A45EEDACA1}"/>
                  </a:ext>
                </a:extLst>
              </p:cNvPr>
              <p:cNvPicPr/>
              <p:nvPr/>
            </p:nvPicPr>
            <p:blipFill>
              <a:blip r:embed="rId18"/>
              <a:stretch>
                <a:fillRect/>
              </a:stretch>
            </p:blipFill>
            <p:spPr>
              <a:xfrm>
                <a:off x="1957680" y="84369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5" name="Ink 24">
                <a:extLst>
                  <a:ext uri="{FF2B5EF4-FFF2-40B4-BE49-F238E27FC236}">
                    <a16:creationId xmlns:a16="http://schemas.microsoft.com/office/drawing/2014/main" id="{3A6B9D4B-B599-4E13-8CD4-9AE1EA05DD38}"/>
                  </a:ext>
                </a:extLst>
              </p14:cNvPr>
              <p14:cNvContentPartPr/>
              <p14:nvPr/>
            </p14:nvContentPartPr>
            <p14:xfrm>
              <a:off x="2084400" y="1023696"/>
              <a:ext cx="5040" cy="360"/>
            </p14:xfrm>
          </p:contentPart>
        </mc:Choice>
        <mc:Fallback xmlns="">
          <p:pic>
            <p:nvPicPr>
              <p:cNvPr id="25" name="Ink 24">
                <a:extLst>
                  <a:ext uri="{FF2B5EF4-FFF2-40B4-BE49-F238E27FC236}">
                    <a16:creationId xmlns:a16="http://schemas.microsoft.com/office/drawing/2014/main" id="{3A6B9D4B-B599-4E13-8CD4-9AE1EA05DD38}"/>
                  </a:ext>
                </a:extLst>
              </p:cNvPr>
              <p:cNvPicPr/>
              <p:nvPr/>
            </p:nvPicPr>
            <p:blipFill>
              <a:blip r:embed="rId21"/>
              <a:stretch>
                <a:fillRect/>
              </a:stretch>
            </p:blipFill>
            <p:spPr>
              <a:xfrm>
                <a:off x="1994760" y="84369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6" name="Ink 25">
                <a:extLst>
                  <a:ext uri="{FF2B5EF4-FFF2-40B4-BE49-F238E27FC236}">
                    <a16:creationId xmlns:a16="http://schemas.microsoft.com/office/drawing/2014/main" id="{915EBC98-2995-4202-8847-0A06CF184801}"/>
                  </a:ext>
                </a:extLst>
              </p14:cNvPr>
              <p14:cNvContentPartPr/>
              <p14:nvPr/>
            </p14:nvContentPartPr>
            <p14:xfrm>
              <a:off x="1987200" y="1011456"/>
              <a:ext cx="360" cy="360"/>
            </p14:xfrm>
          </p:contentPart>
        </mc:Choice>
        <mc:Fallback xmlns="">
          <p:pic>
            <p:nvPicPr>
              <p:cNvPr id="26" name="Ink 25">
                <a:extLst>
                  <a:ext uri="{FF2B5EF4-FFF2-40B4-BE49-F238E27FC236}">
                    <a16:creationId xmlns:a16="http://schemas.microsoft.com/office/drawing/2014/main" id="{915EBC98-2995-4202-8847-0A06CF184801}"/>
                  </a:ext>
                </a:extLst>
              </p:cNvPr>
              <p:cNvPicPr/>
              <p:nvPr/>
            </p:nvPicPr>
            <p:blipFill>
              <a:blip r:embed="rId18"/>
              <a:stretch>
                <a:fillRect/>
              </a:stretch>
            </p:blipFill>
            <p:spPr>
              <a:xfrm>
                <a:off x="1897200" y="8318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7" name="Ink 26">
                <a:extLst>
                  <a:ext uri="{FF2B5EF4-FFF2-40B4-BE49-F238E27FC236}">
                    <a16:creationId xmlns:a16="http://schemas.microsoft.com/office/drawing/2014/main" id="{45DA6E77-6091-41F4-942A-0F309A3D2009}"/>
                  </a:ext>
                </a:extLst>
              </p14:cNvPr>
              <p14:cNvContentPartPr/>
              <p14:nvPr/>
            </p14:nvContentPartPr>
            <p14:xfrm>
              <a:off x="-1855800" y="657936"/>
              <a:ext cx="27000" cy="23400"/>
            </p14:xfrm>
          </p:contentPart>
        </mc:Choice>
        <mc:Fallback xmlns="">
          <p:pic>
            <p:nvPicPr>
              <p:cNvPr id="27" name="Ink 26">
                <a:extLst>
                  <a:ext uri="{FF2B5EF4-FFF2-40B4-BE49-F238E27FC236}">
                    <a16:creationId xmlns:a16="http://schemas.microsoft.com/office/drawing/2014/main" id="{45DA6E77-6091-41F4-942A-0F309A3D2009}"/>
                  </a:ext>
                </a:extLst>
              </p:cNvPr>
              <p:cNvPicPr/>
              <p:nvPr/>
            </p:nvPicPr>
            <p:blipFill>
              <a:blip r:embed="rId33"/>
              <a:stretch>
                <a:fillRect/>
              </a:stretch>
            </p:blipFill>
            <p:spPr>
              <a:xfrm>
                <a:off x="-1945800" y="477936"/>
                <a:ext cx="206640" cy="3830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8" name="Ink 27">
                <a:extLst>
                  <a:ext uri="{FF2B5EF4-FFF2-40B4-BE49-F238E27FC236}">
                    <a16:creationId xmlns:a16="http://schemas.microsoft.com/office/drawing/2014/main" id="{E3F3AD06-2FD6-4505-B7DB-A8FB3DED0B43}"/>
                  </a:ext>
                </a:extLst>
              </p14:cNvPr>
              <p14:cNvContentPartPr/>
              <p14:nvPr/>
            </p14:nvContentPartPr>
            <p14:xfrm>
              <a:off x="-268560" y="816336"/>
              <a:ext cx="5040" cy="360"/>
            </p14:xfrm>
          </p:contentPart>
        </mc:Choice>
        <mc:Fallback xmlns="">
          <p:pic>
            <p:nvPicPr>
              <p:cNvPr id="28" name="Ink 27">
                <a:extLst>
                  <a:ext uri="{FF2B5EF4-FFF2-40B4-BE49-F238E27FC236}">
                    <a16:creationId xmlns:a16="http://schemas.microsoft.com/office/drawing/2014/main" id="{E3F3AD06-2FD6-4505-B7DB-A8FB3DED0B43}"/>
                  </a:ext>
                </a:extLst>
              </p:cNvPr>
              <p:cNvPicPr/>
              <p:nvPr/>
            </p:nvPicPr>
            <p:blipFill>
              <a:blip r:embed="rId21"/>
              <a:stretch>
                <a:fillRect/>
              </a:stretch>
            </p:blipFill>
            <p:spPr>
              <a:xfrm>
                <a:off x="-358200" y="6363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30" name="Ink 29">
                <a:extLst>
                  <a:ext uri="{FF2B5EF4-FFF2-40B4-BE49-F238E27FC236}">
                    <a16:creationId xmlns:a16="http://schemas.microsoft.com/office/drawing/2014/main" id="{C9248AF4-5127-48C9-B6A2-758110871291}"/>
                  </a:ext>
                </a:extLst>
              </p14:cNvPr>
              <p14:cNvContentPartPr/>
              <p14:nvPr/>
            </p14:nvContentPartPr>
            <p14:xfrm>
              <a:off x="-2207160" y="1998936"/>
              <a:ext cx="360" cy="360"/>
            </p14:xfrm>
          </p:contentPart>
        </mc:Choice>
        <mc:Fallback xmlns="">
          <p:pic>
            <p:nvPicPr>
              <p:cNvPr id="30" name="Ink 29">
                <a:extLst>
                  <a:ext uri="{FF2B5EF4-FFF2-40B4-BE49-F238E27FC236}">
                    <a16:creationId xmlns:a16="http://schemas.microsoft.com/office/drawing/2014/main" id="{C9248AF4-5127-48C9-B6A2-758110871291}"/>
                  </a:ext>
                </a:extLst>
              </p:cNvPr>
              <p:cNvPicPr/>
              <p:nvPr/>
            </p:nvPicPr>
            <p:blipFill>
              <a:blip r:embed="rId36"/>
              <a:stretch>
                <a:fillRect/>
              </a:stretch>
            </p:blipFill>
            <p:spPr>
              <a:xfrm>
                <a:off x="-2216160" y="1989936"/>
                <a:ext cx="18000" cy="18000"/>
              </a:xfrm>
              <a:prstGeom prst="rect">
                <a:avLst/>
              </a:prstGeom>
            </p:spPr>
          </p:pic>
        </mc:Fallback>
      </mc:AlternateContent>
      <p:sp>
        <p:nvSpPr>
          <p:cNvPr id="5" name="矩形: 圆角 4">
            <a:hlinkClick r:id="rId37"/>
            <a:extLst>
              <a:ext uri="{FF2B5EF4-FFF2-40B4-BE49-F238E27FC236}">
                <a16:creationId xmlns:a16="http://schemas.microsoft.com/office/drawing/2014/main" id="{5E2522CF-587E-441C-6933-53A9B9C91605}"/>
              </a:ext>
            </a:extLst>
          </p:cNvPr>
          <p:cNvSpPr/>
          <p:nvPr/>
        </p:nvSpPr>
        <p:spPr>
          <a:xfrm>
            <a:off x="6644160" y="5066496"/>
            <a:ext cx="4515551" cy="9541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Link to </a:t>
            </a:r>
            <a:r>
              <a:rPr lang="en-US" altLang="zh-CN" dirty="0" err="1"/>
              <a:t>github</a:t>
            </a:r>
            <a:endParaRPr lang="zh-CN" altLang="en-US" dirty="0"/>
          </a:p>
        </p:txBody>
      </p:sp>
    </p:spTree>
    <p:extLst>
      <p:ext uri="{BB962C8B-B14F-4D97-AF65-F5344CB8AC3E}">
        <p14:creationId xmlns:p14="http://schemas.microsoft.com/office/powerpoint/2010/main" val="3237914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47B485-AE0E-CE1E-B4E1-DA7967892191}"/>
              </a:ext>
            </a:extLst>
          </p:cNvPr>
          <p:cNvSpPr>
            <a:spLocks noGrp="1"/>
          </p:cNvSpPr>
          <p:nvPr>
            <p:ph type="title"/>
          </p:nvPr>
        </p:nvSpPr>
        <p:spPr/>
        <p:txBody>
          <a:bodyPr/>
          <a:lstStyle/>
          <a:p>
            <a:r>
              <a:rPr lang="en-US" altLang="zh-CN" dirty="0"/>
              <a:t>SQL</a:t>
            </a:r>
            <a:r>
              <a:rPr lang="zh-CN" altLang="en-US" dirty="0"/>
              <a:t>（</a:t>
            </a:r>
            <a:r>
              <a:rPr lang="en-US" altLang="zh-CN" dirty="0"/>
              <a:t>key information</a:t>
            </a:r>
            <a:r>
              <a:rPr lang="zh-CN" altLang="en-US" dirty="0"/>
              <a:t>）</a:t>
            </a:r>
          </a:p>
        </p:txBody>
      </p:sp>
      <p:pic>
        <p:nvPicPr>
          <p:cNvPr id="7" name="图片 6">
            <a:extLst>
              <a:ext uri="{FF2B5EF4-FFF2-40B4-BE49-F238E27FC236}">
                <a16:creationId xmlns:a16="http://schemas.microsoft.com/office/drawing/2014/main" id="{0BA9F716-144E-E761-FD2F-32A70929046B}"/>
              </a:ext>
            </a:extLst>
          </p:cNvPr>
          <p:cNvPicPr>
            <a:picLocks noChangeAspect="1"/>
          </p:cNvPicPr>
          <p:nvPr/>
        </p:nvPicPr>
        <p:blipFill>
          <a:blip r:embed="rId2"/>
          <a:stretch>
            <a:fillRect/>
          </a:stretch>
        </p:blipFill>
        <p:spPr>
          <a:xfrm>
            <a:off x="309562" y="1871991"/>
            <a:ext cx="11572875" cy="2328815"/>
          </a:xfrm>
          <a:prstGeom prst="rect">
            <a:avLst/>
          </a:prstGeom>
        </p:spPr>
      </p:pic>
      <p:pic>
        <p:nvPicPr>
          <p:cNvPr id="9" name="图片 8">
            <a:extLst>
              <a:ext uri="{FF2B5EF4-FFF2-40B4-BE49-F238E27FC236}">
                <a16:creationId xmlns:a16="http://schemas.microsoft.com/office/drawing/2014/main" id="{A8AA3BED-1DBC-77DC-6852-1F4230ECB1F5}"/>
              </a:ext>
            </a:extLst>
          </p:cNvPr>
          <p:cNvPicPr>
            <a:picLocks noChangeAspect="1"/>
          </p:cNvPicPr>
          <p:nvPr/>
        </p:nvPicPr>
        <p:blipFill>
          <a:blip r:embed="rId3"/>
          <a:stretch>
            <a:fillRect/>
          </a:stretch>
        </p:blipFill>
        <p:spPr>
          <a:xfrm>
            <a:off x="309562" y="4005639"/>
            <a:ext cx="11506200" cy="2124075"/>
          </a:xfrm>
          <a:prstGeom prst="rect">
            <a:avLst/>
          </a:prstGeom>
        </p:spPr>
      </p:pic>
    </p:spTree>
    <p:extLst>
      <p:ext uri="{BB962C8B-B14F-4D97-AF65-F5344CB8AC3E}">
        <p14:creationId xmlns:p14="http://schemas.microsoft.com/office/powerpoint/2010/main" val="1779455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807EC97D-AB2C-A467-CAEC-7527903F3F11}"/>
              </a:ext>
            </a:extLst>
          </p:cNvPr>
          <p:cNvPicPr>
            <a:picLocks noChangeAspect="1"/>
          </p:cNvPicPr>
          <p:nvPr/>
        </p:nvPicPr>
        <p:blipFill>
          <a:blip r:embed="rId2"/>
          <a:stretch>
            <a:fillRect/>
          </a:stretch>
        </p:blipFill>
        <p:spPr>
          <a:xfrm>
            <a:off x="328612" y="205541"/>
            <a:ext cx="11534775" cy="2028825"/>
          </a:xfrm>
          <a:prstGeom prst="rect">
            <a:avLst/>
          </a:prstGeom>
        </p:spPr>
      </p:pic>
      <p:pic>
        <p:nvPicPr>
          <p:cNvPr id="8" name="图片 7">
            <a:extLst>
              <a:ext uri="{FF2B5EF4-FFF2-40B4-BE49-F238E27FC236}">
                <a16:creationId xmlns:a16="http://schemas.microsoft.com/office/drawing/2014/main" id="{1D1EEBF9-EA50-FBC6-9D82-1BA5B4D7BF95}"/>
              </a:ext>
            </a:extLst>
          </p:cNvPr>
          <p:cNvPicPr>
            <a:picLocks noChangeAspect="1"/>
          </p:cNvPicPr>
          <p:nvPr/>
        </p:nvPicPr>
        <p:blipFill>
          <a:blip r:embed="rId3"/>
          <a:stretch>
            <a:fillRect/>
          </a:stretch>
        </p:blipFill>
        <p:spPr>
          <a:xfrm>
            <a:off x="-1" y="2234366"/>
            <a:ext cx="11863387" cy="3952875"/>
          </a:xfrm>
          <a:prstGeom prst="rect">
            <a:avLst/>
          </a:prstGeom>
        </p:spPr>
      </p:pic>
    </p:spTree>
    <p:extLst>
      <p:ext uri="{BB962C8B-B14F-4D97-AF65-F5344CB8AC3E}">
        <p14:creationId xmlns:p14="http://schemas.microsoft.com/office/powerpoint/2010/main" val="18393746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2A180D-556E-C7B2-BF3A-4DA197C4A655}"/>
              </a:ext>
            </a:extLst>
          </p:cNvPr>
          <p:cNvSpPr>
            <a:spLocks noGrp="1"/>
          </p:cNvSpPr>
          <p:nvPr>
            <p:ph type="title"/>
          </p:nvPr>
        </p:nvSpPr>
        <p:spPr/>
        <p:txBody>
          <a:bodyPr/>
          <a:lstStyle/>
          <a:p>
            <a:r>
              <a:rPr lang="en-US" altLang="zh-CN" dirty="0"/>
              <a:t>Key</a:t>
            </a:r>
            <a:r>
              <a:rPr lang="zh-CN" altLang="en-US" dirty="0"/>
              <a:t> </a:t>
            </a:r>
            <a:r>
              <a:rPr lang="en-US" altLang="zh-CN" dirty="0"/>
              <a:t>information in Plot </a:t>
            </a:r>
            <a:endParaRPr lang="zh-CN" altLang="en-US" dirty="0"/>
          </a:p>
        </p:txBody>
      </p:sp>
      <p:pic>
        <p:nvPicPr>
          <p:cNvPr id="6" name="内容占位符 5">
            <a:extLst>
              <a:ext uri="{FF2B5EF4-FFF2-40B4-BE49-F238E27FC236}">
                <a16:creationId xmlns:a16="http://schemas.microsoft.com/office/drawing/2014/main" id="{48C6A9E8-EFB2-EC15-794F-D538215A810F}"/>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1690688"/>
            <a:ext cx="2251103" cy="4463172"/>
          </a:xfrm>
        </p:spPr>
      </p:pic>
      <p:pic>
        <p:nvPicPr>
          <p:cNvPr id="8" name="内容占位符 7">
            <a:extLst>
              <a:ext uri="{FF2B5EF4-FFF2-40B4-BE49-F238E27FC236}">
                <a16:creationId xmlns:a16="http://schemas.microsoft.com/office/drawing/2014/main" id="{E8256363-EE66-87E0-8584-B1CC2D32BBA2}"/>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613499" y="1856141"/>
            <a:ext cx="4978399" cy="4627731"/>
          </a:xfrm>
        </p:spPr>
      </p:pic>
      <p:sp>
        <p:nvSpPr>
          <p:cNvPr id="9" name="Content Placeholder 2">
            <a:extLst>
              <a:ext uri="{FF2B5EF4-FFF2-40B4-BE49-F238E27FC236}">
                <a16:creationId xmlns:a16="http://schemas.microsoft.com/office/drawing/2014/main" id="{84FBBE6E-4A9A-C159-6E84-547EC029FE42}"/>
              </a:ext>
            </a:extLst>
          </p:cNvPr>
          <p:cNvSpPr txBox="1">
            <a:spLocks/>
          </p:cNvSpPr>
          <p:nvPr/>
        </p:nvSpPr>
        <p:spPr>
          <a:xfrm>
            <a:off x="3373783" y="2687992"/>
            <a:ext cx="3146729" cy="148201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Success Rate of</a:t>
            </a:r>
          </a:p>
          <a:p>
            <a:pPr marL="0" indent="0">
              <a:buFont typeface="Arial" panose="020B0604020202020204" pitchFamily="34" charset="0"/>
              <a:buNone/>
            </a:pPr>
            <a:r>
              <a:rPr lang="en-US" dirty="0"/>
              <a:t>Each Orbit</a:t>
            </a:r>
          </a:p>
          <a:p>
            <a:pPr marL="0" indent="0">
              <a:buFont typeface="Arial" panose="020B0604020202020204" pitchFamily="34" charset="0"/>
              <a:buNone/>
            </a:pPr>
            <a:r>
              <a:rPr lang="en-US" dirty="0"/>
              <a:t>In 2010-2020</a:t>
            </a:r>
          </a:p>
          <a:p>
            <a:pPr marL="0" indent="0">
              <a:buFont typeface="Arial" panose="020B0604020202020204" pitchFamily="34" charset="0"/>
              <a:buNone/>
            </a:pPr>
            <a:endParaRPr lang="en-US" dirty="0"/>
          </a:p>
        </p:txBody>
      </p:sp>
      <p:cxnSp>
        <p:nvCxnSpPr>
          <p:cNvPr id="11" name="直接箭头连接符 10">
            <a:extLst>
              <a:ext uri="{FF2B5EF4-FFF2-40B4-BE49-F238E27FC236}">
                <a16:creationId xmlns:a16="http://schemas.microsoft.com/office/drawing/2014/main" id="{7B3AF623-CA11-EFD0-D417-B26342090B27}"/>
              </a:ext>
            </a:extLst>
          </p:cNvPr>
          <p:cNvCxnSpPr>
            <a:stCxn id="9" idx="1"/>
          </p:cNvCxnSpPr>
          <p:nvPr/>
        </p:nvCxnSpPr>
        <p:spPr>
          <a:xfrm flipH="1" flipV="1">
            <a:off x="2926080" y="3428999"/>
            <a:ext cx="447703"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直接箭头连接符 13">
            <a:extLst>
              <a:ext uri="{FF2B5EF4-FFF2-40B4-BE49-F238E27FC236}">
                <a16:creationId xmlns:a16="http://schemas.microsoft.com/office/drawing/2014/main" id="{FDF681EF-5283-E1E0-42DA-F80EF3C92921}"/>
              </a:ext>
            </a:extLst>
          </p:cNvPr>
          <p:cNvCxnSpPr/>
          <p:nvPr/>
        </p:nvCxnSpPr>
        <p:spPr>
          <a:xfrm>
            <a:off x="5689600" y="3840480"/>
            <a:ext cx="92389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09698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0A4BC5-34CC-E474-F40F-3660C5D2F95B}"/>
              </a:ext>
            </a:extLst>
          </p:cNvPr>
          <p:cNvSpPr>
            <a:spLocks noGrp="1"/>
          </p:cNvSpPr>
          <p:nvPr>
            <p:ph type="title"/>
          </p:nvPr>
        </p:nvSpPr>
        <p:spPr/>
        <p:txBody>
          <a:bodyPr/>
          <a:lstStyle/>
          <a:p>
            <a:r>
              <a:rPr lang="en-US" altLang="zh-CN" dirty="0"/>
              <a:t>Interactive map by folium(key Information)</a:t>
            </a:r>
            <a:endParaRPr lang="zh-CN" altLang="en-US" dirty="0"/>
          </a:p>
        </p:txBody>
      </p:sp>
      <p:pic>
        <p:nvPicPr>
          <p:cNvPr id="6" name="图片 5">
            <a:extLst>
              <a:ext uri="{FF2B5EF4-FFF2-40B4-BE49-F238E27FC236}">
                <a16:creationId xmlns:a16="http://schemas.microsoft.com/office/drawing/2014/main" id="{B9C1C3CE-4926-73B1-E14C-11994D2A30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5628" y="1416368"/>
            <a:ext cx="7340743" cy="4234396"/>
          </a:xfrm>
          <a:prstGeom prst="rect">
            <a:avLst/>
          </a:prstGeom>
        </p:spPr>
      </p:pic>
      <p:sp>
        <p:nvSpPr>
          <p:cNvPr id="9" name="矩形 8">
            <a:extLst>
              <a:ext uri="{FF2B5EF4-FFF2-40B4-BE49-F238E27FC236}">
                <a16:creationId xmlns:a16="http://schemas.microsoft.com/office/drawing/2014/main" id="{15F6FBAE-7D5E-208A-361F-9C93D5017FEC}"/>
              </a:ext>
            </a:extLst>
          </p:cNvPr>
          <p:cNvSpPr/>
          <p:nvPr/>
        </p:nvSpPr>
        <p:spPr>
          <a:xfrm>
            <a:off x="1798320" y="5781040"/>
            <a:ext cx="8595360" cy="9209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Clear to show the launch number and location</a:t>
            </a:r>
          </a:p>
          <a:p>
            <a:pPr algn="ctr"/>
            <a:r>
              <a:rPr lang="en-US" altLang="zh-CN" dirty="0"/>
              <a:t> in the East and west coast of U.S.</a:t>
            </a:r>
          </a:p>
          <a:p>
            <a:pPr algn="ctr"/>
            <a:endParaRPr lang="zh-CN" altLang="en-US" dirty="0"/>
          </a:p>
        </p:txBody>
      </p:sp>
    </p:spTree>
    <p:extLst>
      <p:ext uri="{BB962C8B-B14F-4D97-AF65-F5344CB8AC3E}">
        <p14:creationId xmlns:p14="http://schemas.microsoft.com/office/powerpoint/2010/main" val="30604144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CB26D8-60A8-1764-CD77-54AE292A4BD4}"/>
              </a:ext>
            </a:extLst>
          </p:cNvPr>
          <p:cNvSpPr>
            <a:spLocks noGrp="1"/>
          </p:cNvSpPr>
          <p:nvPr>
            <p:ph type="title"/>
          </p:nvPr>
        </p:nvSpPr>
        <p:spPr/>
        <p:txBody>
          <a:bodyPr/>
          <a:lstStyle/>
          <a:p>
            <a:r>
              <a:rPr lang="en-US" altLang="zh-CN" dirty="0"/>
              <a:t>The successful launch (green) and fail(red)</a:t>
            </a:r>
            <a:endParaRPr lang="zh-CN" altLang="en-US" dirty="0"/>
          </a:p>
        </p:txBody>
      </p:sp>
      <p:pic>
        <p:nvPicPr>
          <p:cNvPr id="6" name="图片 5">
            <a:extLst>
              <a:ext uri="{FF2B5EF4-FFF2-40B4-BE49-F238E27FC236}">
                <a16:creationId xmlns:a16="http://schemas.microsoft.com/office/drawing/2014/main" id="{8AE4F41A-B4E5-2E08-381A-40C7029E38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5784" y="2015444"/>
            <a:ext cx="2569895" cy="2360620"/>
          </a:xfrm>
          <a:prstGeom prst="rect">
            <a:avLst/>
          </a:prstGeom>
        </p:spPr>
      </p:pic>
      <p:pic>
        <p:nvPicPr>
          <p:cNvPr id="8" name="图片 7">
            <a:extLst>
              <a:ext uri="{FF2B5EF4-FFF2-40B4-BE49-F238E27FC236}">
                <a16:creationId xmlns:a16="http://schemas.microsoft.com/office/drawing/2014/main" id="{430B83AF-0D1E-6051-99AC-4688B05AE5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5784" y="4544145"/>
            <a:ext cx="2569895" cy="2313855"/>
          </a:xfrm>
          <a:prstGeom prst="rect">
            <a:avLst/>
          </a:prstGeom>
        </p:spPr>
      </p:pic>
      <p:pic>
        <p:nvPicPr>
          <p:cNvPr id="10" name="图片 9">
            <a:extLst>
              <a:ext uri="{FF2B5EF4-FFF2-40B4-BE49-F238E27FC236}">
                <a16:creationId xmlns:a16="http://schemas.microsoft.com/office/drawing/2014/main" id="{BD744C71-C490-2E49-C4A7-86E0464772B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01382" y="2153852"/>
            <a:ext cx="2423843" cy="2148406"/>
          </a:xfrm>
          <a:prstGeom prst="rect">
            <a:avLst/>
          </a:prstGeom>
        </p:spPr>
      </p:pic>
      <p:pic>
        <p:nvPicPr>
          <p:cNvPr id="12" name="图片 11">
            <a:extLst>
              <a:ext uri="{FF2B5EF4-FFF2-40B4-BE49-F238E27FC236}">
                <a16:creationId xmlns:a16="http://schemas.microsoft.com/office/drawing/2014/main" id="{852D7C5E-C4A4-56EC-183C-EF2A9C01000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75600" y="2934750"/>
            <a:ext cx="3972560" cy="2735016"/>
          </a:xfrm>
          <a:prstGeom prst="rect">
            <a:avLst/>
          </a:prstGeom>
        </p:spPr>
      </p:pic>
      <p:sp>
        <p:nvSpPr>
          <p:cNvPr id="18" name="Title 1">
            <a:extLst>
              <a:ext uri="{FF2B5EF4-FFF2-40B4-BE49-F238E27FC236}">
                <a16:creationId xmlns:a16="http://schemas.microsoft.com/office/drawing/2014/main" id="{43F56737-422E-0A2B-990E-51B0C8A445C5}"/>
              </a:ext>
            </a:extLst>
          </p:cNvPr>
          <p:cNvSpPr txBox="1">
            <a:spLocks/>
          </p:cNvSpPr>
          <p:nvPr/>
        </p:nvSpPr>
        <p:spPr>
          <a:xfrm>
            <a:off x="5267276" y="4544145"/>
            <a:ext cx="2423843" cy="180585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EAST</a:t>
            </a:r>
          </a:p>
          <a:p>
            <a:pPr algn="ctr"/>
            <a:r>
              <a:rPr lang="en-US" dirty="0"/>
              <a:t>WEST</a:t>
            </a:r>
          </a:p>
        </p:txBody>
      </p:sp>
      <p:cxnSp>
        <p:nvCxnSpPr>
          <p:cNvPr id="20" name="直接箭头连接符 19">
            <a:extLst>
              <a:ext uri="{FF2B5EF4-FFF2-40B4-BE49-F238E27FC236}">
                <a16:creationId xmlns:a16="http://schemas.microsoft.com/office/drawing/2014/main" id="{B61CB37C-5651-4471-4337-512006E78A89}"/>
              </a:ext>
            </a:extLst>
          </p:cNvPr>
          <p:cNvCxnSpPr/>
          <p:nvPr/>
        </p:nvCxnSpPr>
        <p:spPr>
          <a:xfrm flipH="1" flipV="1">
            <a:off x="3982720" y="4544145"/>
            <a:ext cx="1838960" cy="586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2A6443E8-9C66-A52C-77ED-9E589F6325FF}"/>
              </a:ext>
            </a:extLst>
          </p:cNvPr>
          <p:cNvCxnSpPr/>
          <p:nvPr/>
        </p:nvCxnSpPr>
        <p:spPr>
          <a:xfrm flipV="1">
            <a:off x="7274560" y="5588000"/>
            <a:ext cx="609600" cy="2743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86296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2ABD4E-5FA9-FF14-3824-42E068E5A757}"/>
              </a:ext>
            </a:extLst>
          </p:cNvPr>
          <p:cNvSpPr>
            <a:spLocks noGrp="1"/>
          </p:cNvSpPr>
          <p:nvPr>
            <p:ph type="title"/>
          </p:nvPr>
        </p:nvSpPr>
        <p:spPr/>
        <p:txBody>
          <a:bodyPr/>
          <a:lstStyle/>
          <a:p>
            <a:r>
              <a:rPr lang="en-US" altLang="zh-CN" dirty="0"/>
              <a:t>Launch site Traffic Condition</a:t>
            </a:r>
            <a:endParaRPr lang="zh-CN" altLang="en-US" dirty="0"/>
          </a:p>
        </p:txBody>
      </p:sp>
      <p:pic>
        <p:nvPicPr>
          <p:cNvPr id="6" name="图片 5">
            <a:extLst>
              <a:ext uri="{FF2B5EF4-FFF2-40B4-BE49-F238E27FC236}">
                <a16:creationId xmlns:a16="http://schemas.microsoft.com/office/drawing/2014/main" id="{9E5EF98B-30CB-B67D-3AF8-50BBBA63C0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019227"/>
            <a:ext cx="10515600" cy="4491197"/>
          </a:xfrm>
          <a:prstGeom prst="rect">
            <a:avLst/>
          </a:prstGeom>
        </p:spPr>
      </p:pic>
    </p:spTree>
    <p:extLst>
      <p:ext uri="{BB962C8B-B14F-4D97-AF65-F5344CB8AC3E}">
        <p14:creationId xmlns:p14="http://schemas.microsoft.com/office/powerpoint/2010/main" val="15138850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b="1" dirty="0"/>
              <a:t>DASHBOARD</a:t>
            </a:r>
          </a:p>
        </p:txBody>
      </p:sp>
      <p:pic>
        <p:nvPicPr>
          <p:cNvPr id="5" name="Picture 4">
            <a:extLst>
              <a:ext uri="{FF2B5EF4-FFF2-40B4-BE49-F238E27FC236}">
                <a16:creationId xmlns:a16="http://schemas.microsoft.com/office/drawing/2014/main" id="{49F6C466-B847-478E-ADAD-F2B14AA5067A}"/>
              </a:ext>
            </a:extLst>
          </p:cNvPr>
          <p:cNvPicPr>
            <a:picLocks noChangeAspect="1"/>
          </p:cNvPicPr>
          <p:nvPr/>
        </p:nvPicPr>
        <p:blipFill>
          <a:blip r:embed="rId2"/>
          <a:stretch>
            <a:fillRect/>
          </a:stretch>
        </p:blipFill>
        <p:spPr>
          <a:xfrm>
            <a:off x="1762703" y="1993259"/>
            <a:ext cx="3054361" cy="3054361"/>
          </a:xfrm>
          <a:prstGeom prst="rect">
            <a:avLst/>
          </a:prstGeom>
        </p:spPr>
      </p:pic>
      <p:sp>
        <p:nvSpPr>
          <p:cNvPr id="7" name="椭圆 6">
            <a:hlinkClick r:id="rId3"/>
            <a:extLst>
              <a:ext uri="{FF2B5EF4-FFF2-40B4-BE49-F238E27FC236}">
                <a16:creationId xmlns:a16="http://schemas.microsoft.com/office/drawing/2014/main" id="{62234109-A1DC-2D14-A644-7D4FC44331AE}"/>
              </a:ext>
            </a:extLst>
          </p:cNvPr>
          <p:cNvSpPr/>
          <p:nvPr/>
        </p:nvSpPr>
        <p:spPr>
          <a:xfrm>
            <a:off x="7374937" y="3057366"/>
            <a:ext cx="2834640" cy="7432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Link to </a:t>
            </a:r>
            <a:r>
              <a:rPr lang="en-US" altLang="zh-CN" dirty="0" err="1"/>
              <a:t>github</a:t>
            </a:r>
            <a:r>
              <a:rPr lang="en-US" altLang="zh-CN" dirty="0"/>
              <a:t> </a:t>
            </a:r>
          </a:p>
        </p:txBody>
      </p:sp>
      <p:cxnSp>
        <p:nvCxnSpPr>
          <p:cNvPr id="9" name="直接箭头连接符 8">
            <a:extLst>
              <a:ext uri="{FF2B5EF4-FFF2-40B4-BE49-F238E27FC236}">
                <a16:creationId xmlns:a16="http://schemas.microsoft.com/office/drawing/2014/main" id="{92D068EB-450A-9BDB-9477-2904A400AFAD}"/>
              </a:ext>
            </a:extLst>
          </p:cNvPr>
          <p:cNvCxnSpPr>
            <a:cxnSpLocks/>
          </p:cNvCxnSpPr>
          <p:nvPr/>
        </p:nvCxnSpPr>
        <p:spPr>
          <a:xfrm>
            <a:off x="4947920" y="3520439"/>
            <a:ext cx="2286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916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altLang="zh-CN" dirty="0"/>
              <a:t>Overall</a:t>
            </a:r>
            <a:endParaRPr lang="en-US" dirty="0"/>
          </a:p>
        </p:txBody>
      </p:sp>
      <p:pic>
        <p:nvPicPr>
          <p:cNvPr id="6" name="内容占位符 5">
            <a:extLst>
              <a:ext uri="{FF2B5EF4-FFF2-40B4-BE49-F238E27FC236}">
                <a16:creationId xmlns:a16="http://schemas.microsoft.com/office/drawing/2014/main" id="{C8C67D8A-FAB4-678F-EBF9-6A1FEC89B04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85078" y="1690688"/>
            <a:ext cx="8621844" cy="4351337"/>
          </a:xfrm>
          <a:prstGeom prst="rect">
            <a:avLst/>
          </a:prstGeom>
        </p:spPr>
      </p:pic>
    </p:spTree>
    <p:extLst>
      <p:ext uri="{BB962C8B-B14F-4D97-AF65-F5344CB8AC3E}">
        <p14:creationId xmlns:p14="http://schemas.microsoft.com/office/powerpoint/2010/main" val="9168536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CCAFS LC-40 </a:t>
            </a:r>
          </a:p>
        </p:txBody>
      </p:sp>
      <p:sp>
        <p:nvSpPr>
          <p:cNvPr id="8" name="Content Placeholder 2">
            <a:extLst>
              <a:ext uri="{FF2B5EF4-FFF2-40B4-BE49-F238E27FC236}">
                <a16:creationId xmlns:a16="http://schemas.microsoft.com/office/drawing/2014/main" id="{EFCC0E64-0E5B-4BA1-BC72-30FA1DE96F29}"/>
              </a:ext>
            </a:extLst>
          </p:cNvPr>
          <p:cNvSpPr>
            <a:spLocks noGrp="1"/>
          </p:cNvSpPr>
          <p:nvPr>
            <p:ph idx="1"/>
          </p:nvPr>
        </p:nvSpPr>
        <p:spPr>
          <a:xfrm>
            <a:off x="838200" y="1690688"/>
            <a:ext cx="10515600" cy="4351338"/>
          </a:xfrm>
        </p:spPr>
        <p:txBody>
          <a:bodyPr/>
          <a:lstStyle/>
          <a:p>
            <a:pPr marL="0" indent="0">
              <a:buNone/>
            </a:pPr>
            <a:endParaRPr lang="en-US" dirty="0"/>
          </a:p>
          <a:p>
            <a:pPr marL="0" indent="0">
              <a:buNone/>
            </a:pPr>
            <a:endParaRPr lang="en-US" dirty="0"/>
          </a:p>
        </p:txBody>
      </p:sp>
      <p:pic>
        <p:nvPicPr>
          <p:cNvPr id="6" name="内容占位符 3">
            <a:extLst>
              <a:ext uri="{FF2B5EF4-FFF2-40B4-BE49-F238E27FC236}">
                <a16:creationId xmlns:a16="http://schemas.microsoft.com/office/drawing/2014/main" id="{84290CE5-80B0-BB21-B6B0-E0C4922F08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5078" y="2576513"/>
            <a:ext cx="8621844" cy="4351337"/>
          </a:xfrm>
          <a:prstGeom prst="rect">
            <a:avLst/>
          </a:prstGeom>
        </p:spPr>
      </p:pic>
    </p:spTree>
    <p:extLst>
      <p:ext uri="{BB962C8B-B14F-4D97-AF65-F5344CB8AC3E}">
        <p14:creationId xmlns:p14="http://schemas.microsoft.com/office/powerpoint/2010/main" val="32661271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内容占位符 6">
            <a:extLst>
              <a:ext uri="{FF2B5EF4-FFF2-40B4-BE49-F238E27FC236}">
                <a16:creationId xmlns:a16="http://schemas.microsoft.com/office/drawing/2014/main" id="{1EDD0C02-CF8A-D7DA-52D5-35F2C3A2420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85077" y="1825625"/>
            <a:ext cx="8621846" cy="4351338"/>
          </a:xfrm>
        </p:spPr>
      </p:pic>
      <p:sp>
        <p:nvSpPr>
          <p:cNvPr id="13" name="Title 1">
            <a:extLst>
              <a:ext uri="{FF2B5EF4-FFF2-40B4-BE49-F238E27FC236}">
                <a16:creationId xmlns:a16="http://schemas.microsoft.com/office/drawing/2014/main" id="{9671F1F3-5F8C-EF7B-DABD-3EC695E5374B}"/>
              </a:ext>
            </a:extLst>
          </p:cNvPr>
          <p:cNvSpPr>
            <a:spLocks noGrp="1"/>
          </p:cNvSpPr>
          <p:nvPr>
            <p:ph type="title"/>
          </p:nvPr>
        </p:nvSpPr>
        <p:spPr>
          <a:xfrm>
            <a:off x="838200" y="365125"/>
            <a:ext cx="10515600" cy="1325563"/>
          </a:xfrm>
        </p:spPr>
        <p:txBody>
          <a:bodyPr anchor="ctr">
            <a:normAutofit/>
          </a:bodyPr>
          <a:lstStyle/>
          <a:p>
            <a:r>
              <a:rPr lang="en-US" dirty="0"/>
              <a:t>VAFB SLC-4E</a:t>
            </a:r>
          </a:p>
        </p:txBody>
      </p:sp>
    </p:spTree>
    <p:extLst>
      <p:ext uri="{BB962C8B-B14F-4D97-AF65-F5344CB8AC3E}">
        <p14:creationId xmlns:p14="http://schemas.microsoft.com/office/powerpoint/2010/main" val="35179732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B37F9FA-3571-49C2-8811-B1159FCC0D6D}"/>
              </a:ext>
            </a:extLst>
          </p:cNvPr>
          <p:cNvPicPr>
            <a:picLocks noChangeAspect="1"/>
          </p:cNvPicPr>
          <p:nvPr/>
        </p:nvPicPr>
        <p:blipFill>
          <a:blip r:embed="rId2"/>
          <a:stretch>
            <a:fillRect/>
          </a:stretch>
        </p:blipFill>
        <p:spPr>
          <a:xfrm>
            <a:off x="1450711" y="2025672"/>
            <a:ext cx="3194581" cy="3194581"/>
          </a:xfrm>
          <a:prstGeom prst="rect">
            <a:avLst/>
          </a:prstGeom>
        </p:spPr>
      </p:pic>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4" y="263810"/>
            <a:ext cx="8508528" cy="1325563"/>
          </a:xfrm>
        </p:spPr>
        <p:txBody>
          <a:bodyPr anchor="ctr">
            <a:normAutofit/>
          </a:bodyPr>
          <a:lstStyle/>
          <a:p>
            <a:r>
              <a:rPr lang="en-US" dirty="0"/>
              <a:t>PROJECT_OUTLINE</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5419456" y="1447293"/>
            <a:ext cx="5181600" cy="4351338"/>
          </a:xfrm>
        </p:spPr>
        <p:txBody>
          <a:bodyPr>
            <a:normAutofit/>
          </a:bodyPr>
          <a:lstStyle/>
          <a:p>
            <a:r>
              <a:rPr lang="en-US" sz="4000" dirty="0">
                <a:latin typeface="+mj-lt"/>
              </a:rPr>
              <a:t>Executive Summary</a:t>
            </a:r>
          </a:p>
          <a:p>
            <a:r>
              <a:rPr lang="en-US" sz="4000" dirty="0">
                <a:latin typeface="+mj-lt"/>
              </a:rPr>
              <a:t>Introduction</a:t>
            </a:r>
          </a:p>
          <a:p>
            <a:r>
              <a:rPr lang="en-US" sz="4000" dirty="0">
                <a:latin typeface="+mj-lt"/>
              </a:rPr>
              <a:t>Methodology</a:t>
            </a:r>
          </a:p>
          <a:p>
            <a:r>
              <a:rPr lang="en-US" sz="4000" dirty="0">
                <a:latin typeface="+mj-lt"/>
              </a:rPr>
              <a:t>Results</a:t>
            </a:r>
          </a:p>
          <a:p>
            <a:r>
              <a:rPr lang="en-US" sz="4000" dirty="0">
                <a:latin typeface="+mj-lt"/>
              </a:rPr>
              <a:t>Conclusion</a:t>
            </a:r>
          </a:p>
        </p:txBody>
      </p:sp>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1A185CBD-ED91-4F24-BEB9-8E33AD8AC3B1}"/>
                  </a:ext>
                </a:extLst>
              </p14:cNvPr>
              <p14:cNvContentPartPr/>
              <p14:nvPr/>
            </p14:nvContentPartPr>
            <p14:xfrm>
              <a:off x="1889280" y="999312"/>
              <a:ext cx="360" cy="360"/>
            </p14:xfrm>
          </p:contentPart>
        </mc:Choice>
        <mc:Fallback xmlns="">
          <p:pic>
            <p:nvPicPr>
              <p:cNvPr id="9" name="Ink 8">
                <a:extLst>
                  <a:ext uri="{FF2B5EF4-FFF2-40B4-BE49-F238E27FC236}">
                    <a16:creationId xmlns:a16="http://schemas.microsoft.com/office/drawing/2014/main" id="{1A185CBD-ED91-4F24-BEB9-8E33AD8AC3B1}"/>
                  </a:ext>
                </a:extLst>
              </p:cNvPr>
              <p:cNvPicPr/>
              <p:nvPr/>
            </p:nvPicPr>
            <p:blipFill>
              <a:blip r:embed="rId7"/>
              <a:stretch>
                <a:fillRect/>
              </a:stretch>
            </p:blipFill>
            <p:spPr>
              <a:xfrm>
                <a:off x="1799280" y="81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032BD37A-4777-4658-98DC-561C88BBD6B5}"/>
                  </a:ext>
                </a:extLst>
              </p14:cNvPr>
              <p14:cNvContentPartPr/>
              <p14:nvPr/>
            </p14:nvContentPartPr>
            <p14:xfrm>
              <a:off x="2328120" y="962952"/>
              <a:ext cx="360" cy="360"/>
            </p14:xfrm>
          </p:contentPart>
        </mc:Choice>
        <mc:Fallback xmlns="">
          <p:pic>
            <p:nvPicPr>
              <p:cNvPr id="10" name="Ink 9">
                <a:extLst>
                  <a:ext uri="{FF2B5EF4-FFF2-40B4-BE49-F238E27FC236}">
                    <a16:creationId xmlns:a16="http://schemas.microsoft.com/office/drawing/2014/main" id="{032BD37A-4777-4658-98DC-561C88BBD6B5}"/>
                  </a:ext>
                </a:extLst>
              </p:cNvPr>
              <p:cNvPicPr/>
              <p:nvPr/>
            </p:nvPicPr>
            <p:blipFill>
              <a:blip r:embed="rId7"/>
              <a:stretch>
                <a:fillRect/>
              </a:stretch>
            </p:blipFill>
            <p:spPr>
              <a:xfrm>
                <a:off x="2238120" y="783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8D6F0DE4-0F5C-4DBC-980B-FA84561A37BD}"/>
                  </a:ext>
                </a:extLst>
              </p14:cNvPr>
              <p14:cNvContentPartPr/>
              <p14:nvPr/>
            </p14:nvContentPartPr>
            <p14:xfrm>
              <a:off x="2828160" y="926232"/>
              <a:ext cx="360" cy="360"/>
            </p14:xfrm>
          </p:contentPart>
        </mc:Choice>
        <mc:Fallback xmlns="">
          <p:pic>
            <p:nvPicPr>
              <p:cNvPr id="11" name="Ink 10">
                <a:extLst>
                  <a:ext uri="{FF2B5EF4-FFF2-40B4-BE49-F238E27FC236}">
                    <a16:creationId xmlns:a16="http://schemas.microsoft.com/office/drawing/2014/main" id="{8D6F0DE4-0F5C-4DBC-980B-FA84561A37BD}"/>
                  </a:ext>
                </a:extLst>
              </p:cNvPr>
              <p:cNvPicPr/>
              <p:nvPr/>
            </p:nvPicPr>
            <p:blipFill>
              <a:blip r:embed="rId7"/>
              <a:stretch>
                <a:fillRect/>
              </a:stretch>
            </p:blipFill>
            <p:spPr>
              <a:xfrm>
                <a:off x="2738160" y="74623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24F830F4-CC15-48E6-AB15-04ED683CA04A}"/>
                  </a:ext>
                </a:extLst>
              </p14:cNvPr>
              <p14:cNvContentPartPr/>
              <p14:nvPr/>
            </p14:nvContentPartPr>
            <p14:xfrm>
              <a:off x="2828160" y="926232"/>
              <a:ext cx="3240" cy="5040"/>
            </p14:xfrm>
          </p:contentPart>
        </mc:Choice>
        <mc:Fallback xmlns="">
          <p:pic>
            <p:nvPicPr>
              <p:cNvPr id="12" name="Ink 11">
                <a:extLst>
                  <a:ext uri="{FF2B5EF4-FFF2-40B4-BE49-F238E27FC236}">
                    <a16:creationId xmlns:a16="http://schemas.microsoft.com/office/drawing/2014/main" id="{24F830F4-CC15-48E6-AB15-04ED683CA04A}"/>
                  </a:ext>
                </a:extLst>
              </p:cNvPr>
              <p:cNvPicPr/>
              <p:nvPr/>
            </p:nvPicPr>
            <p:blipFill>
              <a:blip r:embed="rId11"/>
              <a:stretch>
                <a:fillRect/>
              </a:stretch>
            </p:blipFill>
            <p:spPr>
              <a:xfrm>
                <a:off x="2738160" y="746232"/>
                <a:ext cx="18288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18EA1C91-5384-4260-8EC9-8379C643441C}"/>
                  </a:ext>
                </a:extLst>
              </p14:cNvPr>
              <p14:cNvContentPartPr/>
              <p14:nvPr/>
            </p14:nvContentPartPr>
            <p14:xfrm>
              <a:off x="-2109240" y="2669712"/>
              <a:ext cx="19800" cy="360"/>
            </p14:xfrm>
          </p:contentPart>
        </mc:Choice>
        <mc:Fallback xmlns="">
          <p:pic>
            <p:nvPicPr>
              <p:cNvPr id="13" name="Ink 12">
                <a:extLst>
                  <a:ext uri="{FF2B5EF4-FFF2-40B4-BE49-F238E27FC236}">
                    <a16:creationId xmlns:a16="http://schemas.microsoft.com/office/drawing/2014/main" id="{18EA1C91-5384-4260-8EC9-8379C643441C}"/>
                  </a:ext>
                </a:extLst>
              </p:cNvPr>
              <p:cNvPicPr/>
              <p:nvPr/>
            </p:nvPicPr>
            <p:blipFill>
              <a:blip r:embed="rId13"/>
              <a:stretch>
                <a:fillRect/>
              </a:stretch>
            </p:blipFill>
            <p:spPr>
              <a:xfrm>
                <a:off x="-2199240" y="2489712"/>
                <a:ext cx="19944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4" name="Ink 13">
                <a:extLst>
                  <a:ext uri="{FF2B5EF4-FFF2-40B4-BE49-F238E27FC236}">
                    <a16:creationId xmlns:a16="http://schemas.microsoft.com/office/drawing/2014/main" id="{97E9F6ED-ACEE-438F-A76C-C66263E59B33}"/>
                  </a:ext>
                </a:extLst>
              </p14:cNvPr>
              <p14:cNvContentPartPr/>
              <p14:nvPr/>
            </p14:nvContentPartPr>
            <p14:xfrm>
              <a:off x="7266240" y="2888952"/>
              <a:ext cx="360" cy="360"/>
            </p14:xfrm>
          </p:contentPart>
        </mc:Choice>
        <mc:Fallback xmlns="">
          <p:pic>
            <p:nvPicPr>
              <p:cNvPr id="14" name="Ink 13">
                <a:extLst>
                  <a:ext uri="{FF2B5EF4-FFF2-40B4-BE49-F238E27FC236}">
                    <a16:creationId xmlns:a16="http://schemas.microsoft.com/office/drawing/2014/main" id="{97E9F6ED-ACEE-438F-A76C-C66263E59B33}"/>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5" name="Ink 14">
                <a:extLst>
                  <a:ext uri="{FF2B5EF4-FFF2-40B4-BE49-F238E27FC236}">
                    <a16:creationId xmlns:a16="http://schemas.microsoft.com/office/drawing/2014/main" id="{EA56CB11-8AE3-4EA0-B556-BBB572803B07}"/>
                  </a:ext>
                </a:extLst>
              </p14:cNvPr>
              <p14:cNvContentPartPr/>
              <p14:nvPr/>
            </p14:nvContentPartPr>
            <p14:xfrm>
              <a:off x="7266240" y="2888952"/>
              <a:ext cx="360" cy="360"/>
            </p14:xfrm>
          </p:contentPart>
        </mc:Choice>
        <mc:Fallback xmlns="">
          <p:pic>
            <p:nvPicPr>
              <p:cNvPr id="15" name="Ink 14">
                <a:extLst>
                  <a:ext uri="{FF2B5EF4-FFF2-40B4-BE49-F238E27FC236}">
                    <a16:creationId xmlns:a16="http://schemas.microsoft.com/office/drawing/2014/main" id="{EA56CB11-8AE3-4EA0-B556-BBB572803B07}"/>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6" name="Ink 15">
                <a:extLst>
                  <a:ext uri="{FF2B5EF4-FFF2-40B4-BE49-F238E27FC236}">
                    <a16:creationId xmlns:a16="http://schemas.microsoft.com/office/drawing/2014/main" id="{78E27AEC-BDF9-49A4-A10A-6F5F64F01EEA}"/>
                  </a:ext>
                </a:extLst>
              </p14:cNvPr>
              <p14:cNvContentPartPr/>
              <p14:nvPr/>
            </p14:nvContentPartPr>
            <p14:xfrm>
              <a:off x="7266240" y="2888952"/>
              <a:ext cx="360" cy="360"/>
            </p14:xfrm>
          </p:contentPart>
        </mc:Choice>
        <mc:Fallback xmlns="">
          <p:pic>
            <p:nvPicPr>
              <p:cNvPr id="16" name="Ink 15">
                <a:extLst>
                  <a:ext uri="{FF2B5EF4-FFF2-40B4-BE49-F238E27FC236}">
                    <a16:creationId xmlns:a16="http://schemas.microsoft.com/office/drawing/2014/main" id="{78E27AEC-BDF9-49A4-A10A-6F5F64F01EE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7" name="Ink 16">
                <a:extLst>
                  <a:ext uri="{FF2B5EF4-FFF2-40B4-BE49-F238E27FC236}">
                    <a16:creationId xmlns:a16="http://schemas.microsoft.com/office/drawing/2014/main" id="{00D1CCCF-5EBB-4FB3-A293-78C28946220A}"/>
                  </a:ext>
                </a:extLst>
              </p14:cNvPr>
              <p14:cNvContentPartPr/>
              <p14:nvPr/>
            </p14:nvContentPartPr>
            <p14:xfrm>
              <a:off x="7266240" y="2888952"/>
              <a:ext cx="360" cy="360"/>
            </p14:xfrm>
          </p:contentPart>
        </mc:Choice>
        <mc:Fallback xmlns="">
          <p:pic>
            <p:nvPicPr>
              <p:cNvPr id="17" name="Ink 16">
                <a:extLst>
                  <a:ext uri="{FF2B5EF4-FFF2-40B4-BE49-F238E27FC236}">
                    <a16:creationId xmlns:a16="http://schemas.microsoft.com/office/drawing/2014/main" id="{00D1CCCF-5EBB-4FB3-A293-78C28946220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8" name="Ink 17">
                <a:extLst>
                  <a:ext uri="{FF2B5EF4-FFF2-40B4-BE49-F238E27FC236}">
                    <a16:creationId xmlns:a16="http://schemas.microsoft.com/office/drawing/2014/main" id="{0EC3AB97-946C-4D62-AEB0-E11D486AFBF0}"/>
                  </a:ext>
                </a:extLst>
              </p14:cNvPr>
              <p14:cNvContentPartPr/>
              <p14:nvPr/>
            </p14:nvContentPartPr>
            <p14:xfrm>
              <a:off x="6680880" y="2877072"/>
              <a:ext cx="360" cy="360"/>
            </p14:xfrm>
          </p:contentPart>
        </mc:Choice>
        <mc:Fallback xmlns="">
          <p:pic>
            <p:nvPicPr>
              <p:cNvPr id="18" name="Ink 17">
                <a:extLst>
                  <a:ext uri="{FF2B5EF4-FFF2-40B4-BE49-F238E27FC236}">
                    <a16:creationId xmlns:a16="http://schemas.microsoft.com/office/drawing/2014/main" id="{0EC3AB97-946C-4D62-AEB0-E11D486AFBF0}"/>
                  </a:ext>
                </a:extLst>
              </p:cNvPr>
              <p:cNvPicPr/>
              <p:nvPr/>
            </p:nvPicPr>
            <p:blipFill>
              <a:blip r:embed="rId7"/>
              <a:stretch>
                <a:fillRect/>
              </a:stretch>
            </p:blipFill>
            <p:spPr>
              <a:xfrm>
                <a:off x="6591240" y="2697072"/>
                <a:ext cx="180000" cy="360000"/>
              </a:xfrm>
              <a:prstGeom prst="rect">
                <a:avLst/>
              </a:prstGeom>
            </p:spPr>
          </p:pic>
        </mc:Fallback>
      </mc:AlternateContent>
    </p:spTree>
    <p:extLst>
      <p:ext uri="{BB962C8B-B14F-4D97-AF65-F5344CB8AC3E}">
        <p14:creationId xmlns:p14="http://schemas.microsoft.com/office/powerpoint/2010/main" val="13392106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7A1468-393A-CDF9-0A5E-7FF1A0BB53F4}"/>
              </a:ext>
            </a:extLst>
          </p:cNvPr>
          <p:cNvSpPr>
            <a:spLocks noGrp="1"/>
          </p:cNvSpPr>
          <p:nvPr>
            <p:ph type="title"/>
          </p:nvPr>
        </p:nvSpPr>
        <p:spPr/>
        <p:txBody>
          <a:bodyPr/>
          <a:lstStyle/>
          <a:p>
            <a:r>
              <a:rPr lang="en-US" altLang="zh-CN" dirty="0"/>
              <a:t>KSC LC-39A(Highest Success Rate)</a:t>
            </a:r>
            <a:endParaRPr lang="zh-CN" altLang="en-US" dirty="0"/>
          </a:p>
        </p:txBody>
      </p:sp>
      <p:pic>
        <p:nvPicPr>
          <p:cNvPr id="5" name="内容占位符 4">
            <a:extLst>
              <a:ext uri="{FF2B5EF4-FFF2-40B4-BE49-F238E27FC236}">
                <a16:creationId xmlns:a16="http://schemas.microsoft.com/office/drawing/2014/main" id="{69D95AC1-736B-58A7-3E5D-6D68A63F16E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91477" y="1882775"/>
            <a:ext cx="8621846" cy="4351338"/>
          </a:xfrm>
        </p:spPr>
      </p:pic>
    </p:spTree>
    <p:extLst>
      <p:ext uri="{BB962C8B-B14F-4D97-AF65-F5344CB8AC3E}">
        <p14:creationId xmlns:p14="http://schemas.microsoft.com/office/powerpoint/2010/main" val="5459649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EFD3B8-B538-A0DA-DA25-A911A1E9B444}"/>
              </a:ext>
            </a:extLst>
          </p:cNvPr>
          <p:cNvSpPr>
            <a:spLocks noGrp="1"/>
          </p:cNvSpPr>
          <p:nvPr>
            <p:ph type="title"/>
          </p:nvPr>
        </p:nvSpPr>
        <p:spPr/>
        <p:txBody>
          <a:bodyPr/>
          <a:lstStyle/>
          <a:p>
            <a:r>
              <a:rPr lang="en-US" altLang="zh-CN" dirty="0"/>
              <a:t>CCAFS SLC-40</a:t>
            </a:r>
            <a:endParaRPr lang="zh-CN" altLang="en-US" dirty="0"/>
          </a:p>
        </p:txBody>
      </p:sp>
      <p:pic>
        <p:nvPicPr>
          <p:cNvPr id="5" name="内容占位符 4">
            <a:extLst>
              <a:ext uri="{FF2B5EF4-FFF2-40B4-BE49-F238E27FC236}">
                <a16:creationId xmlns:a16="http://schemas.microsoft.com/office/drawing/2014/main" id="{749EAFDD-B44F-9A31-0D7D-289AD24F1C2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85077" y="1851025"/>
            <a:ext cx="8621846" cy="4351338"/>
          </a:xfrm>
        </p:spPr>
      </p:pic>
    </p:spTree>
    <p:extLst>
      <p:ext uri="{BB962C8B-B14F-4D97-AF65-F5344CB8AC3E}">
        <p14:creationId xmlns:p14="http://schemas.microsoft.com/office/powerpoint/2010/main" val="21874241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3F4C77-2AED-3E6B-E3E3-B4460DBE9928}"/>
              </a:ext>
            </a:extLst>
          </p:cNvPr>
          <p:cNvSpPr>
            <a:spLocks noGrp="1"/>
          </p:cNvSpPr>
          <p:nvPr>
            <p:ph type="title"/>
          </p:nvPr>
        </p:nvSpPr>
        <p:spPr>
          <a:xfrm>
            <a:off x="919480" y="2766218"/>
            <a:ext cx="10515600" cy="1328262"/>
          </a:xfrm>
        </p:spPr>
        <p:txBody>
          <a:bodyPr>
            <a:normAutofit/>
          </a:bodyPr>
          <a:lstStyle/>
          <a:p>
            <a:pPr algn="ctr"/>
            <a:r>
              <a:rPr lang="en-US" altLang="zh-CN" b="1" dirty="0"/>
              <a:t>Classification model by machine learning</a:t>
            </a:r>
            <a:br>
              <a:rPr lang="en-US" altLang="zh-CN" dirty="0"/>
            </a:br>
            <a:endParaRPr lang="zh-CN" altLang="en-US" dirty="0"/>
          </a:p>
        </p:txBody>
      </p:sp>
    </p:spTree>
    <p:extLst>
      <p:ext uri="{BB962C8B-B14F-4D97-AF65-F5344CB8AC3E}">
        <p14:creationId xmlns:p14="http://schemas.microsoft.com/office/powerpoint/2010/main" val="17495149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7804A3-FA97-7D94-9609-CBB2FE0EDDA9}"/>
              </a:ext>
            </a:extLst>
          </p:cNvPr>
          <p:cNvSpPr>
            <a:spLocks noGrp="1"/>
          </p:cNvSpPr>
          <p:nvPr>
            <p:ph type="title"/>
          </p:nvPr>
        </p:nvSpPr>
        <p:spPr>
          <a:xfrm>
            <a:off x="838200" y="365125"/>
            <a:ext cx="10515600" cy="2306955"/>
          </a:xfrm>
        </p:spPr>
        <p:txBody>
          <a:bodyPr/>
          <a:lstStyle/>
          <a:p>
            <a:r>
              <a:rPr lang="en-US" altLang="zh-CN" dirty="0"/>
              <a:t>Model Choosing</a:t>
            </a:r>
            <a:br>
              <a:rPr lang="en-US" altLang="zh-CN" dirty="0"/>
            </a:br>
            <a:r>
              <a:rPr lang="en-US" altLang="zh-CN" dirty="0"/>
              <a:t>Accuracy of 4 different models</a:t>
            </a:r>
            <a:br>
              <a:rPr lang="en-US" altLang="zh-CN" dirty="0"/>
            </a:br>
            <a:endParaRPr lang="zh-CN" altLang="en-US" dirty="0"/>
          </a:p>
        </p:txBody>
      </p:sp>
      <p:graphicFrame>
        <p:nvGraphicFramePr>
          <p:cNvPr id="6" name="内容占位符 5">
            <a:extLst>
              <a:ext uri="{FF2B5EF4-FFF2-40B4-BE49-F238E27FC236}">
                <a16:creationId xmlns:a16="http://schemas.microsoft.com/office/drawing/2014/main" id="{1AA35ABB-B67D-66E7-D521-4F1110C68A3F}"/>
              </a:ext>
            </a:extLst>
          </p:cNvPr>
          <p:cNvGraphicFramePr>
            <a:graphicFrameLocks noGrp="1"/>
          </p:cNvGraphicFramePr>
          <p:nvPr>
            <p:ph idx="1"/>
            <p:extLst>
              <p:ext uri="{D42A27DB-BD31-4B8C-83A1-F6EECF244321}">
                <p14:modId xmlns:p14="http://schemas.microsoft.com/office/powerpoint/2010/main" val="1208666596"/>
              </p:ext>
            </p:extLst>
          </p:nvPr>
        </p:nvGraphicFramePr>
        <p:xfrm>
          <a:off x="3205480" y="2306320"/>
          <a:ext cx="5781040" cy="2952336"/>
        </p:xfrm>
        <a:graphic>
          <a:graphicData uri="http://schemas.openxmlformats.org/drawingml/2006/table">
            <a:tbl>
              <a:tblPr>
                <a:tableStyleId>{5C22544A-7EE6-4342-B048-85BDC9FD1C3A}</a:tableStyleId>
              </a:tblPr>
              <a:tblGrid>
                <a:gridCol w="3143088">
                  <a:extLst>
                    <a:ext uri="{9D8B030D-6E8A-4147-A177-3AD203B41FA5}">
                      <a16:colId xmlns:a16="http://schemas.microsoft.com/office/drawing/2014/main" val="936272407"/>
                    </a:ext>
                  </a:extLst>
                </a:gridCol>
                <a:gridCol w="2637952">
                  <a:extLst>
                    <a:ext uri="{9D8B030D-6E8A-4147-A177-3AD203B41FA5}">
                      <a16:colId xmlns:a16="http://schemas.microsoft.com/office/drawing/2014/main" val="427327970"/>
                    </a:ext>
                  </a:extLst>
                </a:gridCol>
              </a:tblGrid>
              <a:tr h="858801">
                <a:tc>
                  <a:txBody>
                    <a:bodyPr/>
                    <a:lstStyle/>
                    <a:p>
                      <a:pPr algn="ctr" fontAlgn="b"/>
                      <a:r>
                        <a:rPr lang="en-US" sz="2800" u="none" strike="noStrike">
                          <a:effectLst/>
                        </a:rPr>
                        <a:t>MODEL</a:t>
                      </a:r>
                      <a:endParaRPr lang="en-US" sz="28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b"/>
                </a:tc>
                <a:tc>
                  <a:txBody>
                    <a:bodyPr/>
                    <a:lstStyle/>
                    <a:p>
                      <a:pPr algn="ctr" fontAlgn="b"/>
                      <a:r>
                        <a:rPr lang="en-US" sz="2800" u="none" strike="noStrike">
                          <a:effectLst/>
                        </a:rPr>
                        <a:t>Accuracy</a:t>
                      </a:r>
                      <a:endParaRPr lang="en-US" sz="28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b"/>
                </a:tc>
                <a:extLst>
                  <a:ext uri="{0D108BD9-81ED-4DB2-BD59-A6C34878D82A}">
                    <a16:rowId xmlns:a16="http://schemas.microsoft.com/office/drawing/2014/main" val="2123289573"/>
                  </a:ext>
                </a:extLst>
              </a:tr>
              <a:tr h="650292">
                <a:tc>
                  <a:txBody>
                    <a:bodyPr/>
                    <a:lstStyle/>
                    <a:p>
                      <a:pPr algn="ctr" fontAlgn="b"/>
                      <a:r>
                        <a:rPr lang="en-US" sz="2800" u="none" strike="noStrike" dirty="0" err="1">
                          <a:effectLst/>
                        </a:rPr>
                        <a:t>LogisticRegression</a:t>
                      </a:r>
                      <a:endParaRPr lang="en-US" sz="2800" b="0"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marB="0" anchor="b"/>
                </a:tc>
                <a:tc>
                  <a:txBody>
                    <a:bodyPr/>
                    <a:lstStyle/>
                    <a:p>
                      <a:pPr algn="ctr" fontAlgn="ctr"/>
                      <a:r>
                        <a:rPr lang="en-US" altLang="zh-CN" sz="2800" u="none" strike="noStrike">
                          <a:effectLst/>
                        </a:rPr>
                        <a:t>0.84642857</a:t>
                      </a:r>
                      <a:endParaRPr lang="en-US" altLang="zh-CN" sz="2800" b="0" i="0" u="none" strike="noStrike">
                        <a:solidFill>
                          <a:srgbClr val="000000"/>
                        </a:solidFill>
                        <a:effectLst/>
                        <a:latin typeface="Courier New" panose="02070309020205020404" pitchFamily="49" charset="0"/>
                        <a:ea typeface="等线" panose="02010600030101010101" pitchFamily="2" charset="-122"/>
                      </a:endParaRPr>
                    </a:p>
                  </a:txBody>
                  <a:tcPr marL="6350" marR="6350" marT="6350" marB="0" anchor="ctr"/>
                </a:tc>
                <a:extLst>
                  <a:ext uri="{0D108BD9-81ED-4DB2-BD59-A6C34878D82A}">
                    <a16:rowId xmlns:a16="http://schemas.microsoft.com/office/drawing/2014/main" val="1183812255"/>
                  </a:ext>
                </a:extLst>
              </a:tr>
              <a:tr h="481081">
                <a:tc>
                  <a:txBody>
                    <a:bodyPr/>
                    <a:lstStyle/>
                    <a:p>
                      <a:pPr algn="ctr" fontAlgn="b"/>
                      <a:r>
                        <a:rPr lang="en-US" sz="2800" u="none" strike="noStrike" dirty="0">
                          <a:effectLst/>
                        </a:rPr>
                        <a:t>SVN</a:t>
                      </a:r>
                      <a:endParaRPr lang="en-US" sz="2800" b="0"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marB="0" anchor="b"/>
                </a:tc>
                <a:tc>
                  <a:txBody>
                    <a:bodyPr/>
                    <a:lstStyle/>
                    <a:p>
                      <a:pPr algn="ctr" fontAlgn="ctr"/>
                      <a:r>
                        <a:rPr lang="en-US" altLang="zh-CN" sz="2800" u="none" strike="noStrike" dirty="0">
                          <a:effectLst/>
                        </a:rPr>
                        <a:t>0.84821429</a:t>
                      </a:r>
                      <a:endParaRPr lang="en-US" altLang="zh-CN" sz="2800" b="0" i="0" u="none" strike="noStrike" dirty="0">
                        <a:solidFill>
                          <a:srgbClr val="000000"/>
                        </a:solidFill>
                        <a:effectLst/>
                        <a:latin typeface="Courier New" panose="02070309020205020404" pitchFamily="49" charset="0"/>
                        <a:ea typeface="等线" panose="02010600030101010101" pitchFamily="2" charset="-122"/>
                      </a:endParaRPr>
                    </a:p>
                  </a:txBody>
                  <a:tcPr marL="6350" marR="6350" marT="6350" marB="0" anchor="ctr"/>
                </a:tc>
                <a:extLst>
                  <a:ext uri="{0D108BD9-81ED-4DB2-BD59-A6C34878D82A}">
                    <a16:rowId xmlns:a16="http://schemas.microsoft.com/office/drawing/2014/main" val="1850009131"/>
                  </a:ext>
                </a:extLst>
              </a:tr>
              <a:tr h="481081">
                <a:tc>
                  <a:txBody>
                    <a:bodyPr/>
                    <a:lstStyle/>
                    <a:p>
                      <a:pPr algn="ctr" fontAlgn="b"/>
                      <a:r>
                        <a:rPr lang="en-US" sz="2800" u="none" strike="noStrike" dirty="0">
                          <a:solidFill>
                            <a:srgbClr val="C00000"/>
                          </a:solidFill>
                          <a:effectLst/>
                        </a:rPr>
                        <a:t>TREE</a:t>
                      </a:r>
                      <a:endParaRPr lang="en-US" sz="2800" b="0" i="0" u="none" strike="noStrike" dirty="0">
                        <a:solidFill>
                          <a:srgbClr val="C00000"/>
                        </a:solidFill>
                        <a:effectLst/>
                        <a:latin typeface="等线" panose="02010600030101010101" pitchFamily="2" charset="-122"/>
                        <a:ea typeface="等线" panose="02010600030101010101" pitchFamily="2" charset="-122"/>
                      </a:endParaRPr>
                    </a:p>
                  </a:txBody>
                  <a:tcPr marL="6350" marR="6350" marT="6350" marB="0" anchor="b"/>
                </a:tc>
                <a:tc>
                  <a:txBody>
                    <a:bodyPr/>
                    <a:lstStyle/>
                    <a:p>
                      <a:pPr algn="ctr" fontAlgn="ctr"/>
                      <a:r>
                        <a:rPr lang="en-US" altLang="zh-CN" sz="2800" u="none" strike="noStrike" dirty="0">
                          <a:solidFill>
                            <a:srgbClr val="C00000"/>
                          </a:solidFill>
                          <a:effectLst/>
                        </a:rPr>
                        <a:t>0.87678571</a:t>
                      </a:r>
                      <a:endParaRPr lang="en-US" altLang="zh-CN" sz="2800" b="0" i="0" u="none" strike="noStrike" dirty="0">
                        <a:solidFill>
                          <a:srgbClr val="C00000"/>
                        </a:solidFill>
                        <a:effectLst/>
                        <a:latin typeface="Courier New" panose="02070309020205020404" pitchFamily="49" charset="0"/>
                        <a:ea typeface="等线" panose="02010600030101010101" pitchFamily="2" charset="-122"/>
                      </a:endParaRPr>
                    </a:p>
                  </a:txBody>
                  <a:tcPr marL="6350" marR="6350" marT="6350" marB="0" anchor="ctr"/>
                </a:tc>
                <a:extLst>
                  <a:ext uri="{0D108BD9-81ED-4DB2-BD59-A6C34878D82A}">
                    <a16:rowId xmlns:a16="http://schemas.microsoft.com/office/drawing/2014/main" val="765651167"/>
                  </a:ext>
                </a:extLst>
              </a:tr>
              <a:tr h="481081">
                <a:tc>
                  <a:txBody>
                    <a:bodyPr/>
                    <a:lstStyle/>
                    <a:p>
                      <a:pPr algn="ctr" fontAlgn="b"/>
                      <a:r>
                        <a:rPr lang="en-US" sz="2800" u="none" strike="noStrike">
                          <a:effectLst/>
                        </a:rPr>
                        <a:t>KNN</a:t>
                      </a:r>
                      <a:endParaRPr lang="en-US" sz="28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b"/>
                </a:tc>
                <a:tc>
                  <a:txBody>
                    <a:bodyPr/>
                    <a:lstStyle/>
                    <a:p>
                      <a:pPr algn="ctr" fontAlgn="ctr"/>
                      <a:r>
                        <a:rPr lang="en-US" altLang="zh-CN" sz="2800" u="none" strike="noStrike" dirty="0">
                          <a:effectLst/>
                        </a:rPr>
                        <a:t>0.84821429</a:t>
                      </a:r>
                      <a:endParaRPr lang="en-US" altLang="zh-CN" sz="2800" b="0" i="0" u="none" strike="noStrike" dirty="0">
                        <a:solidFill>
                          <a:srgbClr val="000000"/>
                        </a:solidFill>
                        <a:effectLst/>
                        <a:latin typeface="Courier New" panose="02070309020205020404" pitchFamily="49" charset="0"/>
                        <a:ea typeface="等线" panose="02010600030101010101" pitchFamily="2" charset="-122"/>
                      </a:endParaRPr>
                    </a:p>
                  </a:txBody>
                  <a:tcPr marL="6350" marR="6350" marT="6350" marB="0" anchor="ctr"/>
                </a:tc>
                <a:extLst>
                  <a:ext uri="{0D108BD9-81ED-4DB2-BD59-A6C34878D82A}">
                    <a16:rowId xmlns:a16="http://schemas.microsoft.com/office/drawing/2014/main" val="3160938895"/>
                  </a:ext>
                </a:extLst>
              </a:tr>
            </a:tbl>
          </a:graphicData>
        </a:graphic>
      </p:graphicFrame>
      <p:sp>
        <p:nvSpPr>
          <p:cNvPr id="3" name="箭头: 右 2">
            <a:extLst>
              <a:ext uri="{FF2B5EF4-FFF2-40B4-BE49-F238E27FC236}">
                <a16:creationId xmlns:a16="http://schemas.microsoft.com/office/drawing/2014/main" id="{FB494ED9-5FEF-0D53-FAAD-86B4539CCB27}"/>
              </a:ext>
            </a:extLst>
          </p:cNvPr>
          <p:cNvSpPr/>
          <p:nvPr/>
        </p:nvSpPr>
        <p:spPr>
          <a:xfrm>
            <a:off x="1767840" y="4216400"/>
            <a:ext cx="1290320" cy="5689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标题 1">
            <a:extLst>
              <a:ext uri="{FF2B5EF4-FFF2-40B4-BE49-F238E27FC236}">
                <a16:creationId xmlns:a16="http://schemas.microsoft.com/office/drawing/2014/main" id="{8D99F745-7CD8-E7C5-A437-4E237186464F}"/>
              </a:ext>
            </a:extLst>
          </p:cNvPr>
          <p:cNvSpPr txBox="1">
            <a:spLocks/>
          </p:cNvSpPr>
          <p:nvPr/>
        </p:nvSpPr>
        <p:spPr>
          <a:xfrm>
            <a:off x="915670" y="5567678"/>
            <a:ext cx="10360660" cy="680721"/>
          </a:xfrm>
          <a:prstGeom prst="rect">
            <a:avLst/>
          </a:prstGeom>
        </p:spPr>
        <p:txBody>
          <a:bodyPr vert="horz" lIns="91440" tIns="45720" rIns="91440" bIns="45720" rtlCol="0" anchor="ctr">
            <a:normAutofit fontScale="5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dirty="0"/>
              <a:t>Obviously Tree has the highest score in the table</a:t>
            </a:r>
            <a:br>
              <a:rPr lang="en-US" altLang="zh-CN" dirty="0"/>
            </a:br>
            <a:endParaRPr lang="zh-CN" altLang="en-US" dirty="0"/>
          </a:p>
        </p:txBody>
      </p:sp>
      <p:sp>
        <p:nvSpPr>
          <p:cNvPr id="7" name="椭圆 6">
            <a:hlinkClick r:id="rId2"/>
            <a:extLst>
              <a:ext uri="{FF2B5EF4-FFF2-40B4-BE49-F238E27FC236}">
                <a16:creationId xmlns:a16="http://schemas.microsoft.com/office/drawing/2014/main" id="{6168EC6B-8189-57D9-D83E-3328118915E4}"/>
              </a:ext>
            </a:extLst>
          </p:cNvPr>
          <p:cNvSpPr/>
          <p:nvPr/>
        </p:nvSpPr>
        <p:spPr>
          <a:xfrm>
            <a:off x="8171642" y="609601"/>
            <a:ext cx="2834640" cy="7432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Link to </a:t>
            </a:r>
            <a:r>
              <a:rPr lang="en-US" altLang="zh-CN" dirty="0" err="1"/>
              <a:t>github</a:t>
            </a:r>
            <a:r>
              <a:rPr lang="en-US" altLang="zh-CN" dirty="0"/>
              <a:t> </a:t>
            </a:r>
          </a:p>
        </p:txBody>
      </p:sp>
    </p:spTree>
    <p:extLst>
      <p:ext uri="{BB962C8B-B14F-4D97-AF65-F5344CB8AC3E}">
        <p14:creationId xmlns:p14="http://schemas.microsoft.com/office/powerpoint/2010/main" val="26815702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3ED56C-37F3-0294-FFAF-14F01B0C5F9B}"/>
              </a:ext>
            </a:extLst>
          </p:cNvPr>
          <p:cNvSpPr>
            <a:spLocks noGrp="1"/>
          </p:cNvSpPr>
          <p:nvPr>
            <p:ph type="title"/>
          </p:nvPr>
        </p:nvSpPr>
        <p:spPr/>
        <p:txBody>
          <a:bodyPr/>
          <a:lstStyle/>
          <a:p>
            <a:r>
              <a:rPr lang="en-US" altLang="zh-CN" dirty="0"/>
              <a:t>Result </a:t>
            </a:r>
            <a:endParaRPr lang="zh-CN" altLang="en-US" dirty="0"/>
          </a:p>
        </p:txBody>
      </p:sp>
      <p:pic>
        <p:nvPicPr>
          <p:cNvPr id="5" name="图片 4">
            <a:extLst>
              <a:ext uri="{FF2B5EF4-FFF2-40B4-BE49-F238E27FC236}">
                <a16:creationId xmlns:a16="http://schemas.microsoft.com/office/drawing/2014/main" id="{511CE042-412D-2CC8-E5E4-FB38088A6D65}"/>
              </a:ext>
            </a:extLst>
          </p:cNvPr>
          <p:cNvPicPr>
            <a:picLocks noChangeAspect="1"/>
          </p:cNvPicPr>
          <p:nvPr/>
        </p:nvPicPr>
        <p:blipFill>
          <a:blip r:embed="rId2"/>
          <a:stretch>
            <a:fillRect/>
          </a:stretch>
        </p:blipFill>
        <p:spPr>
          <a:xfrm>
            <a:off x="5564187" y="2131328"/>
            <a:ext cx="5875973" cy="4361547"/>
          </a:xfrm>
          <a:prstGeom prst="rect">
            <a:avLst/>
          </a:prstGeom>
        </p:spPr>
      </p:pic>
      <p:pic>
        <p:nvPicPr>
          <p:cNvPr id="4" name="图片 3">
            <a:extLst>
              <a:ext uri="{FF2B5EF4-FFF2-40B4-BE49-F238E27FC236}">
                <a16:creationId xmlns:a16="http://schemas.microsoft.com/office/drawing/2014/main" id="{F64D45A0-F4BB-D9B3-CA0D-EA58F13618D6}"/>
              </a:ext>
            </a:extLst>
          </p:cNvPr>
          <p:cNvPicPr>
            <a:picLocks noChangeAspect="1"/>
          </p:cNvPicPr>
          <p:nvPr/>
        </p:nvPicPr>
        <p:blipFill>
          <a:blip r:embed="rId3"/>
          <a:stretch>
            <a:fillRect/>
          </a:stretch>
        </p:blipFill>
        <p:spPr>
          <a:xfrm>
            <a:off x="1590675" y="3746816"/>
            <a:ext cx="2945552" cy="2524759"/>
          </a:xfrm>
          <a:prstGeom prst="rect">
            <a:avLst/>
          </a:prstGeom>
        </p:spPr>
      </p:pic>
      <p:sp>
        <p:nvSpPr>
          <p:cNvPr id="8" name="矩形 7">
            <a:extLst>
              <a:ext uri="{FF2B5EF4-FFF2-40B4-BE49-F238E27FC236}">
                <a16:creationId xmlns:a16="http://schemas.microsoft.com/office/drawing/2014/main" id="{4B7AD03B-8F33-C692-C582-4D99B9F7F832}"/>
              </a:ext>
            </a:extLst>
          </p:cNvPr>
          <p:cNvSpPr/>
          <p:nvPr/>
        </p:nvSpPr>
        <p:spPr>
          <a:xfrm>
            <a:off x="838200" y="1508125"/>
            <a:ext cx="4725987" cy="17678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In here, we can see the predictive result which base on the tree algorithm, for more convivence  I put a guide figure to help audiences have understand the Confusion Matrix </a:t>
            </a:r>
            <a:endParaRPr lang="zh-CN" altLang="en-US" dirty="0"/>
          </a:p>
        </p:txBody>
      </p:sp>
      <p:cxnSp>
        <p:nvCxnSpPr>
          <p:cNvPr id="10" name="直接箭头连接符 9">
            <a:extLst>
              <a:ext uri="{FF2B5EF4-FFF2-40B4-BE49-F238E27FC236}">
                <a16:creationId xmlns:a16="http://schemas.microsoft.com/office/drawing/2014/main" id="{90640581-6C5B-39FF-34C6-8D75B33DC913}"/>
              </a:ext>
            </a:extLst>
          </p:cNvPr>
          <p:cNvCxnSpPr>
            <a:cxnSpLocks/>
          </p:cNvCxnSpPr>
          <p:nvPr/>
        </p:nvCxnSpPr>
        <p:spPr>
          <a:xfrm>
            <a:off x="3505200" y="3275965"/>
            <a:ext cx="0" cy="3917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7E0ADF5F-1684-33DF-9CFA-8F899A63EA40}"/>
              </a:ext>
            </a:extLst>
          </p:cNvPr>
          <p:cNvCxnSpPr/>
          <p:nvPr/>
        </p:nvCxnSpPr>
        <p:spPr>
          <a:xfrm>
            <a:off x="4754880" y="5009195"/>
            <a:ext cx="8093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89389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b="1" dirty="0"/>
              <a:t>DISCUSSION</a:t>
            </a:r>
          </a:p>
        </p:txBody>
      </p:sp>
      <p:pic>
        <p:nvPicPr>
          <p:cNvPr id="3" name="Content Placeholder 2">
            <a:extLst>
              <a:ext uri="{FF2B5EF4-FFF2-40B4-BE49-F238E27FC236}">
                <a16:creationId xmlns:a16="http://schemas.microsoft.com/office/drawing/2014/main" id="{22E5FA6B-CA5C-4FB5-AAB3-8260D2EF86C9}"/>
              </a:ext>
            </a:extLst>
          </p:cNvPr>
          <p:cNvPicPr>
            <a:picLocks noGrp="1" noChangeAspect="1"/>
          </p:cNvPicPr>
          <p:nvPr>
            <p:ph sz="half" idx="1"/>
          </p:nvPr>
        </p:nvPicPr>
        <p:blipFill>
          <a:blip r:embed="rId2"/>
          <a:stretch>
            <a:fillRect/>
          </a:stretch>
        </p:blipFill>
        <p:spPr>
          <a:xfrm>
            <a:off x="1253331" y="1825625"/>
            <a:ext cx="4351338" cy="4351338"/>
          </a:xfrm>
          <a:prstGeom prst="rect">
            <a:avLst/>
          </a:prstGeom>
          <a:noFill/>
        </p:spPr>
      </p:pic>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6096000" y="843438"/>
            <a:ext cx="5181600" cy="5171123"/>
          </a:xfrm>
        </p:spPr>
        <p:txBody>
          <a:bodyPr>
            <a:normAutofit/>
          </a:bodyPr>
          <a:lstStyle/>
          <a:p>
            <a:r>
              <a:rPr lang="en-US" dirty="0"/>
              <a:t>In this case</a:t>
            </a:r>
          </a:p>
          <a:p>
            <a:r>
              <a:rPr lang="en-US" dirty="0"/>
              <a:t>we found </a:t>
            </a:r>
          </a:p>
          <a:p>
            <a:pPr marL="514350" indent="-514350">
              <a:buAutoNum type="arabicPeriod"/>
            </a:pPr>
            <a:r>
              <a:rPr lang="en-US" altLang="zh-CN" dirty="0"/>
              <a:t>Orbit GEO,HEO,SSO,ES-L1 have the best Success Rate</a:t>
            </a:r>
          </a:p>
          <a:p>
            <a:pPr marL="514350" indent="-514350">
              <a:buAutoNum type="arabicPeriod"/>
            </a:pPr>
            <a:r>
              <a:rPr lang="en-US" altLang="zh-CN" dirty="0"/>
              <a:t>Success Rate is generally increasing in 2010-2020</a:t>
            </a:r>
          </a:p>
          <a:p>
            <a:pPr marL="514350" indent="-514350">
              <a:buAutoNum type="arabicPeriod"/>
            </a:pPr>
            <a:r>
              <a:rPr lang="en-US" altLang="zh-CN" dirty="0"/>
              <a:t>KSC LC-39A has the most successful launches</a:t>
            </a:r>
          </a:p>
          <a:p>
            <a:pPr marL="514350" indent="-514350">
              <a:buAutoNum type="arabicPeriod"/>
            </a:pPr>
            <a:r>
              <a:rPr lang="en-US" altLang="zh-CN" dirty="0"/>
              <a:t>Tree Classifier algorithm is the best predictor.</a:t>
            </a:r>
          </a:p>
          <a:p>
            <a:pPr marL="0" indent="0">
              <a:buNone/>
            </a:pPr>
            <a:r>
              <a:rPr lang="en-US" altLang="zh-CN" dirty="0"/>
              <a:t> </a:t>
            </a:r>
          </a:p>
          <a:p>
            <a:pPr marL="514350" indent="-514350">
              <a:buAutoNum type="arabicPeriod"/>
            </a:pPr>
            <a:endParaRPr lang="en-US" dirty="0"/>
          </a:p>
        </p:txBody>
      </p:sp>
    </p:spTree>
    <p:extLst>
      <p:ext uri="{BB962C8B-B14F-4D97-AF65-F5344CB8AC3E}">
        <p14:creationId xmlns:p14="http://schemas.microsoft.com/office/powerpoint/2010/main" val="21611305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33926" y="304965"/>
            <a:ext cx="8565109" cy="1325563"/>
          </a:xfrm>
        </p:spPr>
        <p:txBody>
          <a:bodyPr anchor="ctr">
            <a:normAutofit/>
          </a:bodyPr>
          <a:lstStyle/>
          <a:p>
            <a:r>
              <a:rPr lang="en-US" altLang="zh-CN" b="0" i="0" dirty="0">
                <a:solidFill>
                  <a:srgbClr val="212529"/>
                </a:solidFill>
                <a:effectLst/>
                <a:latin typeface="-apple-system"/>
              </a:rPr>
              <a:t>Executive Summary</a:t>
            </a:r>
            <a:r>
              <a:rPr lang="en-US" dirty="0"/>
              <a:t>(Process)</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1825624"/>
            <a:ext cx="7068725" cy="4465447"/>
          </a:xfrm>
        </p:spPr>
        <p:txBody>
          <a:bodyPr>
            <a:normAutofit/>
          </a:bodyPr>
          <a:lstStyle/>
          <a:p>
            <a:r>
              <a:rPr lang="en-US" altLang="zh-CN" dirty="0"/>
              <a:t>Data collection  </a:t>
            </a:r>
          </a:p>
          <a:p>
            <a:r>
              <a:rPr lang="en-US" altLang="zh-CN" dirty="0"/>
              <a:t>Data wrangling </a:t>
            </a:r>
          </a:p>
          <a:p>
            <a:r>
              <a:rPr lang="en-US" altLang="zh-CN" dirty="0"/>
              <a:t>EDA with data visualization </a:t>
            </a:r>
          </a:p>
          <a:p>
            <a:r>
              <a:rPr lang="en-US" altLang="zh-CN" dirty="0"/>
              <a:t>EDA with SQL </a:t>
            </a:r>
          </a:p>
          <a:p>
            <a:r>
              <a:rPr lang="en-US" altLang="zh-CN" dirty="0"/>
              <a:t>Building an interactive map with Folium  </a:t>
            </a:r>
          </a:p>
          <a:p>
            <a:r>
              <a:rPr lang="en-US" altLang="zh-CN" dirty="0"/>
              <a:t>Building a Dashboard with </a:t>
            </a:r>
            <a:r>
              <a:rPr lang="en-US" altLang="zh-CN" dirty="0" err="1"/>
              <a:t>Plotly</a:t>
            </a:r>
            <a:r>
              <a:rPr lang="en-US" altLang="zh-CN" dirty="0"/>
              <a:t> Dash </a:t>
            </a:r>
          </a:p>
          <a:p>
            <a:r>
              <a:rPr lang="en-US" altLang="zh-CN" dirty="0"/>
              <a:t>Predictive analysis  BY machine learning</a:t>
            </a:r>
            <a:endParaRPr lang="en-US" dirty="0"/>
          </a:p>
        </p:txBody>
      </p:sp>
      <p:pic>
        <p:nvPicPr>
          <p:cNvPr id="5" name="Picture 4">
            <a:extLst>
              <a:ext uri="{FF2B5EF4-FFF2-40B4-BE49-F238E27FC236}">
                <a16:creationId xmlns:a16="http://schemas.microsoft.com/office/drawing/2014/main" id="{65078B9B-93A7-4517-9E78-2F5C028F2238}"/>
              </a:ext>
            </a:extLst>
          </p:cNvPr>
          <p:cNvPicPr>
            <a:picLocks noChangeAspect="1"/>
          </p:cNvPicPr>
          <p:nvPr/>
        </p:nvPicPr>
        <p:blipFill>
          <a:blip r:embed="rId3"/>
          <a:stretch>
            <a:fillRect/>
          </a:stretch>
        </p:blipFill>
        <p:spPr>
          <a:xfrm>
            <a:off x="1090494" y="2302762"/>
            <a:ext cx="3194581" cy="3194581"/>
          </a:xfrm>
          <a:prstGeom prst="rect">
            <a:avLst/>
          </a:prstGeom>
        </p:spPr>
      </p:pic>
    </p:spTree>
    <p:extLst>
      <p:ext uri="{BB962C8B-B14F-4D97-AF65-F5344CB8AC3E}">
        <p14:creationId xmlns:p14="http://schemas.microsoft.com/office/powerpoint/2010/main" val="15132955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33926" y="304965"/>
            <a:ext cx="8565109" cy="1325563"/>
          </a:xfrm>
        </p:spPr>
        <p:txBody>
          <a:bodyPr anchor="ctr">
            <a:normAutofit/>
          </a:bodyPr>
          <a:lstStyle/>
          <a:p>
            <a:r>
              <a:rPr lang="en-US" dirty="0"/>
              <a:t>Results</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372564" y="3273724"/>
            <a:ext cx="7068725" cy="1252656"/>
          </a:xfrm>
        </p:spPr>
        <p:txBody>
          <a:bodyPr>
            <a:normAutofit/>
          </a:bodyPr>
          <a:lstStyle/>
          <a:p>
            <a:r>
              <a:rPr lang="en-US" dirty="0"/>
              <a:t>Data analysis result</a:t>
            </a:r>
          </a:p>
          <a:p>
            <a:r>
              <a:rPr lang="en-US" dirty="0"/>
              <a:t>Predictive result</a:t>
            </a:r>
          </a:p>
          <a:p>
            <a:endParaRPr lang="en-US" dirty="0"/>
          </a:p>
        </p:txBody>
      </p:sp>
      <p:pic>
        <p:nvPicPr>
          <p:cNvPr id="5" name="Picture 4">
            <a:extLst>
              <a:ext uri="{FF2B5EF4-FFF2-40B4-BE49-F238E27FC236}">
                <a16:creationId xmlns:a16="http://schemas.microsoft.com/office/drawing/2014/main" id="{65078B9B-93A7-4517-9E78-2F5C028F2238}"/>
              </a:ext>
            </a:extLst>
          </p:cNvPr>
          <p:cNvPicPr>
            <a:picLocks noChangeAspect="1"/>
          </p:cNvPicPr>
          <p:nvPr/>
        </p:nvPicPr>
        <p:blipFill>
          <a:blip r:embed="rId3"/>
          <a:stretch>
            <a:fillRect/>
          </a:stretch>
        </p:blipFill>
        <p:spPr>
          <a:xfrm>
            <a:off x="1090494" y="2302762"/>
            <a:ext cx="3194581" cy="3194581"/>
          </a:xfrm>
          <a:prstGeom prst="rect">
            <a:avLst/>
          </a:prstGeom>
        </p:spPr>
      </p:pic>
    </p:spTree>
    <p:extLst>
      <p:ext uri="{BB962C8B-B14F-4D97-AF65-F5344CB8AC3E}">
        <p14:creationId xmlns:p14="http://schemas.microsoft.com/office/powerpoint/2010/main" val="17123820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70021" y="365125"/>
            <a:ext cx="7647865" cy="1325563"/>
          </a:xfrm>
        </p:spPr>
        <p:txBody>
          <a:bodyPr anchor="ctr">
            <a:normAutofit/>
          </a:bodyPr>
          <a:lstStyle/>
          <a:p>
            <a:r>
              <a:rPr lang="en-US" dirty="0"/>
              <a:t>INTRODUCTION</a:t>
            </a:r>
          </a:p>
        </p:txBody>
      </p:sp>
      <p:pic>
        <p:nvPicPr>
          <p:cNvPr id="4" name="Picture 3">
            <a:extLst>
              <a:ext uri="{FF2B5EF4-FFF2-40B4-BE49-F238E27FC236}">
                <a16:creationId xmlns:a16="http://schemas.microsoft.com/office/drawing/2014/main" id="{EE158731-59BB-48A2-A901-D7C35E91BA10}"/>
              </a:ext>
            </a:extLst>
          </p:cNvPr>
          <p:cNvPicPr>
            <a:picLocks noChangeAspect="1"/>
          </p:cNvPicPr>
          <p:nvPr/>
        </p:nvPicPr>
        <p:blipFill>
          <a:blip r:embed="rId2"/>
          <a:stretch>
            <a:fillRect/>
          </a:stretch>
        </p:blipFill>
        <p:spPr>
          <a:xfrm>
            <a:off x="994347" y="2262036"/>
            <a:ext cx="3054361" cy="3054361"/>
          </a:xfrm>
          <a:prstGeom prst="rect">
            <a:avLst/>
          </a:prstGeom>
        </p:spPr>
      </p:pic>
      <p:sp>
        <p:nvSpPr>
          <p:cNvPr id="5" name="Content Placeholder 2">
            <a:extLst>
              <a:ext uri="{FF2B5EF4-FFF2-40B4-BE49-F238E27FC236}">
                <a16:creationId xmlns:a16="http://schemas.microsoft.com/office/drawing/2014/main" id="{DC710A13-9821-054D-8648-FB592F1CDDDF}"/>
              </a:ext>
            </a:extLst>
          </p:cNvPr>
          <p:cNvSpPr txBox="1">
            <a:spLocks/>
          </p:cNvSpPr>
          <p:nvPr/>
        </p:nvSpPr>
        <p:spPr>
          <a:xfrm>
            <a:off x="4285075" y="1825625"/>
            <a:ext cx="7068725" cy="43513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dirty="0">
                <a:solidFill>
                  <a:schemeClr val="tx1"/>
                </a:solidFill>
              </a:rPr>
              <a:t>Background</a:t>
            </a:r>
          </a:p>
          <a:p>
            <a:pPr marL="0" indent="0">
              <a:buNone/>
            </a:pPr>
            <a:r>
              <a:rPr lang="en-US" dirty="0">
                <a:solidFill>
                  <a:schemeClr val="tx1"/>
                </a:solidFill>
              </a:rPr>
              <a:t>Base on the information that post on the Wikipedia, tony of the info would be found including cost of the Falcon, success Rate etc. Which help us to find the difference between Space X and other project(company). </a:t>
            </a:r>
          </a:p>
          <a:p>
            <a:r>
              <a:rPr lang="en-US" dirty="0">
                <a:solidFill>
                  <a:schemeClr val="tx1"/>
                </a:solidFill>
              </a:rPr>
              <a:t>Question need to solve</a:t>
            </a:r>
          </a:p>
          <a:p>
            <a:pPr marL="0" indent="0">
              <a:buNone/>
            </a:pPr>
            <a:r>
              <a:rPr lang="en-US" dirty="0">
                <a:solidFill>
                  <a:schemeClr val="tx1"/>
                </a:solidFill>
              </a:rPr>
              <a:t>Influence of the Success Rate</a:t>
            </a:r>
          </a:p>
          <a:p>
            <a:pPr marL="0" indent="0">
              <a:buNone/>
            </a:pPr>
            <a:r>
              <a:rPr lang="en-US" dirty="0">
                <a:solidFill>
                  <a:schemeClr val="tx1"/>
                </a:solidFill>
              </a:rPr>
              <a:t>What is the advantage make of the SpaceX have highest Success Rate with lower cost.</a:t>
            </a:r>
          </a:p>
        </p:txBody>
      </p:sp>
    </p:spTree>
    <p:extLst>
      <p:ext uri="{BB962C8B-B14F-4D97-AF65-F5344CB8AC3E}">
        <p14:creationId xmlns:p14="http://schemas.microsoft.com/office/powerpoint/2010/main" val="7106236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3" y="376642"/>
            <a:ext cx="11013707" cy="1325563"/>
          </a:xfrm>
        </p:spPr>
        <p:txBody>
          <a:bodyPr anchor="ctr">
            <a:normAutofit/>
          </a:bodyPr>
          <a:lstStyle/>
          <a:p>
            <a:r>
              <a:rPr lang="en-US" dirty="0"/>
              <a:t>METHODOLOGY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341222" y="1358265"/>
            <a:ext cx="7068725" cy="5012056"/>
          </a:xfrm>
        </p:spPr>
        <p:txBody>
          <a:bodyPr>
            <a:normAutofit lnSpcReduction="10000"/>
          </a:bodyPr>
          <a:lstStyle/>
          <a:p>
            <a:r>
              <a:rPr lang="en-US" altLang="zh-CN" dirty="0"/>
              <a:t>Data collection &amp;</a:t>
            </a:r>
            <a:r>
              <a:rPr lang="en-US" dirty="0"/>
              <a:t> wrangling </a:t>
            </a:r>
          </a:p>
          <a:p>
            <a:pPr marL="0" indent="0">
              <a:buNone/>
            </a:pPr>
            <a:r>
              <a:rPr lang="en-US" dirty="0"/>
              <a:t>-data mining(beautiful Soup)</a:t>
            </a:r>
          </a:p>
          <a:p>
            <a:pPr marL="0" indent="0">
              <a:buNone/>
            </a:pPr>
            <a:r>
              <a:rPr lang="en-US" dirty="0"/>
              <a:t>-data</a:t>
            </a:r>
            <a:r>
              <a:rPr lang="zh-CN" altLang="en-US" dirty="0"/>
              <a:t> </a:t>
            </a:r>
            <a:r>
              <a:rPr lang="en-US" altLang="zh-CN" dirty="0"/>
              <a:t>transfer to DF</a:t>
            </a:r>
          </a:p>
          <a:p>
            <a:pPr marL="0" indent="0">
              <a:buNone/>
            </a:pPr>
            <a:r>
              <a:rPr lang="en-US" dirty="0"/>
              <a:t>-cleaning(organize and keep the variable data)</a:t>
            </a:r>
          </a:p>
          <a:p>
            <a:r>
              <a:rPr lang="en-US" altLang="zh-CN" dirty="0"/>
              <a:t>Visualization</a:t>
            </a:r>
          </a:p>
          <a:p>
            <a:pPr marL="0" indent="0">
              <a:buNone/>
            </a:pPr>
            <a:r>
              <a:rPr lang="en-US" dirty="0"/>
              <a:t>-SQL(query the data w/ condition)</a:t>
            </a:r>
          </a:p>
          <a:p>
            <a:pPr marL="0" indent="0">
              <a:buNone/>
            </a:pPr>
            <a:r>
              <a:rPr lang="en-US" dirty="0"/>
              <a:t>-Plot(Show the relationship between variables)</a:t>
            </a:r>
          </a:p>
          <a:p>
            <a:pPr marL="0" indent="0">
              <a:buNone/>
            </a:pPr>
            <a:r>
              <a:rPr lang="en-US" dirty="0"/>
              <a:t>-Folium and </a:t>
            </a:r>
            <a:r>
              <a:rPr lang="en-US" altLang="zh-CN" dirty="0"/>
              <a:t>Dash</a:t>
            </a:r>
          </a:p>
          <a:p>
            <a:r>
              <a:rPr lang="en-US" altLang="zh-CN" dirty="0"/>
              <a:t>Classification model</a:t>
            </a:r>
          </a:p>
          <a:p>
            <a:pPr marL="0" indent="0">
              <a:buNone/>
            </a:pPr>
            <a:endParaRPr lang="en-US" altLang="zh-CN" dirty="0"/>
          </a:p>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id="{33AE176B-DE78-4B75-AC9E-2A422E82D533}"/>
              </a:ext>
            </a:extLst>
          </p:cNvPr>
          <p:cNvPicPr>
            <a:picLocks noChangeAspect="1"/>
          </p:cNvPicPr>
          <p:nvPr/>
        </p:nvPicPr>
        <p:blipFill>
          <a:blip r:embed="rId2"/>
          <a:stretch>
            <a:fillRect/>
          </a:stretch>
        </p:blipFill>
        <p:spPr>
          <a:xfrm>
            <a:off x="979655" y="1831709"/>
            <a:ext cx="3194581" cy="3194581"/>
          </a:xfrm>
          <a:prstGeom prst="rect">
            <a:avLst/>
          </a:prstGeom>
        </p:spPr>
      </p:pic>
    </p:spTree>
    <p:extLst>
      <p:ext uri="{BB962C8B-B14F-4D97-AF65-F5344CB8AC3E}">
        <p14:creationId xmlns:p14="http://schemas.microsoft.com/office/powerpoint/2010/main" val="4528591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3" y="376642"/>
            <a:ext cx="11054347" cy="1325563"/>
          </a:xfrm>
        </p:spPr>
        <p:txBody>
          <a:bodyPr anchor="ctr">
            <a:normAutofit/>
          </a:bodyPr>
          <a:lstStyle/>
          <a:p>
            <a:r>
              <a:rPr lang="en-US" altLang="zh-CN" b="1" dirty="0"/>
              <a:t>Data collection</a:t>
            </a:r>
            <a:endParaRPr lang="en-US" b="1" dirty="0"/>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305395" y="2414905"/>
            <a:ext cx="6809645" cy="3194581"/>
          </a:xfrm>
        </p:spPr>
        <p:txBody>
          <a:bodyPr>
            <a:normAutofit/>
          </a:bodyPr>
          <a:lstStyle/>
          <a:p>
            <a:r>
              <a:rPr lang="en-US" sz="3200" dirty="0"/>
              <a:t>1 get response from API</a:t>
            </a:r>
          </a:p>
          <a:p>
            <a:r>
              <a:rPr lang="en-US" sz="3200" dirty="0"/>
              <a:t>2 Covert </a:t>
            </a:r>
            <a:r>
              <a:rPr lang="en-US" altLang="zh-CN" sz="3200" dirty="0"/>
              <a:t>response to </a:t>
            </a:r>
            <a:r>
              <a:rPr lang="en-US" altLang="zh-CN" sz="3200" dirty="0" err="1"/>
              <a:t>j.son</a:t>
            </a:r>
            <a:endParaRPr lang="en-US" altLang="zh-CN" sz="3200" dirty="0"/>
          </a:p>
          <a:p>
            <a:r>
              <a:rPr lang="en-US" sz="3200" dirty="0"/>
              <a:t>3 cleaning the data</a:t>
            </a:r>
          </a:p>
          <a:p>
            <a:r>
              <a:rPr lang="en-US" sz="3200" dirty="0"/>
              <a:t>4 transfer the data to DF format</a:t>
            </a:r>
          </a:p>
          <a:p>
            <a:r>
              <a:rPr lang="en-US" sz="3200" dirty="0"/>
              <a:t>5 export to CSV file</a:t>
            </a:r>
          </a:p>
        </p:txBody>
      </p:sp>
      <p:pic>
        <p:nvPicPr>
          <p:cNvPr id="5" name="Picture 4">
            <a:extLst>
              <a:ext uri="{FF2B5EF4-FFF2-40B4-BE49-F238E27FC236}">
                <a16:creationId xmlns:a16="http://schemas.microsoft.com/office/drawing/2014/main" id="{33AE176B-DE78-4B75-AC9E-2A422E82D533}"/>
              </a:ext>
            </a:extLst>
          </p:cNvPr>
          <p:cNvPicPr>
            <a:picLocks noChangeAspect="1"/>
          </p:cNvPicPr>
          <p:nvPr/>
        </p:nvPicPr>
        <p:blipFill>
          <a:blip r:embed="rId2"/>
          <a:stretch>
            <a:fillRect/>
          </a:stretch>
        </p:blipFill>
        <p:spPr>
          <a:xfrm>
            <a:off x="979655" y="1831709"/>
            <a:ext cx="3194581" cy="3194581"/>
          </a:xfrm>
          <a:prstGeom prst="rect">
            <a:avLst/>
          </a:prstGeom>
        </p:spPr>
      </p:pic>
      <p:sp>
        <p:nvSpPr>
          <p:cNvPr id="4" name="椭圆 3">
            <a:hlinkClick r:id="rId3"/>
            <a:extLst>
              <a:ext uri="{FF2B5EF4-FFF2-40B4-BE49-F238E27FC236}">
                <a16:creationId xmlns:a16="http://schemas.microsoft.com/office/drawing/2014/main" id="{3AE182F1-74EF-2FDE-4069-BFB7B36E6907}"/>
              </a:ext>
            </a:extLst>
          </p:cNvPr>
          <p:cNvSpPr/>
          <p:nvPr/>
        </p:nvSpPr>
        <p:spPr>
          <a:xfrm>
            <a:off x="1159625" y="5126480"/>
            <a:ext cx="2834640" cy="711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Link to </a:t>
            </a:r>
            <a:r>
              <a:rPr lang="en-US" altLang="zh-CN" dirty="0" err="1"/>
              <a:t>github</a:t>
            </a:r>
            <a:endParaRPr lang="zh-CN" altLang="en-US" dirty="0"/>
          </a:p>
        </p:txBody>
      </p:sp>
    </p:spTree>
    <p:extLst>
      <p:ext uri="{BB962C8B-B14F-4D97-AF65-F5344CB8AC3E}">
        <p14:creationId xmlns:p14="http://schemas.microsoft.com/office/powerpoint/2010/main" val="33051293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3" y="376642"/>
            <a:ext cx="11054347" cy="1325563"/>
          </a:xfrm>
        </p:spPr>
        <p:txBody>
          <a:bodyPr anchor="ctr">
            <a:normAutofit/>
          </a:bodyPr>
          <a:lstStyle/>
          <a:p>
            <a:r>
              <a:rPr lang="en-US" altLang="zh-CN" b="1" dirty="0"/>
              <a:t>Data Scraping &amp; Wrangling </a:t>
            </a:r>
            <a:endParaRPr lang="en-US" b="1" dirty="0"/>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305395" y="2336801"/>
            <a:ext cx="6809645" cy="3983886"/>
          </a:xfrm>
        </p:spPr>
        <p:txBody>
          <a:bodyPr>
            <a:normAutofit/>
          </a:bodyPr>
          <a:lstStyle/>
          <a:p>
            <a:r>
              <a:rPr lang="en-US" sz="3200" dirty="0"/>
              <a:t>1 get response from API</a:t>
            </a:r>
          </a:p>
          <a:p>
            <a:r>
              <a:rPr lang="en-US" sz="3200" dirty="0"/>
              <a:t>2 create </a:t>
            </a:r>
            <a:r>
              <a:rPr lang="en-US" sz="3200" dirty="0" err="1"/>
              <a:t>BeautifulSoup</a:t>
            </a:r>
            <a:r>
              <a:rPr lang="en-US" sz="3200" dirty="0"/>
              <a:t> Object</a:t>
            </a:r>
          </a:p>
          <a:p>
            <a:r>
              <a:rPr lang="en-US" altLang="zh-CN" sz="3200" dirty="0"/>
              <a:t>3 find the Target table</a:t>
            </a:r>
          </a:p>
          <a:p>
            <a:r>
              <a:rPr lang="en-US" sz="3200" dirty="0"/>
              <a:t>4 extract the data from table</a:t>
            </a:r>
          </a:p>
          <a:p>
            <a:r>
              <a:rPr lang="en-US" sz="3200" dirty="0"/>
              <a:t>5 get the variable data </a:t>
            </a:r>
          </a:p>
          <a:p>
            <a:r>
              <a:rPr lang="en-US" sz="3200" dirty="0"/>
              <a:t>6</a:t>
            </a:r>
            <a:r>
              <a:rPr lang="en-US" altLang="zh-CN" sz="3200" dirty="0"/>
              <a:t> export to CSV file</a:t>
            </a:r>
            <a:endParaRPr lang="en-US" sz="3200" dirty="0"/>
          </a:p>
        </p:txBody>
      </p:sp>
      <p:pic>
        <p:nvPicPr>
          <p:cNvPr id="5" name="Picture 4">
            <a:extLst>
              <a:ext uri="{FF2B5EF4-FFF2-40B4-BE49-F238E27FC236}">
                <a16:creationId xmlns:a16="http://schemas.microsoft.com/office/drawing/2014/main" id="{33AE176B-DE78-4B75-AC9E-2A422E82D533}"/>
              </a:ext>
            </a:extLst>
          </p:cNvPr>
          <p:cNvPicPr>
            <a:picLocks noChangeAspect="1"/>
          </p:cNvPicPr>
          <p:nvPr/>
        </p:nvPicPr>
        <p:blipFill>
          <a:blip r:embed="rId2"/>
          <a:stretch>
            <a:fillRect/>
          </a:stretch>
        </p:blipFill>
        <p:spPr>
          <a:xfrm>
            <a:off x="979655" y="1831709"/>
            <a:ext cx="3194581" cy="3194581"/>
          </a:xfrm>
          <a:prstGeom prst="rect">
            <a:avLst/>
          </a:prstGeom>
        </p:spPr>
      </p:pic>
      <p:sp>
        <p:nvSpPr>
          <p:cNvPr id="4" name="椭圆 3">
            <a:hlinkClick r:id="rId3"/>
            <a:extLst>
              <a:ext uri="{FF2B5EF4-FFF2-40B4-BE49-F238E27FC236}">
                <a16:creationId xmlns:a16="http://schemas.microsoft.com/office/drawing/2014/main" id="{3AE182F1-74EF-2FDE-4069-BFB7B36E6907}"/>
              </a:ext>
            </a:extLst>
          </p:cNvPr>
          <p:cNvSpPr/>
          <p:nvPr/>
        </p:nvSpPr>
        <p:spPr>
          <a:xfrm>
            <a:off x="1076960" y="4670690"/>
            <a:ext cx="2834640" cy="711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Link to </a:t>
            </a:r>
            <a:r>
              <a:rPr lang="en-US" altLang="zh-CN" dirty="0" err="1"/>
              <a:t>github</a:t>
            </a:r>
            <a:r>
              <a:rPr lang="en-US" altLang="zh-CN" dirty="0"/>
              <a:t> for</a:t>
            </a:r>
          </a:p>
          <a:p>
            <a:pPr algn="ctr"/>
            <a:r>
              <a:rPr lang="en-US" altLang="zh-CN" dirty="0"/>
              <a:t>scraping</a:t>
            </a:r>
            <a:endParaRPr lang="zh-CN" altLang="en-US" dirty="0"/>
          </a:p>
        </p:txBody>
      </p:sp>
      <p:sp>
        <p:nvSpPr>
          <p:cNvPr id="6" name="椭圆 5">
            <a:hlinkClick r:id="rId4"/>
            <a:extLst>
              <a:ext uri="{FF2B5EF4-FFF2-40B4-BE49-F238E27FC236}">
                <a16:creationId xmlns:a16="http://schemas.microsoft.com/office/drawing/2014/main" id="{EA5F18D5-C2C2-D210-BDC7-E586E55AEDEF}"/>
              </a:ext>
            </a:extLst>
          </p:cNvPr>
          <p:cNvSpPr/>
          <p:nvPr/>
        </p:nvSpPr>
        <p:spPr>
          <a:xfrm>
            <a:off x="1076960" y="5609486"/>
            <a:ext cx="2834640" cy="711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Link to </a:t>
            </a:r>
            <a:r>
              <a:rPr lang="en-US" altLang="zh-CN" dirty="0" err="1"/>
              <a:t>github</a:t>
            </a:r>
            <a:r>
              <a:rPr lang="en-US" altLang="zh-CN" dirty="0"/>
              <a:t> for Wrangling</a:t>
            </a:r>
            <a:endParaRPr lang="zh-CN" altLang="en-US" dirty="0"/>
          </a:p>
        </p:txBody>
      </p:sp>
    </p:spTree>
    <p:extLst>
      <p:ext uri="{BB962C8B-B14F-4D97-AF65-F5344CB8AC3E}">
        <p14:creationId xmlns:p14="http://schemas.microsoft.com/office/powerpoint/2010/main" val="8774067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3" y="376642"/>
            <a:ext cx="11054347" cy="1325563"/>
          </a:xfrm>
        </p:spPr>
        <p:txBody>
          <a:bodyPr anchor="ctr">
            <a:normAutofit/>
          </a:bodyPr>
          <a:lstStyle/>
          <a:p>
            <a:r>
              <a:rPr lang="en-US" b="1" dirty="0"/>
              <a:t>Data visualization</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305395" y="2414905"/>
            <a:ext cx="6809645" cy="3194581"/>
          </a:xfrm>
        </p:spPr>
        <p:txBody>
          <a:bodyPr>
            <a:normAutofit/>
          </a:bodyPr>
          <a:lstStyle/>
          <a:p>
            <a:r>
              <a:rPr lang="en-US" sz="3200" dirty="0"/>
              <a:t>1 Plot</a:t>
            </a:r>
          </a:p>
          <a:p>
            <a:endParaRPr lang="en-US" sz="3200" dirty="0"/>
          </a:p>
          <a:p>
            <a:r>
              <a:rPr lang="en-US" sz="3200" dirty="0"/>
              <a:t>2 </a:t>
            </a:r>
            <a:r>
              <a:rPr lang="en-US" altLang="zh-CN" sz="3200" dirty="0"/>
              <a:t>SQL</a:t>
            </a:r>
            <a:endParaRPr lang="en-US" sz="3200" dirty="0"/>
          </a:p>
          <a:p>
            <a:endParaRPr lang="en-US" altLang="zh-CN" sz="3200" dirty="0"/>
          </a:p>
          <a:p>
            <a:r>
              <a:rPr lang="en-US" sz="3200" dirty="0"/>
              <a:t>3 Interactive map</a:t>
            </a:r>
          </a:p>
        </p:txBody>
      </p:sp>
      <p:pic>
        <p:nvPicPr>
          <p:cNvPr id="5" name="Picture 4">
            <a:extLst>
              <a:ext uri="{FF2B5EF4-FFF2-40B4-BE49-F238E27FC236}">
                <a16:creationId xmlns:a16="http://schemas.microsoft.com/office/drawing/2014/main" id="{33AE176B-DE78-4B75-AC9E-2A422E82D533}"/>
              </a:ext>
            </a:extLst>
          </p:cNvPr>
          <p:cNvPicPr>
            <a:picLocks noChangeAspect="1"/>
          </p:cNvPicPr>
          <p:nvPr/>
        </p:nvPicPr>
        <p:blipFill>
          <a:blip r:embed="rId2"/>
          <a:stretch>
            <a:fillRect/>
          </a:stretch>
        </p:blipFill>
        <p:spPr>
          <a:xfrm>
            <a:off x="979655" y="1831709"/>
            <a:ext cx="3194581" cy="3194581"/>
          </a:xfrm>
          <a:prstGeom prst="rect">
            <a:avLst/>
          </a:prstGeom>
        </p:spPr>
      </p:pic>
      <p:sp>
        <p:nvSpPr>
          <p:cNvPr id="4" name="椭圆 3">
            <a:hlinkClick r:id="rId3"/>
            <a:extLst>
              <a:ext uri="{FF2B5EF4-FFF2-40B4-BE49-F238E27FC236}">
                <a16:creationId xmlns:a16="http://schemas.microsoft.com/office/drawing/2014/main" id="{3AE182F1-74EF-2FDE-4069-BFB7B36E6907}"/>
              </a:ext>
            </a:extLst>
          </p:cNvPr>
          <p:cNvSpPr/>
          <p:nvPr/>
        </p:nvSpPr>
        <p:spPr>
          <a:xfrm>
            <a:off x="8208057" y="2332723"/>
            <a:ext cx="2834640" cy="5010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Link to </a:t>
            </a:r>
            <a:r>
              <a:rPr lang="en-US" altLang="zh-CN" dirty="0" err="1"/>
              <a:t>github</a:t>
            </a:r>
            <a:r>
              <a:rPr lang="en-US" altLang="zh-CN" dirty="0"/>
              <a:t> </a:t>
            </a:r>
          </a:p>
        </p:txBody>
      </p:sp>
      <p:sp>
        <p:nvSpPr>
          <p:cNvPr id="7" name="椭圆 6">
            <a:hlinkClick r:id="rId4"/>
            <a:extLst>
              <a:ext uri="{FF2B5EF4-FFF2-40B4-BE49-F238E27FC236}">
                <a16:creationId xmlns:a16="http://schemas.microsoft.com/office/drawing/2014/main" id="{1559485B-9288-96C3-3CA9-CBDA2044944D}"/>
              </a:ext>
            </a:extLst>
          </p:cNvPr>
          <p:cNvSpPr/>
          <p:nvPr/>
        </p:nvSpPr>
        <p:spPr>
          <a:xfrm>
            <a:off x="8208057" y="3428999"/>
            <a:ext cx="2834640" cy="5010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Link to </a:t>
            </a:r>
            <a:r>
              <a:rPr lang="en-US" altLang="zh-CN" dirty="0" err="1"/>
              <a:t>github</a:t>
            </a:r>
            <a:r>
              <a:rPr lang="en-US" altLang="zh-CN" dirty="0"/>
              <a:t> </a:t>
            </a:r>
          </a:p>
        </p:txBody>
      </p:sp>
      <p:sp>
        <p:nvSpPr>
          <p:cNvPr id="8" name="椭圆 7">
            <a:hlinkClick r:id="rId5"/>
            <a:extLst>
              <a:ext uri="{FF2B5EF4-FFF2-40B4-BE49-F238E27FC236}">
                <a16:creationId xmlns:a16="http://schemas.microsoft.com/office/drawing/2014/main" id="{0120F966-1EAC-514A-0D1A-43D94016AA90}"/>
              </a:ext>
            </a:extLst>
          </p:cNvPr>
          <p:cNvSpPr/>
          <p:nvPr/>
        </p:nvSpPr>
        <p:spPr>
          <a:xfrm>
            <a:off x="8208057" y="4775782"/>
            <a:ext cx="2834640" cy="5010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Link to </a:t>
            </a:r>
            <a:r>
              <a:rPr lang="en-US" altLang="zh-CN" dirty="0" err="1"/>
              <a:t>github</a:t>
            </a:r>
            <a:r>
              <a:rPr lang="en-US" altLang="zh-CN" dirty="0"/>
              <a:t> </a:t>
            </a:r>
          </a:p>
        </p:txBody>
      </p:sp>
    </p:spTree>
    <p:extLst>
      <p:ext uri="{BB962C8B-B14F-4D97-AF65-F5344CB8AC3E}">
        <p14:creationId xmlns:p14="http://schemas.microsoft.com/office/powerpoint/2010/main" val="328134877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260</TotalTime>
  <Words>477</Words>
  <Application>Microsoft Office PowerPoint</Application>
  <PresentationFormat>宽屏</PresentationFormat>
  <Paragraphs>110</Paragraphs>
  <Slides>25</Slides>
  <Notes>3</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25</vt:i4>
      </vt:variant>
    </vt:vector>
  </HeadingPairs>
  <TitlesOfParts>
    <vt:vector size="32" baseType="lpstr">
      <vt:lpstr>-apple-system</vt:lpstr>
      <vt:lpstr>IBM Plex Mono Text</vt:lpstr>
      <vt:lpstr>等线</vt:lpstr>
      <vt:lpstr>等线 Light</vt:lpstr>
      <vt:lpstr>Arial</vt:lpstr>
      <vt:lpstr>Courier New</vt:lpstr>
      <vt:lpstr>Office 主题​​</vt:lpstr>
      <vt:lpstr>&lt;Capstone-SpaceX&gt;</vt:lpstr>
      <vt:lpstr>PROJECT_OUTLINE</vt:lpstr>
      <vt:lpstr>Executive Summary(Process)</vt:lpstr>
      <vt:lpstr>Results</vt:lpstr>
      <vt:lpstr>INTRODUCTION</vt:lpstr>
      <vt:lpstr>METHODOLOGY</vt:lpstr>
      <vt:lpstr>Data collection</vt:lpstr>
      <vt:lpstr>Data Scraping &amp; Wrangling </vt:lpstr>
      <vt:lpstr>Data visualization</vt:lpstr>
      <vt:lpstr>SQL（key information）</vt:lpstr>
      <vt:lpstr>PowerPoint 演示文稿</vt:lpstr>
      <vt:lpstr>Key information in Plot </vt:lpstr>
      <vt:lpstr>Interactive map by folium(key Information)</vt:lpstr>
      <vt:lpstr>The successful launch (green) and fail(red)</vt:lpstr>
      <vt:lpstr>Launch site Traffic Condition</vt:lpstr>
      <vt:lpstr>DASHBOARD</vt:lpstr>
      <vt:lpstr>Overall</vt:lpstr>
      <vt:lpstr>CCAFS LC-40 </vt:lpstr>
      <vt:lpstr>VAFB SLC-4E</vt:lpstr>
      <vt:lpstr>KSC LC-39A(Highest Success Rate)</vt:lpstr>
      <vt:lpstr>CCAFS SLC-40</vt:lpstr>
      <vt:lpstr>Classification model by machine learning </vt:lpstr>
      <vt:lpstr>Model Choosing Accuracy of 4 different models </vt:lpstr>
      <vt:lpstr>Result </vt:lpstr>
      <vt:lpstr>DISCUSSION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&lt;Capstone-SpaceX&gt;</dc:title>
  <dc:creator>mao ken</dc:creator>
  <cp:lastModifiedBy>mao ken</cp:lastModifiedBy>
  <cp:revision>5</cp:revision>
  <cp:lastPrinted>2022-05-14T14:30:34Z</cp:lastPrinted>
  <dcterms:created xsi:type="dcterms:W3CDTF">2022-05-13T14:17:45Z</dcterms:created>
  <dcterms:modified xsi:type="dcterms:W3CDTF">2022-05-14T14:50:39Z</dcterms:modified>
</cp:coreProperties>
</file>