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9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6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9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1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8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7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8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9601-834C-4A85-B0C9-59B74084F23D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93BD-D141-417F-B4F4-94CDAFB19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reating.co.k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tapp.tea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8196BF9-5AEF-4264-96AE-F1B033E9CB6F}"/>
              </a:ext>
            </a:extLst>
          </p:cNvPr>
          <p:cNvSpPr/>
          <p:nvPr/>
        </p:nvSpPr>
        <p:spPr>
          <a:xfrm>
            <a:off x="395536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21460" y="2983901"/>
            <a:ext cx="554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 smtClean="0"/>
              <a:t>디어</a:t>
            </a:r>
            <a:r>
              <a:rPr lang="ko-KR" altLang="en-US" sz="2400" b="1" dirty="0" smtClean="0"/>
              <a:t> 마이 바디 </a:t>
            </a:r>
            <a:r>
              <a:rPr lang="en-US" altLang="ko-KR" sz="2400" b="1" dirty="0" smtClean="0"/>
              <a:t>(Dear My </a:t>
            </a:r>
            <a:r>
              <a:rPr lang="en-US" altLang="ko-KR" sz="2400" b="1" dirty="0" err="1" smtClean="0"/>
              <a:t>Body_DMB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3AD015-8C7A-4363-BE47-9C4500ECFBC6}"/>
              </a:ext>
            </a:extLst>
          </p:cNvPr>
          <p:cNvSpPr txBox="1"/>
          <p:nvPr/>
        </p:nvSpPr>
        <p:spPr>
          <a:xfrm>
            <a:off x="196183" y="358231"/>
            <a:ext cx="57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sz="2400" dirty="0" err="1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서비스명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아이디어</a:t>
            </a:r>
            <a:endParaRPr lang="ko-KR" altLang="en-US" sz="2400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72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3AD015-8C7A-4363-BE47-9C4500ECFBC6}"/>
              </a:ext>
            </a:extLst>
          </p:cNvPr>
          <p:cNvSpPr txBox="1"/>
          <p:nvPr/>
        </p:nvSpPr>
        <p:spPr>
          <a:xfrm>
            <a:off x="196183" y="358231"/>
            <a:ext cx="57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서비스 리서치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: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식단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건강 관리</a:t>
            </a:r>
            <a:endParaRPr lang="ko-KR" altLang="en-US" sz="2400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8196BF9-5AEF-4264-96AE-F1B033E9CB6F}"/>
              </a:ext>
            </a:extLst>
          </p:cNvPr>
          <p:cNvSpPr/>
          <p:nvPr/>
        </p:nvSpPr>
        <p:spPr>
          <a:xfrm>
            <a:off x="395536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28" y="3645024"/>
            <a:ext cx="4670376" cy="283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25" y="2060848"/>
            <a:ext cx="6121781" cy="229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64950" y="1331476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정기 식단 프로그램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그리팅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728404" y="1700808"/>
            <a:ext cx="19752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hlinkClick r:id="rId4"/>
              </a:rPr>
              <a:t>https://www.greating.co.kr/</a:t>
            </a:r>
            <a:endParaRPr lang="en-US" altLang="ko-KR" sz="1050" b="1" dirty="0" smtClean="0"/>
          </a:p>
          <a:p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780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3AD015-8C7A-4363-BE47-9C4500ECFBC6}"/>
              </a:ext>
            </a:extLst>
          </p:cNvPr>
          <p:cNvSpPr txBox="1"/>
          <p:nvPr/>
        </p:nvSpPr>
        <p:spPr>
          <a:xfrm>
            <a:off x="196183" y="358231"/>
            <a:ext cx="538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서비스 리서치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: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식단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건강 관리</a:t>
            </a:r>
            <a:endParaRPr lang="ko-KR" altLang="en-US" sz="2400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8196BF9-5AEF-4264-96AE-F1B033E9CB6F}"/>
              </a:ext>
            </a:extLst>
          </p:cNvPr>
          <p:cNvSpPr/>
          <p:nvPr/>
        </p:nvSpPr>
        <p:spPr>
          <a:xfrm>
            <a:off x="395536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55776" y="1331476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식단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건강 관리 행동 심리 솔루션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눔</a:t>
            </a:r>
            <a:endParaRPr lang="ko-KR" altLang="en-US" b="1" dirty="0"/>
          </a:p>
        </p:txBody>
      </p:sp>
      <p:pic>
        <p:nvPicPr>
          <p:cNvPr id="5122" name="Picture 2" descr="눔, 온라인 1:1 PT 서비스 &quot;눔 플래티넘&quot; 서비스 런칭 - be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33" y="2204864"/>
            <a:ext cx="751187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5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8196BF9-5AEF-4264-96AE-F1B033E9CB6F}"/>
              </a:ext>
            </a:extLst>
          </p:cNvPr>
          <p:cNvSpPr/>
          <p:nvPr/>
        </p:nvSpPr>
        <p:spPr>
          <a:xfrm>
            <a:off x="395536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1772816"/>
            <a:ext cx="618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식단 기록에서 영양 성분 분석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영양사 </a:t>
            </a:r>
            <a:r>
              <a:rPr lang="ko-KR" altLang="en-US" b="1" dirty="0" err="1" smtClean="0"/>
              <a:t>코칭까지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스프린트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44" y="2709630"/>
            <a:ext cx="6351952" cy="3417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57797" y="2204863"/>
            <a:ext cx="216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hlinkClick r:id="rId3"/>
              </a:rPr>
              <a:t>https://www.sprintapp.team/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3AD015-8C7A-4363-BE47-9C4500ECFBC6}"/>
              </a:ext>
            </a:extLst>
          </p:cNvPr>
          <p:cNvSpPr txBox="1"/>
          <p:nvPr/>
        </p:nvSpPr>
        <p:spPr>
          <a:xfrm>
            <a:off x="196183" y="358231"/>
            <a:ext cx="57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서비스 리서치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: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식단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건강 관리</a:t>
            </a:r>
            <a:endParaRPr lang="ko-KR" altLang="en-US" sz="2400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68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93" y="404664"/>
            <a:ext cx="1881114" cy="32703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48" y="404663"/>
            <a:ext cx="1944216" cy="32703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36" y="404664"/>
            <a:ext cx="1954150" cy="327032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47" y="2852936"/>
            <a:ext cx="2178931" cy="38081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6"/>
            <a:ext cx="2203341" cy="38081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1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스크린샷 이미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" y="2708920"/>
            <a:ext cx="2213794" cy="32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81" y="2708920"/>
            <a:ext cx="2073203" cy="32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70" y="2708921"/>
            <a:ext cx="2199570" cy="32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58" y="2708920"/>
            <a:ext cx="2277346" cy="328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8196BF9-5AEF-4264-96AE-F1B033E9CB6F}"/>
              </a:ext>
            </a:extLst>
          </p:cNvPr>
          <p:cNvSpPr/>
          <p:nvPr/>
        </p:nvSpPr>
        <p:spPr>
          <a:xfrm>
            <a:off x="395536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699792" y="1484784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다이어트 맞춤 코치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밸런스 </a:t>
            </a:r>
            <a:r>
              <a:rPr lang="ko-KR" altLang="en-US" b="1" dirty="0" err="1" smtClean="0"/>
              <a:t>프렌즈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23AD015-8C7A-4363-BE47-9C4500ECFBC6}"/>
              </a:ext>
            </a:extLst>
          </p:cNvPr>
          <p:cNvSpPr txBox="1"/>
          <p:nvPr/>
        </p:nvSpPr>
        <p:spPr>
          <a:xfrm>
            <a:off x="196183" y="358231"/>
            <a:ext cx="57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서비스 리서치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: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식단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건강 관리</a:t>
            </a:r>
            <a:endParaRPr lang="ko-KR" altLang="en-US" sz="2400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49" y="2204864"/>
            <a:ext cx="4048332" cy="430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8196BF9-5AEF-4264-96AE-F1B033E9CB6F}"/>
              </a:ext>
            </a:extLst>
          </p:cNvPr>
          <p:cNvSpPr/>
          <p:nvPr/>
        </p:nvSpPr>
        <p:spPr>
          <a:xfrm>
            <a:off x="395536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1484784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습관 성형 </a:t>
            </a:r>
            <a:r>
              <a:rPr lang="ko-KR" altLang="en-US" b="1" dirty="0" err="1" smtClean="0"/>
              <a:t>코칭</a:t>
            </a:r>
            <a:r>
              <a:rPr lang="ko-KR" altLang="en-US" b="1" dirty="0" smtClean="0"/>
              <a:t> 서비스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마이다노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3AD015-8C7A-4363-BE47-9C4500ECFBC6}"/>
              </a:ext>
            </a:extLst>
          </p:cNvPr>
          <p:cNvSpPr txBox="1"/>
          <p:nvPr/>
        </p:nvSpPr>
        <p:spPr>
          <a:xfrm>
            <a:off x="196183" y="358231"/>
            <a:ext cx="57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서비스 리서치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: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식단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/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건강 관리</a:t>
            </a:r>
            <a:endParaRPr lang="ko-KR" altLang="en-US" sz="2400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8196BF9-5AEF-4264-96AE-F1B033E9CB6F}"/>
              </a:ext>
            </a:extLst>
          </p:cNvPr>
          <p:cNvSpPr/>
          <p:nvPr/>
        </p:nvSpPr>
        <p:spPr>
          <a:xfrm>
            <a:off x="395536" y="391064"/>
            <a:ext cx="109056" cy="39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3226" y="2943586"/>
            <a:ext cx="23839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/>
              <a:t>지인과 함께 목표 달성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en-US" altLang="ko-KR" sz="1400" b="1" dirty="0" smtClean="0"/>
              <a:t>Competition 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 smtClean="0"/>
              <a:t>식단 목표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운동 목표</a:t>
            </a:r>
            <a:endParaRPr lang="en-US" altLang="ko-KR" sz="1400" b="1" dirty="0" smtClean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 smtClean="0"/>
              <a:t>SNS </a:t>
            </a:r>
            <a:r>
              <a:rPr lang="ko-KR" altLang="en-US" sz="1400" b="1" dirty="0" smtClean="0"/>
              <a:t>일기 형식으로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지속적 기록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데이터 분석 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3AD015-8C7A-4363-BE47-9C4500ECFBC6}"/>
              </a:ext>
            </a:extLst>
          </p:cNvPr>
          <p:cNvSpPr txBox="1"/>
          <p:nvPr/>
        </p:nvSpPr>
        <p:spPr>
          <a:xfrm>
            <a:off x="196183" y="358231"/>
            <a:ext cx="57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개발 </a:t>
            </a:r>
            <a:r>
              <a:rPr lang="ko-KR" altLang="en-US" sz="2400" dirty="0" err="1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로드맵</a:t>
            </a:r>
            <a:r>
              <a:rPr lang="ko-KR" altLang="en-US" sz="2400" dirty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 </a:t>
            </a:r>
            <a:r>
              <a:rPr lang="en-US" altLang="ko-KR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: </a:t>
            </a:r>
            <a:r>
              <a:rPr lang="ko-KR" altLang="en-US" sz="2400" dirty="0" smtClean="0">
                <a:latin typeface="기아 시그니처 OTF Bold" panose="00000700000000000000" pitchFamily="50" charset="-127"/>
                <a:ea typeface="기아 시그니처 OTF Bold" panose="00000700000000000000" pitchFamily="50" charset="-127"/>
              </a:rPr>
              <a:t>확장 아이디어</a:t>
            </a:r>
            <a:endParaRPr lang="ko-KR" altLang="en-US" sz="2400" dirty="0">
              <a:latin typeface="기아 시그니처 OTF Bold" panose="00000700000000000000" pitchFamily="50" charset="-127"/>
              <a:ea typeface="기아 시그니처 OTF Bold" panose="00000700000000000000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9" b="11754"/>
          <a:stretch/>
        </p:blipFill>
        <p:spPr bwMode="auto">
          <a:xfrm>
            <a:off x="5508104" y="2060848"/>
            <a:ext cx="2184805" cy="35813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8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화면 슬라이드 쇼(4:3)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</dc:creator>
  <cp:lastModifiedBy>수현</cp:lastModifiedBy>
  <cp:revision>4</cp:revision>
  <dcterms:created xsi:type="dcterms:W3CDTF">2021-05-24T01:31:01Z</dcterms:created>
  <dcterms:modified xsi:type="dcterms:W3CDTF">2021-05-24T02:05:56Z</dcterms:modified>
</cp:coreProperties>
</file>