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10DC-CC46-457D-97EA-2A4464E5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C0C59-B412-4DBC-A277-1996C2EF0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E5210-62C6-414D-B4EE-31E3A5E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920F7-EEE6-4A3A-B5F5-F003BDAB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887FF-750B-4E62-93F8-0DF9615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36735-3F95-475B-9B2E-98DBD73F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D1C5E-ED18-4521-88A8-5CE53B631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DEE7B-D1D6-4AA0-9EAB-BF203A5B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76C26-A542-49E9-B170-5D485C5E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0D8-9A17-4404-BAE5-EC2A65D0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1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9DE91-868A-4804-8166-269D8A3C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787DE9-6B3F-4CFA-92F1-64274151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753E1-3F89-45D8-BC7B-7D96386F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D7803-344E-461A-9511-AB8AB0EE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4D0F1-01AF-4295-A1B4-2643EFE0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DEBAF-67FB-4184-B9E5-DA2CD6E8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9FF42-A088-414F-AD93-33A80432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48B64-DDCC-4D5B-B4E8-9E428667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BDD3D-0816-485A-9379-DAD09D1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E86A9-A93D-4B7C-B60B-4876F06C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EF48D-D9E0-4D4E-AB32-73FE1C48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69E5E-BF7B-4DE5-9CF4-2DD7D2F9D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26CF8-FC0B-4C0D-ACD5-FE8A331B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7CEFD-D56D-4A4E-96D8-12DA7EF2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F588F-D96B-4604-915B-2EC06F8F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1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5801B-EBC4-4DA8-88B6-26C12966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EA7D8-92AC-49DB-8F92-D3079213B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171FC-541A-4479-AD36-E0150B81E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60F8F-F2C7-4383-9D54-2831A1D9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47C2E-A3B2-48A4-949A-F9C092A9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D48F0-37B3-4779-8846-C3D144B9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1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89106-99DA-4692-86CC-F981FD26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BBA3-2909-46D7-BDAD-A4FD93E6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8EF00-FE7B-46AB-992C-B2E18A63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145EB0-BBDE-4815-A0EF-5327A9FA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56442-2A56-4555-BD1C-711F211C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C3627E-7E63-4B79-A72B-D9656FAC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B4A20-C064-4125-BC07-417168C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8EBD24-0D20-4513-BF0E-A558E0F4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8E81-FFF1-49F4-B755-2FD11AF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A0247-31E7-43AE-8021-15AD7AE4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A183F-F70B-4A66-95CF-85783620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3556D-3C5B-450E-BE14-BF87ED3F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9A76E-6395-40AC-959A-621C86D1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415A1E-5443-4E8F-9A4A-EC379880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20665-B8E2-48D9-A991-8861AF48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9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A1FE6-CF46-4861-86D0-D9D0155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35708-9DFC-4C0C-82DC-28D3FF03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8F081-FC40-4BE4-8704-91CCC153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158C6-3498-4496-A452-8AC39FD4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1593C9-CAAA-4AD2-8D86-3623F14B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83F38-5A26-4E23-91F4-206A321C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1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565F-8128-4CB7-B395-E2E897E4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6CF015-38A0-48C9-8F90-34EDFF3BC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7AFF2-A019-484B-B36B-74130476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79B9F6-0CB2-413C-97B7-D790F0B6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6C90A-8FFC-4789-9355-24666DDC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EEA33-F0D6-45DE-BCE7-69FEB7BB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F91F02-4C28-4EA6-8D71-8DA98AD3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D48A2-22E5-4741-8112-FC6DD1EF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6CDE6-4883-4EE1-BDF9-329F09BFB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69A1-D120-4A0A-848A-F6FBCE5E8800}" type="datetimeFigureOut">
              <a:rPr lang="ko-KR" altLang="en-US" smtClean="0"/>
              <a:t>2021-07-10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972F8-D91B-43B7-BEA2-186CD0C65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74A85-B400-43A0-B6A0-D02846E2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E0E9-4785-468B-A004-5D379A294E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D72B-8D93-41F4-8CA8-33FF8F149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머신 러닝 </a:t>
            </a:r>
            <a:r>
              <a:rPr lang="en-US" altLang="ko-KR" dirty="0"/>
              <a:t>– </a:t>
            </a:r>
            <a:r>
              <a:rPr lang="ko-KR" altLang="en-US" dirty="0"/>
              <a:t>수치 미분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69C4D4-8E34-4505-80FE-964159164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2021.07.14 AAI Lab. </a:t>
            </a:r>
            <a:r>
              <a:rPr lang="ko-KR" altLang="en-US" dirty="0"/>
              <a:t>세미나</a:t>
            </a:r>
          </a:p>
        </p:txBody>
      </p:sp>
    </p:spTree>
    <p:extLst>
      <p:ext uri="{BB962C8B-B14F-4D97-AF65-F5344CB8AC3E}">
        <p14:creationId xmlns:p14="http://schemas.microsoft.com/office/powerpoint/2010/main" val="110053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126B2-DBCB-4AA2-AB90-B4B80CE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 차분을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B8C92-62D8-4AE2-8EE8-4A66A2CA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오차가 가장 적다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88F0C-F00D-4B44-8427-8C02BD3B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8" y="2329988"/>
            <a:ext cx="6656870" cy="432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D1994-3A8B-4173-A16A-4CC54074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15" y="-129826"/>
            <a:ext cx="10515600" cy="1325563"/>
          </a:xfrm>
        </p:spPr>
        <p:txBody>
          <a:bodyPr/>
          <a:lstStyle/>
          <a:p>
            <a:r>
              <a:rPr lang="ko-KR" altLang="en-US" dirty="0"/>
              <a:t>증명</a:t>
            </a:r>
          </a:p>
        </p:txBody>
      </p:sp>
    </p:spTree>
    <p:extLst>
      <p:ext uri="{BB962C8B-B14F-4D97-AF65-F5344CB8AC3E}">
        <p14:creationId xmlns:p14="http://schemas.microsoft.com/office/powerpoint/2010/main" val="16952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02F7D-284D-40F4-A694-CB2ED984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 차분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FAF08-3E46-4575-B875-B0F35A510E35}"/>
                  </a:ext>
                </a:extLst>
              </p:cNvPr>
              <p:cNvSpPr txBox="1"/>
              <p:nvPr/>
            </p:nvSpPr>
            <p:spPr>
              <a:xfrm>
                <a:off x="6801986" y="1544900"/>
                <a:ext cx="40701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아주 작은 오차가 있으므로 잘 구현되었다고 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FAF08-3E46-4575-B875-B0F35A510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986" y="1544900"/>
                <a:ext cx="4070146" cy="1200329"/>
              </a:xfrm>
              <a:prstGeom prst="rect">
                <a:avLst/>
              </a:prstGeom>
              <a:blipFill>
                <a:blip r:embed="rId2"/>
                <a:stretch>
                  <a:fillRect l="-1349" t="-2030" r="-150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816356-B916-404C-B04F-542BBF62DBCD}"/>
                  </a:ext>
                </a:extLst>
              </p:cNvPr>
              <p:cNvSpPr txBox="1"/>
              <p:nvPr/>
            </p:nvSpPr>
            <p:spPr>
              <a:xfrm>
                <a:off x="6862194" y="3288484"/>
                <a:ext cx="51424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이론적으로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값이 작을수록 오차가 작아지지만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컴퓨터의 계산문제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부동 소수점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때문에 일반적으로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ko-KR" altLang="en-US" dirty="0"/>
                  <a:t> 를 사용하면 좋은 성능을 보인다고 알려져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816356-B916-404C-B04F-542BBF62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194" y="3288484"/>
                <a:ext cx="5142452" cy="1200329"/>
              </a:xfrm>
              <a:prstGeom prst="rect">
                <a:avLst/>
              </a:prstGeom>
              <a:blipFill>
                <a:blip r:embed="rId3"/>
                <a:stretch>
                  <a:fillRect l="-1068" t="-2538" r="-1423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3A7642F-4C68-40B3-B5ED-E482124C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3" y="1544900"/>
            <a:ext cx="6635980" cy="40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23078-15CD-4D7E-BCF1-CF076E0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AFF320-BD32-4ADE-ACEA-367C1DB90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“</a:t>
                </a:r>
                <a:r>
                  <a:rPr lang="en-US" altLang="ko-KR" b="1" dirty="0"/>
                  <a:t>gradient</a:t>
                </a:r>
                <a:r>
                  <a:rPr lang="en-US" altLang="ko-KR" dirty="0"/>
                  <a:t>” or “</a:t>
                </a:r>
                <a:r>
                  <a:rPr lang="en-US" altLang="ko-KR" dirty="0" err="1"/>
                  <a:t>nabla</a:t>
                </a:r>
                <a:r>
                  <a:rPr lang="en-US" altLang="ko-KR" dirty="0"/>
                  <a:t>” or “del” </a:t>
                </a:r>
              </a:p>
              <a:p>
                <a:r>
                  <a:rPr lang="ko-KR" altLang="en-US" dirty="0"/>
                  <a:t>기울기 벡터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연산자는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 로 정의된다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</m:oMath>
                </a14:m>
                <a:r>
                  <a:rPr lang="ko-KR" altLang="en-US" dirty="0"/>
                  <a:t> 는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/>
                  <a:t> 단위 직교 기저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AFF320-BD32-4ADE-ACEA-367C1DB90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7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15E74-C529-416F-9CD5-F0AC73A1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62CA7-C57B-4450-B246-D498F583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다변수</a:t>
            </a:r>
            <a:r>
              <a:rPr lang="ko-KR" altLang="en-US" dirty="0"/>
              <a:t> 함수의 모든 입력 값에서 모든 방향에 대한 순간변화율</a:t>
            </a:r>
            <a:endParaRPr lang="en-US" altLang="ko-KR" dirty="0"/>
          </a:p>
          <a:p>
            <a:r>
              <a:rPr lang="ko-KR" altLang="en-US" dirty="0"/>
              <a:t>특징</a:t>
            </a:r>
            <a:r>
              <a:rPr lang="en-US" altLang="ko-KR" dirty="0"/>
              <a:t>: gradient</a:t>
            </a:r>
            <a:r>
              <a:rPr lang="ko-KR" altLang="en-US" dirty="0"/>
              <a:t>가 가리키는 방향은 순간변화율이 가장 큰 방향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경사가 가장 가파른 방향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산을 오를 때</a:t>
            </a:r>
            <a:r>
              <a:rPr lang="en-US" altLang="ko-KR" dirty="0"/>
              <a:t>(</a:t>
            </a:r>
            <a:r>
              <a:rPr lang="ko-KR" altLang="en-US" dirty="0"/>
              <a:t>내려갈 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r>
              <a:rPr lang="ko-KR" altLang="en-US" dirty="0"/>
              <a:t>의 방향으로 간다면 정상에 가장 빠르게 도착한다</a:t>
            </a:r>
            <a:r>
              <a:rPr lang="en-US" altLang="ko-KR" dirty="0"/>
              <a:t>“ (</a:t>
            </a:r>
            <a:r>
              <a:rPr lang="ko-KR" altLang="en-US" dirty="0"/>
              <a:t>이동거리가 가장 짧다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gradient descent</a:t>
            </a:r>
            <a:r>
              <a:rPr lang="ko-KR" altLang="en-US" dirty="0">
                <a:sym typeface="Wingdings" panose="05000000000000000000" pitchFamily="2" charset="2"/>
              </a:rPr>
              <a:t> 방법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2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84C1D-B211-457A-959F-B0442C95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 </a:t>
            </a:r>
            <a:r>
              <a:rPr lang="ko-KR" altLang="en-US" dirty="0"/>
              <a:t>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3088BA-CD0B-4169-8012-E7D458863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88" y="1573955"/>
            <a:ext cx="5506320" cy="4722070"/>
          </a:xfrm>
        </p:spPr>
      </p:pic>
    </p:spTree>
    <p:extLst>
      <p:ext uri="{BB962C8B-B14F-4D97-AF65-F5344CB8AC3E}">
        <p14:creationId xmlns:p14="http://schemas.microsoft.com/office/powerpoint/2010/main" val="10715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3EA3-F300-4B11-8CAD-57531F08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E63DC-9D99-4353-B78D-77066E02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9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2589-B418-4E6A-BB8A-0AA49263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599E3F-34D1-4C09-928E-55B38CEC46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를 현재 값에서 아주 조금 변화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시키면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값이 변하는 정도를 나타냄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순간변화율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접선의 기울기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미분계수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599E3F-34D1-4C09-928E-55B38CEC4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8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3A3D-7B8F-41B2-9579-88ADD4CD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BE07B2-583C-4552-A61E-0EC2B862E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602"/>
            <a:ext cx="6941807" cy="3483655"/>
          </a:xfrm>
        </p:spPr>
      </p:pic>
    </p:spTree>
    <p:extLst>
      <p:ext uri="{BB962C8B-B14F-4D97-AF65-F5344CB8AC3E}">
        <p14:creationId xmlns:p14="http://schemas.microsoft.com/office/powerpoint/2010/main" val="21512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65F0-D798-4C9A-8746-7EAE3676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FED839-3EBC-45E8-A494-E00290440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다변수 함수에서 각 변수에 따른 함수 값의 변화율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“partial” </a:t>
                </a:r>
                <a:r>
                  <a:rPr lang="ko-KR" altLang="en-US" dirty="0"/>
                  <a:t>이라고 읽음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/>
                  <a:t> //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ko-KR" altLang="en-US" dirty="0" err="1"/>
                  <a:t>편미분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/>
                  <a:t> //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편미분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미분하지 않는 나머지 변수는 </a:t>
                </a:r>
                <a:r>
                  <a:rPr lang="ko-KR" altLang="en-US" dirty="0" err="1"/>
                  <a:t>고정점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상수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로 취급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FED839-3EBC-45E8-A494-E00290440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5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61ED8-DAFE-441A-AE96-DCFB732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해석적 의미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7D8CA1-BB37-425F-B013-DA011B294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824" y="1861720"/>
            <a:ext cx="4517605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28ABB-6A3A-4CBC-9B15-D2CD1D183CE5}"/>
                  </a:ext>
                </a:extLst>
              </p:cNvPr>
              <p:cNvSpPr txBox="1"/>
              <p:nvPr/>
            </p:nvSpPr>
            <p:spPr>
              <a:xfrm>
                <a:off x="348915" y="1861720"/>
                <a:ext cx="4457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28ABB-6A3A-4CBC-9B15-D2CD1D18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5" y="1861720"/>
                <a:ext cx="44577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71ADE9-4931-4F0E-87B0-2A867C653B37}"/>
                  </a:ext>
                </a:extLst>
              </p:cNvPr>
              <p:cNvSpPr txBox="1"/>
              <p:nvPr/>
            </p:nvSpPr>
            <p:spPr>
              <a:xfrm>
                <a:off x="838200" y="2953752"/>
                <a:ext cx="1540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71ADE9-4931-4F0E-87B0-2A867C653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53752"/>
                <a:ext cx="1540358" cy="369332"/>
              </a:xfrm>
              <a:prstGeom prst="rect">
                <a:avLst/>
              </a:prstGeom>
              <a:blipFill>
                <a:blip r:embed="rId4"/>
                <a:stretch>
                  <a:fillRect l="-5556" r="-3175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E3AAF-B77F-45B7-8975-5C787D90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해석적 의미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EFB46F-9FEA-4F67-B5FC-3387F7B0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768" y="1844914"/>
            <a:ext cx="403794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96A37-0336-47C4-81DB-5F661965220C}"/>
                  </a:ext>
                </a:extLst>
              </p:cNvPr>
              <p:cNvSpPr txBox="1"/>
              <p:nvPr/>
            </p:nvSpPr>
            <p:spPr>
              <a:xfrm>
                <a:off x="934452" y="1894973"/>
                <a:ext cx="1540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796A37-0336-47C4-81DB-5F661965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52" y="1894973"/>
                <a:ext cx="1540358" cy="369332"/>
              </a:xfrm>
              <a:prstGeom prst="rect">
                <a:avLst/>
              </a:prstGeom>
              <a:blipFill>
                <a:blip r:embed="rId3"/>
                <a:stretch>
                  <a:fillRect l="-5138" r="-3162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42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4867BA-2B59-4D1D-84F9-E5F5BC32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42" y="1825625"/>
            <a:ext cx="5918272" cy="4139663"/>
          </a:xfrm>
          <a:prstGeom prst="rect">
            <a:avLst/>
          </a:prstGeom>
        </p:spPr>
      </p:pic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F6222668-698B-441A-B764-D3F05AAC5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486" y="1825625"/>
            <a:ext cx="4037946" cy="4351338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FE32F84-E83C-4E64-89BD-3A64492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해석적 의미</a:t>
            </a:r>
          </a:p>
        </p:txBody>
      </p:sp>
    </p:spTree>
    <p:extLst>
      <p:ext uri="{BB962C8B-B14F-4D97-AF65-F5344CB8AC3E}">
        <p14:creationId xmlns:p14="http://schemas.microsoft.com/office/powerpoint/2010/main" val="33506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E5054-848B-4A64-B5F9-308B412D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편미분</a:t>
            </a:r>
            <a:r>
              <a:rPr lang="ko-KR" altLang="en-US" dirty="0"/>
              <a:t> 해석적 의미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8BE967-35C0-4C70-AAC5-C4FCDF130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609"/>
            <a:ext cx="462472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9281-E2E9-4814-B583-706A856B4D4D}"/>
                  </a:ext>
                </a:extLst>
              </p:cNvPr>
              <p:cNvSpPr txBox="1"/>
              <p:nvPr/>
            </p:nvSpPr>
            <p:spPr>
              <a:xfrm>
                <a:off x="6033837" y="1690688"/>
                <a:ext cx="1882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−1, 2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9281-E2E9-4814-B583-706A856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837" y="1690688"/>
                <a:ext cx="1882942" cy="461665"/>
              </a:xfrm>
              <a:prstGeom prst="rect">
                <a:avLst/>
              </a:prstGeom>
              <a:blipFill>
                <a:blip r:embed="rId3"/>
                <a:stretch>
                  <a:fillRect l="-2913" r="-324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2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8DFA-315A-48AF-8B55-5BF32108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DCB754-7CAE-4C01-8B1D-599CE2372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551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/>
                  <a:t>전방 차분 </a:t>
                </a:r>
                <a:r>
                  <a:rPr lang="en-US" altLang="ko-KR" dirty="0"/>
                  <a:t>(forward scheme)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후방 차분 </a:t>
                </a:r>
                <a:r>
                  <a:rPr lang="en-US" altLang="ko-KR" dirty="0"/>
                  <a:t>(backward scheme)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중앙 차분 </a:t>
                </a:r>
                <a:r>
                  <a:rPr lang="en-US" altLang="ko-KR" dirty="0"/>
                  <a:t>(central scheme)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DCB754-7CAE-4C01-8B1D-599CE2372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551"/>
                <a:ext cx="10515600" cy="4351338"/>
              </a:xfrm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1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329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Office 테마</vt:lpstr>
      <vt:lpstr>머신 러닝 – 수치 미분 </vt:lpstr>
      <vt:lpstr>미분?</vt:lpstr>
      <vt:lpstr>미분?</vt:lpstr>
      <vt:lpstr>편미분?</vt:lpstr>
      <vt:lpstr>편미분 해석적 의미</vt:lpstr>
      <vt:lpstr>편미분 해석적 의미</vt:lpstr>
      <vt:lpstr>편미분 해석적 의미</vt:lpstr>
      <vt:lpstr>편미분 해석적 의미</vt:lpstr>
      <vt:lpstr>수치 미분</vt:lpstr>
      <vt:lpstr>중앙 차분을 사용하는 이유</vt:lpstr>
      <vt:lpstr>증명</vt:lpstr>
      <vt:lpstr>중앙 차분 구현</vt:lpstr>
      <vt:lpstr>Gradient?</vt:lpstr>
      <vt:lpstr>Gradient?</vt:lpstr>
      <vt:lpstr>Gradient 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 – 수치 미분</dc:title>
  <dc:creator>김민준</dc:creator>
  <cp:lastModifiedBy>김민준</cp:lastModifiedBy>
  <cp:revision>10</cp:revision>
  <dcterms:created xsi:type="dcterms:W3CDTF">2021-07-09T14:42:30Z</dcterms:created>
  <dcterms:modified xsi:type="dcterms:W3CDTF">2021-07-09T17:41:46Z</dcterms:modified>
</cp:coreProperties>
</file>