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3EC70-36B4-4E7A-8D9A-29F8F6F7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E2F0A-15A3-4B31-A365-560E5B7F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6D24E-526A-4C5D-AB4C-CC65F2CD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41585-6DCC-44F1-BD6A-0CEE128F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CDD81-F8B0-483A-B8BB-C599E27C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0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13EC-1EE6-4F31-9F60-211F6910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1AD8E3-9B4B-4212-9562-3AEABC49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55431-C769-43C0-9F52-5695A9B1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797C3-3244-481C-91B5-04A800D6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891F1-DEEA-4AE9-ABEC-894F84CF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E3E3C7-7D0A-41F3-8F58-D5797096B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720E0F-19EF-4555-98F1-5C040DAE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79762-4D56-42A0-8357-E0880711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7FE0D-0233-4CED-95BC-B940E2B7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497B6-5F15-42D9-833F-CED45137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6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5C95D-932B-47C2-820A-5E9A9280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53088-B9ED-4CFD-A3B5-23A5079B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CE88D-90B8-49E4-9C7E-50132762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F5CF3-D567-4EFC-8BD2-10A327E0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C9EEF-C845-4FAD-BB33-01EB231C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0005D-9521-42D4-B9BD-0AB21CAC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1D060-93EB-471E-BABD-9BFF2554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92C40-2A0B-46FF-AE90-98B8A9BF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BF693-34BE-4C26-9816-FF70A5D3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34A10-8B30-42B4-A291-C84A913C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6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7B4C-1120-406F-B180-50A8ACE2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A5A-72BE-4875-B44B-011C719A5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03A24-0047-4170-8999-A5AACF20D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29DAC-1923-40B8-9D7F-3C48369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85557-7859-4ECA-8963-5C82E8DF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B8658-6057-424D-A0F5-2F4383BB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7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A8D25-098F-43BE-A545-A2601B4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24183-4CEC-4669-B632-8107F3F9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ED49F-3F52-4615-B728-4E08C2BE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93328E-3766-48E8-9B29-1D2E9E542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E47E7-BD28-4486-8209-1C798ECAF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B4A22A-3F04-4F0D-B770-C9CABF7E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B53C4-A166-4B0F-8B23-B4B9C0B4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5F2787-568E-40DC-A2DC-A14FC39D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2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3FA34-4534-4B91-B9C1-5D4374ED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246DF4-10F2-474F-B0B0-078236AF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8F680-0778-4CFA-B96D-D552C902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BC5343-49D5-4A01-9DE5-239F6F5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742DC-F74B-484B-9ADB-4ABC3A88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EC60DE-5D56-4C61-B377-8BE4AF07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E42B6-EB95-4784-8BA9-BA743FF6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9DACF-8ABB-43FC-9E67-9566C871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E8F30-B715-4491-B55D-1309DF2B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2769B-12CD-4B05-9F09-96CB6006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62764-3E17-459F-B211-AB88BFF9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15B71-2CFA-43BB-8C3A-B12A460E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A2405-E9E7-4DEF-8321-971046D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92DB-285F-4414-8B1B-28B1D58D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C76DAA-5268-4C20-83A4-AABFB0D9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AFD12-AAC3-4891-8912-6E8153EF8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7C0D4-4CB2-4BB5-A1C3-D067E908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9532A-D3B8-4629-AAFC-3506217E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79929-B7D3-463B-93D7-C2AD3093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BF1E6B-7E45-4D53-A684-1FCF1C13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70483-3335-4709-93BF-F9B790AC0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05BD8-9F85-4D31-82DB-A03E3DDC3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43C1-4B40-4DD1-91BB-32E825B7052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A8DF4-7FC8-455D-B4CF-AC452527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C7BED-B2FA-49FE-B1BB-031E72F6F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34A6-6EA3-46EE-B792-E10F8382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B8F4-AFF5-4FD5-90D9-B9A25D2DB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477A13-1669-4AC3-8090-8CFB4D394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2021.08.04 AAI</a:t>
            </a:r>
            <a:r>
              <a:rPr lang="ko-KR" altLang="en-US" dirty="0"/>
              <a:t> </a:t>
            </a:r>
            <a:r>
              <a:rPr lang="en-US" altLang="ko-KR" dirty="0"/>
              <a:t>Lab. </a:t>
            </a:r>
            <a:r>
              <a:rPr lang="ko-KR" altLang="en-US" dirty="0"/>
              <a:t>세미나</a:t>
            </a:r>
          </a:p>
        </p:txBody>
      </p:sp>
    </p:spTree>
    <p:extLst>
      <p:ext uri="{BB962C8B-B14F-4D97-AF65-F5344CB8AC3E}">
        <p14:creationId xmlns:p14="http://schemas.microsoft.com/office/powerpoint/2010/main" val="272229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016-15FA-48AA-9319-83ED68CB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미니배치 경사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243A8-BE80-4797-84C1-9EE6EE63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미니배치라고 부르는 샘플 세트를 학습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성능 향상</a:t>
            </a:r>
            <a:r>
              <a:rPr lang="en-US" altLang="ko-KR" dirty="0">
                <a:sym typeface="Wingdings" panose="05000000000000000000" pitchFamily="2" charset="2"/>
              </a:rPr>
              <a:t>, SGD</a:t>
            </a:r>
            <a:r>
              <a:rPr lang="ko-KR" altLang="en-US" dirty="0">
                <a:sym typeface="Wingdings" panose="05000000000000000000" pitchFamily="2" charset="2"/>
              </a:rPr>
              <a:t>보다 안정감이 높음</a:t>
            </a:r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62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0550-19C8-4F3D-A179-5B2FF7F2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학습 곡선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92A7-89C4-4676-9C3D-3A5E2922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Overfitting :</a:t>
            </a:r>
            <a:r>
              <a:rPr lang="ko-KR" altLang="en-US" dirty="0"/>
              <a:t> </a:t>
            </a:r>
            <a:r>
              <a:rPr lang="en-US" altLang="ko-KR" dirty="0"/>
              <a:t>training data</a:t>
            </a:r>
            <a:r>
              <a:rPr lang="ko-KR" altLang="en-US" dirty="0"/>
              <a:t>에 너무 정확하게 학습해서 </a:t>
            </a:r>
            <a:r>
              <a:rPr lang="en-US" altLang="ko-KR" dirty="0"/>
              <a:t>test data</a:t>
            </a:r>
            <a:r>
              <a:rPr lang="ko-KR" altLang="en-US" dirty="0"/>
              <a:t>에서는 성능이 안 좋은 상황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Underfitting : </a:t>
            </a:r>
            <a:r>
              <a:rPr lang="ko-KR" altLang="en-US" dirty="0"/>
              <a:t>학습이 잘 안된 상황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학습 곡선을 살펴봄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6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F3C0C-ECFB-49E5-B89D-35D6816B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좋은 모델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CABDF-9983-4709-A553-0B806537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Training data </a:t>
            </a:r>
            <a:r>
              <a:rPr lang="ko-KR" altLang="en-US" dirty="0"/>
              <a:t>를 잘 학습하고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 data</a:t>
            </a:r>
            <a:r>
              <a:rPr lang="ko-KR" altLang="en-US" dirty="0"/>
              <a:t>를 정확하게 예측하는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training data</a:t>
            </a:r>
            <a:r>
              <a:rPr lang="ko-KR" altLang="en-US" dirty="0"/>
              <a:t>에 대한 </a:t>
            </a:r>
            <a:r>
              <a:rPr lang="en-US" altLang="ko-KR" dirty="0"/>
              <a:t>error</a:t>
            </a:r>
            <a:r>
              <a:rPr lang="ko-KR" altLang="en-US" dirty="0"/>
              <a:t>을 최소화 하는 모델</a:t>
            </a:r>
          </a:p>
        </p:txBody>
      </p:sp>
    </p:spTree>
    <p:extLst>
      <p:ext uri="{BB962C8B-B14F-4D97-AF65-F5344CB8AC3E}">
        <p14:creationId xmlns:p14="http://schemas.microsoft.com/office/powerpoint/2010/main" val="235743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0694A-231A-4CF9-8D5B-D52AD34A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Tikhonov regularization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404881-3F49-4C0B-860E-3021AC952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dirty="0"/>
                  <a:t>(if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invertible)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(if continuous dependence is broken)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404881-3F49-4C0B-860E-3021AC952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0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E29B7-3423-482E-9819-1CF09EB9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라쏘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회귀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5D05BF-52F8-4D2C-ADFC-9EB6E7A30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5D05BF-52F8-4D2C-ADFC-9EB6E7A30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96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52EB-885E-46BD-BC00-C98B13A0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엘라스틱넷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BDEDA4-9092-40AD-BC1F-B31CAF131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Σ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BDEDA4-9092-40AD-BC1F-B31CAF131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74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A9B32-9EBA-4E9D-B5FC-4691D939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규제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E0BB-65E0-4638-BA5B-0C530241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 </a:t>
            </a:r>
            <a:r>
              <a:rPr lang="ko-KR" altLang="en-US" dirty="0" err="1"/>
              <a:t>릿지</a:t>
            </a:r>
            <a:r>
              <a:rPr lang="en-US" altLang="ko-KR" dirty="0"/>
              <a:t>(Tikhonov regularization)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특성이 몇 개밖에 없으면 </a:t>
            </a:r>
            <a:r>
              <a:rPr lang="ko-KR" altLang="en-US" dirty="0" err="1"/>
              <a:t>라쏘</a:t>
            </a:r>
            <a:r>
              <a:rPr lang="en-US" altLang="ko-KR" dirty="0"/>
              <a:t>, </a:t>
            </a:r>
            <a:r>
              <a:rPr lang="ko-KR" altLang="en-US" dirty="0" err="1"/>
              <a:t>엘라스틱넷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특성 몇 개가 강하게 연관되어 있으면 </a:t>
            </a:r>
            <a:r>
              <a:rPr lang="ko-KR" altLang="en-US" dirty="0" err="1"/>
              <a:t>엘라스틱넷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27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6006-0A09-4210-BF7F-341946A2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조기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96A80-1EDA-48F9-9165-780B3F08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에러가 최솟값에 도달하면 바로 훈련 중지 </a:t>
            </a:r>
            <a:r>
              <a:rPr lang="en-US" altLang="ko-KR" dirty="0">
                <a:sym typeface="Wingdings" panose="05000000000000000000" pitchFamily="2" charset="2"/>
              </a:rPr>
              <a:t> overfitting </a:t>
            </a:r>
            <a:r>
              <a:rPr lang="ko-KR" altLang="en-US" dirty="0">
                <a:sym typeface="Wingdings" panose="05000000000000000000" pitchFamily="2" charset="2"/>
              </a:rPr>
              <a:t>방지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23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9E78C-18C2-4813-8986-FDE89115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모델 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E3055-B06E-4792-A2AC-1BAF6D72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  <a:endParaRPr lang="en-US" altLang="ko-KR" dirty="0"/>
          </a:p>
          <a:p>
            <a:r>
              <a:rPr lang="ko-KR" altLang="en-US" dirty="0"/>
              <a:t>다항회귀</a:t>
            </a:r>
            <a:endParaRPr lang="en-US" altLang="ko-KR" dirty="0"/>
          </a:p>
          <a:p>
            <a:r>
              <a:rPr lang="ko-KR" altLang="en-US" dirty="0"/>
              <a:t>학습 곡선</a:t>
            </a:r>
            <a:endParaRPr lang="en-US" altLang="ko-KR" dirty="0"/>
          </a:p>
          <a:p>
            <a:r>
              <a:rPr lang="ko-KR" altLang="en-US" dirty="0"/>
              <a:t>규제 기법</a:t>
            </a:r>
            <a:endParaRPr lang="en-US" altLang="ko-KR" dirty="0"/>
          </a:p>
          <a:p>
            <a:r>
              <a:rPr lang="ko-KR" altLang="en-US" dirty="0"/>
              <a:t>로지스틱 회귀</a:t>
            </a:r>
            <a:endParaRPr lang="en-US" altLang="ko-KR" dirty="0"/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</p:spTree>
    <p:extLst>
      <p:ext uri="{BB962C8B-B14F-4D97-AF65-F5344CB8AC3E}">
        <p14:creationId xmlns:p14="http://schemas.microsoft.com/office/powerpoint/2010/main" val="145834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2FE3-C230-48F7-9A41-1EC7B96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2AE1F1-106A-469E-92D9-FC6E9420F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예측값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특성의 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특성값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번째 모델 파라미터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2AE1F1-106A-469E-92D9-FC6E9420F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CB4B-5AF6-4A10-BFA7-88D22E2C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선형 회귀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12CB4A-67C8-4DA7-8747-E4A339261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Loss function : MSE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12CB4A-67C8-4DA7-8747-E4A339261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77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F48B0-1F1F-4183-B0D6-37EEE527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정규방정식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Normal equation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80F2B8-29EF-4F40-B995-026FD9D51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A</a:t>
                </a:r>
                <a:r>
                  <a:rPr lang="ko-KR" altLang="en-US" dirty="0"/>
                  <a:t>가 정사각행렬이 아닌 경우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80F2B8-29EF-4F40-B995-026FD9D51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2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D083-D854-4661-B031-1A723547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SVD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671108-CC5A-4218-8C17-90D598D9A4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직교행렬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rectangular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orthogonal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diagonal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orthogonal matrix 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671108-CC5A-4218-8C17-90D598D9A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14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7DB45-1E17-472D-B366-AE9AD6D8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유사역행렬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Pseudo inverse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DB80BB-E353-405F-8D99-D43AE311A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UΣ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If X is not invertible,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DB80BB-E353-405F-8D99-D43AE311A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80B82-C6E6-4C8F-A545-862CFCBF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경사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하강법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GD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0DE526-A0D8-48AD-AFD7-BC8E7BFC1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을 최소화 하기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위해 반복해서 파라미터 조정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가중치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en-US" altLang="ko-KR" dirty="0"/>
                  <a:t>loss function</a:t>
                </a:r>
                <a:r>
                  <a:rPr lang="ko-KR" altLang="en-US" dirty="0"/>
                  <a:t>의 기울기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 err="1"/>
                  <a:t>학습률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0DE526-A0D8-48AD-AFD7-BC8E7BFC1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9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39D83-CB2C-4BD9-A34B-0784CFD9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확률적 경사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하강법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SGD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DD29-8462-45D6-BA9B-AEEE014F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</a:t>
            </a:r>
            <a:r>
              <a:rPr lang="en-US" altLang="ko-KR" dirty="0"/>
              <a:t> </a:t>
            </a:r>
            <a:r>
              <a:rPr lang="ko-KR" altLang="en-US" dirty="0"/>
              <a:t>스텝에서 한 개의 샘플에 대한 </a:t>
            </a:r>
            <a:r>
              <a:rPr lang="en-US" altLang="ko-KR" dirty="0"/>
              <a:t>gradient </a:t>
            </a:r>
            <a:r>
              <a:rPr lang="ko-KR" altLang="en-US" dirty="0"/>
              <a:t>계산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속도 빠름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배치 경사 하강법보다 불안정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학습률</a:t>
            </a:r>
            <a:r>
              <a:rPr lang="ko-KR" altLang="en-US" dirty="0">
                <a:sym typeface="Wingdings" panose="05000000000000000000" pitchFamily="2" charset="2"/>
              </a:rPr>
              <a:t> 점진적으로 감소시켜서 해결 </a:t>
            </a:r>
            <a:r>
              <a:rPr lang="en-US" altLang="ko-KR" dirty="0">
                <a:sym typeface="Wingdings" panose="05000000000000000000" pitchFamily="2" charset="2"/>
              </a:rPr>
              <a:t>(learning schedule)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88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439</Words>
  <Application>Microsoft Office PowerPoint</Application>
  <PresentationFormat>와이드스크린</PresentationFormat>
  <Paragraphs>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핸즈온 머신러닝 4장</vt:lpstr>
      <vt:lpstr>모델 훈련</vt:lpstr>
      <vt:lpstr>선형 회귀</vt:lpstr>
      <vt:lpstr>선형 회귀</vt:lpstr>
      <vt:lpstr>정규방정식 Normal equation</vt:lpstr>
      <vt:lpstr>SVD</vt:lpstr>
      <vt:lpstr>유사역행렬 Pseudo inverse</vt:lpstr>
      <vt:lpstr>경사 하강법 GD</vt:lpstr>
      <vt:lpstr>확률적 경사 하강법 SGD</vt:lpstr>
      <vt:lpstr>미니배치 경사 하강법</vt:lpstr>
      <vt:lpstr>학습 곡선</vt:lpstr>
      <vt:lpstr>좋은 모델?</vt:lpstr>
      <vt:lpstr>Tikhonov regularization</vt:lpstr>
      <vt:lpstr>라쏘 회귀</vt:lpstr>
      <vt:lpstr>엘라스틱넷</vt:lpstr>
      <vt:lpstr>규제</vt:lpstr>
      <vt:lpstr>조기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김민준</dc:creator>
  <cp:lastModifiedBy>김민준</cp:lastModifiedBy>
  <cp:revision>5</cp:revision>
  <dcterms:created xsi:type="dcterms:W3CDTF">2021-07-29T14:53:53Z</dcterms:created>
  <dcterms:modified xsi:type="dcterms:W3CDTF">2021-07-30T17:44:47Z</dcterms:modified>
</cp:coreProperties>
</file>