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47EA1A-F096-4B74-99C8-D5DBA12F69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FABB68C-6C65-425F-A289-722D4BC77E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B02113-20BE-46B1-9B01-A81D9E45A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E53A9-E4CD-4C82-8560-562895FCFE39}" type="datetimeFigureOut">
              <a:rPr lang="ko-KR" altLang="en-US" smtClean="0"/>
              <a:t>2021-07-31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9BA25C-E488-48D4-9E23-DE2CB9C6D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D429CF-BE06-44E8-BDDD-0008752E6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77E21-EABF-42FF-B249-77832D35E9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1748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C0EBE4-2077-4472-A181-16C8B9F4B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B5D40B7-DB9A-4044-BAA4-7BA153433B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D7EE11-142A-4009-A23B-E344103DF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E53A9-E4CD-4C82-8560-562895FCFE39}" type="datetimeFigureOut">
              <a:rPr lang="ko-KR" altLang="en-US" smtClean="0"/>
              <a:t>2021-07-31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6F756D-0D55-4EB6-A34D-E51F15666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A4602D-C9A2-44C5-9AB1-5B148FA62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77E21-EABF-42FF-B249-77832D35E9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8459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88AA7AC-2C71-4EE8-A1D7-BBF0E802DA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FB32FB6-68F6-462C-9783-B3FE95151C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6C3053-FB73-4111-9E43-96C9A2D2A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E53A9-E4CD-4C82-8560-562895FCFE39}" type="datetimeFigureOut">
              <a:rPr lang="ko-KR" altLang="en-US" smtClean="0"/>
              <a:t>2021-07-31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E44550-4214-49B4-9AD7-221C89858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9C0542-857F-42BC-A6F1-50571BA06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77E21-EABF-42FF-B249-77832D35E9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9649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C5C29C-5D2D-4580-B92E-1E261076E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A5AD3F-EBB2-44F2-A490-DB10BF1527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A58FB0-D4B7-49C0-9971-33B2D1123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E53A9-E4CD-4C82-8560-562895FCFE39}" type="datetimeFigureOut">
              <a:rPr lang="ko-KR" altLang="en-US" smtClean="0"/>
              <a:t>2021-07-31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5EC0E0-CD35-476D-A8A9-DD0FDB512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498DB7-F68D-4EC9-8362-0BEFF6442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77E21-EABF-42FF-B249-77832D35E9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7377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1D607F-3835-4DD8-8EA1-65B204556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706D543-FEFA-42C1-A8BC-8C5D4BF51C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C05E10-DF9A-4FE4-8941-10BE695A1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E53A9-E4CD-4C82-8560-562895FCFE39}" type="datetimeFigureOut">
              <a:rPr lang="ko-KR" altLang="en-US" smtClean="0"/>
              <a:t>2021-07-31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9D01BE-6D02-49C0-8507-B465E3F42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E1CB36-3DE2-4250-9FDC-239BB7824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77E21-EABF-42FF-B249-77832D35E9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2783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C57825-0108-4B0C-98D3-2EA174FD9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03B7CC-01F2-4846-A8C9-86F824BAAE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75E999F-3474-4EE6-82E8-DCA8B353F0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5A390F1-E368-4CC1-9976-042148EA8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E53A9-E4CD-4C82-8560-562895FCFE39}" type="datetimeFigureOut">
              <a:rPr lang="ko-KR" altLang="en-US" smtClean="0"/>
              <a:t>2021-07-31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6F4A294-A9F9-4750-9079-7D75EFCE5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D9BD1E-2420-40C1-8787-9AE9FC831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77E21-EABF-42FF-B249-77832D35E9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9839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58002C-87BD-4B34-B2E5-4DC1C3581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668F2A1-C18F-44C1-AB35-5CF720620C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1D15310-2C6A-48BB-B532-64DDB3A5E0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CE20C6F-D06F-48AC-BA5E-B27215B6E1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A50630A-5F3D-441F-A169-F52F3FB530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2DCD31D-B928-4D2F-AEEC-02D57A7FD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E53A9-E4CD-4C82-8560-562895FCFE39}" type="datetimeFigureOut">
              <a:rPr lang="ko-KR" altLang="en-US" smtClean="0"/>
              <a:t>2021-07-31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2B2C638-7B43-4602-B076-4F2196983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BBD925E-2898-4719-BAD7-2B27AF6DF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77E21-EABF-42FF-B249-77832D35E9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2464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257CBA-24A5-4041-8F85-03CCF31A0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698CC99-E2E1-4F80-9346-088464D32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E53A9-E4CD-4C82-8560-562895FCFE39}" type="datetimeFigureOut">
              <a:rPr lang="ko-KR" altLang="en-US" smtClean="0"/>
              <a:t>2021-07-31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3A25D71-59ED-4E7B-98F1-DBD7BD7BB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C0669E7-833A-4109-B262-DD750FB34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77E21-EABF-42FF-B249-77832D35E9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6674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926F9E5-9D87-451E-9902-B6561B082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E53A9-E4CD-4C82-8560-562895FCFE39}" type="datetimeFigureOut">
              <a:rPr lang="ko-KR" altLang="en-US" smtClean="0"/>
              <a:t>2021-07-31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B9412B3-A8AC-4274-B28F-1BF737FBF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9938987-CEBD-4D99-8D7A-EB28DBFA5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77E21-EABF-42FF-B249-77832D35E9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2405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D45B21-6BDE-42D0-9998-E1980BE21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9A50C3-497D-4D0A-90AC-995C1D7A61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54B7530-57C2-405F-A9A3-55196C1BE9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E1E33EB-DF06-416D-B2D3-D30093890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E53A9-E4CD-4C82-8560-562895FCFE39}" type="datetimeFigureOut">
              <a:rPr lang="ko-KR" altLang="en-US" smtClean="0"/>
              <a:t>2021-07-31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F9DBD64-4230-4843-B762-368DAC43F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CD0A538-987C-4195-BE61-7AF4CC2BF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77E21-EABF-42FF-B249-77832D35E9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8140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13F251-3356-4ABC-8958-AE30E19B6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244F78B-C178-41E7-80E5-3140D32FE1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4493435-055F-43A7-A1F0-D97DD3F8F2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5E7F952-9003-4DEA-8D6E-D80B9192A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E53A9-E4CD-4C82-8560-562895FCFE39}" type="datetimeFigureOut">
              <a:rPr lang="ko-KR" altLang="en-US" smtClean="0"/>
              <a:t>2021-07-31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C7342A0-CF3D-41C4-AEAD-B95471C1E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52C2676-9C3E-45F4-BE41-0EFE855AC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77E21-EABF-42FF-B249-77832D35E9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9372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2F568D5-9071-4AAE-B4F5-F4340B959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4F0B958-57B3-4577-AB06-4EBDE725E2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B26B1C-52B6-4DE4-AC2E-F683ABC411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2E53A9-E4CD-4C82-8560-562895FCFE39}" type="datetimeFigureOut">
              <a:rPr lang="ko-KR" altLang="en-US" smtClean="0"/>
              <a:t>2021-07-31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58E20D-E4AC-40B3-92FC-4D6FD00896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E559FD-46AF-4747-B0DC-DCF6A5B87C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F77E21-EABF-42FF-B249-77832D35E9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4525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CEDB82-6A2A-49A3-852A-9ED2605A56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핸즈온</a:t>
            </a:r>
            <a:r>
              <a:rPr lang="ko-KR" altLang="en-US" dirty="0"/>
              <a:t> </a:t>
            </a:r>
            <a:r>
              <a:rPr lang="ko-KR" altLang="en-US" dirty="0" err="1"/>
              <a:t>머신러닝</a:t>
            </a:r>
            <a:r>
              <a:rPr lang="ko-KR" altLang="en-US" dirty="0"/>
              <a:t> </a:t>
            </a:r>
            <a:r>
              <a:rPr lang="en-US" altLang="ko-KR" dirty="0"/>
              <a:t>5</a:t>
            </a:r>
            <a:r>
              <a:rPr lang="ko-KR" altLang="en-US" dirty="0"/>
              <a:t>장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CC2617A-6640-456D-AFB5-44D283D439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2021.08.04 AAI Lab. </a:t>
            </a:r>
            <a:r>
              <a:rPr lang="ko-KR" altLang="en-US" dirty="0"/>
              <a:t>세미나</a:t>
            </a:r>
            <a:endParaRPr lang="en-US" altLang="ko-KR" dirty="0"/>
          </a:p>
          <a:p>
            <a:r>
              <a:rPr lang="ko-KR" altLang="en-US" dirty="0"/>
              <a:t>김민준</a:t>
            </a:r>
          </a:p>
        </p:txBody>
      </p:sp>
    </p:spTree>
    <p:extLst>
      <p:ext uri="{BB962C8B-B14F-4D97-AF65-F5344CB8AC3E}">
        <p14:creationId xmlns:p14="http://schemas.microsoft.com/office/powerpoint/2010/main" val="3852461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177D53-476F-4122-A268-83CC929B5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4C4BA8-FAE7-4A4C-8251-BE482538AA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846582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10</Words>
  <Application>Microsoft Office PowerPoint</Application>
  <PresentationFormat>와이드스크린</PresentationFormat>
  <Paragraphs>3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핸즈온 머신러닝 5장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김민준</dc:creator>
  <cp:lastModifiedBy>김민준</cp:lastModifiedBy>
  <cp:revision>2</cp:revision>
  <dcterms:created xsi:type="dcterms:W3CDTF">2021-07-30T17:44:54Z</dcterms:created>
  <dcterms:modified xsi:type="dcterms:W3CDTF">2021-07-30T18:35:51Z</dcterms:modified>
</cp:coreProperties>
</file>