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391B4-52D7-4BEE-AE69-B8FCE4F1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91171-E2F8-4544-BDF2-3D4B74E8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450BE-A918-470E-9FDA-E3745654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B1F3-CCB5-4E14-AC2C-B1829953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BDF53-C3E5-48F3-9331-2938A731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F5C7-3131-4FD8-AA74-562A02C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27EAE-3715-494F-A571-72F18BB5A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DF01E-EB87-4213-A615-DFBEFE23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17512-A335-4DDE-A5AC-294B560B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327A-662A-40C5-B4D1-80B3AFF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456BF-0696-4398-9B4E-1F20CF9E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905371-33FD-46B1-B85D-966A5184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FAC65-829F-41F3-95D4-A3DA3B2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DFB0A-0D87-420C-8498-0A7DC021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4E3EA-BAA6-467A-9FE3-283A0177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D504-A6CD-46BD-A817-14F76CA7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5694-2912-496E-969A-FDE67DCB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4725D-3970-4888-A4B6-EF25B158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8A0AC-215F-4953-B6EB-2EBE6558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C2AA8-129E-4C25-8DE8-3628324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3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B7562-2F02-4E7E-A6C6-27C0FEFF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800C9-C4BB-4518-97EB-C851F63C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87B12-30FB-4C64-8A76-DEB7D315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C09FD-722D-4086-A455-2F285559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F9ACF-2C2C-43C0-8488-422C9B45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B2C0-ED75-4DC5-8043-89D0EE9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E5C33-7133-4B22-A76D-30BF3777B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9BFB0-D569-42FD-A064-9D00C8A41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42B46-B2A8-4EE3-AC01-C9DBC996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8551B-4D2C-40EE-830E-0833D8E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EB193-EF13-4D3A-A1B3-DB56AA3A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41DD9-1B19-4EAF-993A-58A8E3D0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C551A-61A0-489D-930B-EFA3E2B9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BC9D3-D2B7-43AC-8381-143F8D9B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77DA42-062A-460C-A1BB-F98F0FEA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6B43D-9FDE-4EFD-B728-101D3FD87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B11B45-3D45-42B7-9F51-9575D78E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8E665-98AA-4923-A00B-DAC4AA5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4632A-A337-4397-BCCB-5F8584C1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8966-458D-4B7A-9C2B-02305BB8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303A4-6994-45C4-BA6D-C765E670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061DF-963F-4504-85D3-C5C9D035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EF7ED-B012-48AE-983D-F03BE8F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4BF66-F45A-4ECF-AA0A-09619C2B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87620A-5156-43EC-8249-012395D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073D2-9419-4C36-8394-0E93398B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EAC03-6A73-4C45-8CBA-AF0CFFCD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6653-C6F3-4DC5-84F2-A1282497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E3D8A-832F-460F-A29B-3A84BB19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838AD-700C-4F13-A2F0-A4932CC7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7C04A-909D-4421-B501-9FE9BE1C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B7FD6-AF72-4E07-AAA1-9269944A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7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215A0-DEDB-4754-B855-1E0EEDBF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6334D-526C-4ACF-A3D0-AD361FB27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41BE6-7ADD-41DD-9419-ED60CA2E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B65A1-9439-483E-B9D9-DD90E34D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CFBC4-3D3F-434D-AF00-9B0C2F2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97E4C-6F55-49F4-BB38-1D6EC92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81CE25-D524-4FDC-B47C-4FE6CFD2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7FA47-65F0-4754-90B4-AE9B2438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F7855-3362-4B2E-800A-5993C1F9D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7130-0A2F-4551-A8BD-1853811BF6B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B1537-7EF5-4CE9-B1AE-9CA03043E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55717-638F-48C3-93B8-CEB392BAB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F0C8-F81B-4B1E-B65B-8B6FAE50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8A9DB-97C1-4268-ADAC-72122D0D3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핸즈온</a:t>
            </a:r>
            <a:r>
              <a:rPr lang="ko-KR" altLang="en-US" dirty="0"/>
              <a:t> 머신 러닝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5B4B4-C586-46BD-AA5D-05A79D0BE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2021.07.21 AAI</a:t>
            </a:r>
            <a:r>
              <a:rPr lang="ko-KR" altLang="en-US" dirty="0"/>
              <a:t> </a:t>
            </a:r>
            <a:r>
              <a:rPr lang="en-US" altLang="ko-KR" dirty="0"/>
              <a:t>Lab.</a:t>
            </a:r>
            <a:r>
              <a:rPr lang="ko-KR" altLang="en-US" dirty="0"/>
              <a:t> 세미나 </a:t>
            </a:r>
          </a:p>
        </p:txBody>
      </p:sp>
    </p:spTree>
    <p:extLst>
      <p:ext uri="{BB962C8B-B14F-4D97-AF65-F5344CB8AC3E}">
        <p14:creationId xmlns:p14="http://schemas.microsoft.com/office/powerpoint/2010/main" val="394942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1B4AF-EC99-467A-9B3A-C3639BA2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머신러닝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프로젝트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DE7C4-7A59-417D-9FF5-0702CA02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전체적인 그림을 본다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데이터를 구한다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데이터를 탐색</a:t>
            </a:r>
            <a:r>
              <a:rPr lang="en-US" altLang="ko-KR" dirty="0"/>
              <a:t>, </a:t>
            </a:r>
            <a:r>
              <a:rPr lang="ko-KR" altLang="en-US" dirty="0"/>
              <a:t>시각화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통찰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 err="1">
                <a:sym typeface="Wingdings" panose="05000000000000000000" pitchFamily="2" charset="2"/>
              </a:rPr>
              <a:t>머신러닝</a:t>
            </a:r>
            <a:r>
              <a:rPr lang="ko-KR" altLang="en-US" dirty="0">
                <a:sym typeface="Wingdings" panose="05000000000000000000" pitchFamily="2" charset="2"/>
              </a:rPr>
              <a:t> 알고리즘을 위해 데이터 준비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5. </a:t>
            </a:r>
            <a:r>
              <a:rPr lang="ko-KR" altLang="en-US" dirty="0">
                <a:sym typeface="Wingdings" panose="05000000000000000000" pitchFamily="2" charset="2"/>
              </a:rPr>
              <a:t>모델 선택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훈련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6. </a:t>
            </a:r>
            <a:r>
              <a:rPr lang="ko-KR" altLang="en-US" dirty="0">
                <a:sym typeface="Wingdings" panose="05000000000000000000" pitchFamily="2" charset="2"/>
              </a:rPr>
              <a:t>모델 상세하게 조정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7. </a:t>
            </a:r>
            <a:r>
              <a:rPr lang="ko-KR" altLang="en-US" dirty="0">
                <a:sym typeface="Wingdings" panose="05000000000000000000" pitchFamily="2" charset="2"/>
              </a:rPr>
              <a:t>솔루션 제시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8. </a:t>
            </a:r>
            <a:r>
              <a:rPr lang="ko-KR" altLang="en-US" dirty="0">
                <a:sym typeface="Wingdings" panose="05000000000000000000" pitchFamily="2" charset="2"/>
              </a:rPr>
              <a:t>시스템 런칭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모니터링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345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5F27-0953-43B6-866B-1B014B5F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성능 측정 지표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6F540A-3B03-412C-A01E-DE044F935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예측 값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en-US" altLang="ko-KR" b="0" dirty="0"/>
                  <a:t> 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 L2 norm</a:t>
                </a:r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Manhattan norm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6F540A-3B03-412C-A01E-DE044F935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1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6BAD-FC10-40C2-B289-1C9BA2D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데이터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FF2F6-C291-4675-AEA5-52BBE948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가져오기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csv_path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훑어보기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___.head()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데이터의 처음 다섯 행을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___.info()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데이터의 간략한 설명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전체 데이터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___.hist(bins=50, </a:t>
            </a:r>
            <a:r>
              <a:rPr lang="en-US" altLang="ko-KR" dirty="0" err="1"/>
              <a:t>figsize</a:t>
            </a:r>
            <a:r>
              <a:rPr lang="en-US" altLang="ko-KR" dirty="0"/>
              <a:t>=(20,15))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히스토그램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plt.show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0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34883-8A80-4663-A4A7-9329698F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테스트 데이터 세트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F95FD-FD1B-4CB3-907F-4559C24B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테스트를 위한 데이터 일부를 떼어놓는다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스누핑</a:t>
            </a:r>
            <a:r>
              <a:rPr lang="ko-KR" altLang="en-US" dirty="0"/>
              <a:t> 편향을 방지하기 위해 무작위로 </a:t>
            </a:r>
            <a:r>
              <a:rPr lang="en-US" altLang="ko-KR" dirty="0"/>
              <a:t>20%</a:t>
            </a:r>
            <a:r>
              <a:rPr lang="ko-KR" altLang="en-US" dirty="0"/>
              <a:t>정도 떼어 놓는다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88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9C6F-3EF8-4E5C-9CB8-3B83966C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상관관계 조사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44EC0E-2399-4CBB-9092-F2097FD43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표준 상관계수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피어슨의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err="1"/>
                  <a:t>corr</a:t>
                </a:r>
                <a:r>
                  <a:rPr lang="en-US" altLang="ko-KR" dirty="0"/>
                  <a:t>() </a:t>
                </a:r>
                <a:r>
                  <a:rPr lang="ko-KR" altLang="en-US" dirty="0"/>
                  <a:t>메서드로 호출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상관관계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특정 변수와 다른 변수와의 관계</a:t>
                </a:r>
                <a:endParaRPr lang="en-US" altLang="ko-KR" dirty="0"/>
              </a:p>
              <a:p>
                <a:r>
                  <a:rPr lang="ko-KR" altLang="en-US" dirty="0"/>
                  <a:t>상관계수는 선형적인 상관관계만 측정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44EC0E-2399-4CBB-9092-F2097FD43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29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7385D-7F81-446E-AEE8-645E245B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데이터 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B032C-47C5-4889-8849-6F1A8040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구역 제거</a:t>
            </a:r>
            <a:endParaRPr lang="en-US" altLang="ko-KR" dirty="0"/>
          </a:p>
          <a:p>
            <a:r>
              <a:rPr lang="ko-KR" altLang="en-US" dirty="0"/>
              <a:t>전체 특성 제거</a:t>
            </a:r>
            <a:endParaRPr lang="en-US" altLang="ko-KR" dirty="0"/>
          </a:p>
          <a:p>
            <a:r>
              <a:rPr lang="ko-KR" altLang="en-US" dirty="0"/>
              <a:t>대표 값으로 채움</a:t>
            </a:r>
          </a:p>
        </p:txBody>
      </p:sp>
    </p:spTree>
    <p:extLst>
      <p:ext uri="{BB962C8B-B14F-4D97-AF65-F5344CB8AC3E}">
        <p14:creationId xmlns:p14="http://schemas.microsoft.com/office/powerpoint/2010/main" val="29701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4B57E-F171-4E15-AC87-8F82B877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특성 스케일링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01E0D-69DD-4AA3-B37B-FD5E285E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입력 숫자 특성들의 스케일이 많이 다르면 잘 작동하지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Min-Max </a:t>
            </a:r>
            <a:r>
              <a:rPr lang="ko-KR" altLang="en-US" dirty="0"/>
              <a:t>스케일링 </a:t>
            </a:r>
            <a:r>
              <a:rPr lang="en-US" altLang="ko-KR" dirty="0"/>
              <a:t>(</a:t>
            </a:r>
            <a:r>
              <a:rPr lang="ko-KR" altLang="en-US" dirty="0"/>
              <a:t>정규화 </a:t>
            </a:r>
            <a:r>
              <a:rPr lang="en-US" altLang="ko-KR"/>
              <a:t>normalization)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5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238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핸즈온 머신 러닝 2장</vt:lpstr>
      <vt:lpstr>머신러닝 프로젝트 과정</vt:lpstr>
      <vt:lpstr>성능 측정 지표</vt:lpstr>
      <vt:lpstr>데이터 파악</vt:lpstr>
      <vt:lpstr>테스트 데이터 세트 만들기</vt:lpstr>
      <vt:lpstr>상관관계 조사</vt:lpstr>
      <vt:lpstr>데이터 정제</vt:lpstr>
      <vt:lpstr>특성 스케일링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핸즈온 머신 러닝 2장</dc:title>
  <dc:creator>김민준</dc:creator>
  <cp:lastModifiedBy>김민준</cp:lastModifiedBy>
  <cp:revision>3</cp:revision>
  <dcterms:created xsi:type="dcterms:W3CDTF">2021-07-19T14:25:28Z</dcterms:created>
  <dcterms:modified xsi:type="dcterms:W3CDTF">2021-07-20T15:47:14Z</dcterms:modified>
</cp:coreProperties>
</file>