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8" r:id="rId6"/>
    <p:sldId id="270" r:id="rId7"/>
    <p:sldId id="272" r:id="rId8"/>
    <p:sldId id="271" r:id="rId9"/>
    <p:sldId id="267" r:id="rId10"/>
    <p:sldId id="264" r:id="rId11"/>
    <p:sldId id="261" r:id="rId12"/>
    <p:sldId id="275" r:id="rId13"/>
    <p:sldId id="278" r:id="rId14"/>
    <p:sldId id="276" r:id="rId15"/>
    <p:sldId id="297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1" r:id="rId30"/>
    <p:sldId id="283" r:id="rId31"/>
    <p:sldId id="300" r:id="rId32"/>
    <p:sldId id="282" r:id="rId33"/>
    <p:sldId id="298" r:id="rId34"/>
    <p:sldId id="259" r:id="rId3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5ACC99E-C206-4B98-A1CC-AA5D80483698}">
          <p14:sldIdLst>
            <p14:sldId id="256"/>
            <p14:sldId id="257"/>
            <p14:sldId id="258"/>
            <p14:sldId id="260"/>
            <p14:sldId id="268"/>
            <p14:sldId id="270"/>
            <p14:sldId id="272"/>
            <p14:sldId id="271"/>
            <p14:sldId id="267"/>
            <p14:sldId id="264"/>
            <p14:sldId id="261"/>
            <p14:sldId id="275"/>
            <p14:sldId id="278"/>
            <p14:sldId id="276"/>
            <p14:sldId id="297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1"/>
            <p14:sldId id="283"/>
            <p14:sldId id="300"/>
            <p14:sldId id="282"/>
            <p14:sldId id="29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F"/>
    <a:srgbClr val="7593EE"/>
    <a:srgbClr val="403229"/>
    <a:srgbClr val="B07B0F"/>
    <a:srgbClr val="9C9C9C"/>
    <a:srgbClr val="F48491"/>
    <a:srgbClr val="8EF1FD"/>
    <a:srgbClr val="D45E66"/>
    <a:srgbClr val="E6E6C8"/>
    <a:srgbClr val="89A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89A6-4EB3-4B0B-A4DC-2C4D20A81A44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4BBF-9F92-4472-B1E5-EC6E3CC22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7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FEEA-2E09-45E2-8865-21710BB2C6D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DD6DBE-7285-408C-8CC5-82F0B8DB3829}"/>
              </a:ext>
            </a:extLst>
          </p:cNvPr>
          <p:cNvSpPr txBox="1"/>
          <p:nvPr/>
        </p:nvSpPr>
        <p:spPr>
          <a:xfrm>
            <a:off x="1641458" y="1729012"/>
            <a:ext cx="7408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b="1" dirty="0">
                <a:solidFill>
                  <a:srgbClr val="403229"/>
                </a:solidFill>
                <a:latin typeface="Noto Sans" panose="020B0502040504020204" pitchFamily="34" charset="0"/>
              </a:rPr>
              <a:t>AAI. Seminar</a:t>
            </a:r>
            <a:endParaRPr lang="ko-KR" altLang="en-US" sz="3400" b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5C309-5898-4CD4-80B0-043B3B0AA5B3}"/>
              </a:ext>
            </a:extLst>
          </p:cNvPr>
          <p:cNvSpPr txBox="1"/>
          <p:nvPr/>
        </p:nvSpPr>
        <p:spPr>
          <a:xfrm>
            <a:off x="4115034" y="6204303"/>
            <a:ext cx="2468646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9C9C9C"/>
                </a:solidFill>
                <a:latin typeface="Noto Sans" panose="020B0502040504020204" pitchFamily="34" charset="0"/>
              </a:rPr>
              <a:t>2021.11.03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김 민 준</a:t>
            </a:r>
            <a:endParaRPr lang="en-US" altLang="ko-KR" sz="1400" b="1" dirty="0">
              <a:solidFill>
                <a:srgbClr val="9C9C9C"/>
              </a:solidFill>
              <a:latin typeface="Noto Sans" panose="020B050204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9F39F-6CB3-42EB-823F-4297792E4C1D}"/>
              </a:ext>
            </a:extLst>
          </p:cNvPr>
          <p:cNvSpPr txBox="1"/>
          <p:nvPr/>
        </p:nvSpPr>
        <p:spPr>
          <a:xfrm>
            <a:off x="1631930" y="2293520"/>
            <a:ext cx="74088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B07B0F"/>
                </a:solidFill>
                <a:latin typeface="Noto Sans" panose="020B0502040504020204" pitchFamily="34" charset="0"/>
              </a:rPr>
              <a:t>국민청원 분류 </a:t>
            </a:r>
            <a:r>
              <a:rPr lang="en-US" altLang="ko-KR" sz="2500" dirty="0">
                <a:solidFill>
                  <a:srgbClr val="B07B0F"/>
                </a:solidFill>
                <a:latin typeface="Noto Sans" panose="020B0502040504020204" pitchFamily="34" charset="0"/>
              </a:rPr>
              <a:t>- </a:t>
            </a:r>
            <a:r>
              <a:rPr lang="en-US" altLang="ko-KR" sz="2500" dirty="0" err="1">
                <a:solidFill>
                  <a:srgbClr val="B07B0F"/>
                </a:solidFill>
                <a:latin typeface="Noto Sans" panose="020B0502040504020204" pitchFamily="34" charset="0"/>
              </a:rPr>
              <a:t>TextCNN</a:t>
            </a:r>
            <a:endParaRPr lang="ko-KR" altLang="en-US" sz="2500" dirty="0">
              <a:solidFill>
                <a:srgbClr val="B07B0F"/>
              </a:solidFill>
              <a:latin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4F967-93E5-416A-A957-6D2EF789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47" y="3577726"/>
            <a:ext cx="333451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5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579193" y="493957"/>
            <a:ext cx="72968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A87AC4-AD47-4DA3-A6A7-432F3D0683F1}"/>
              </a:ext>
            </a:extLst>
          </p:cNvPr>
          <p:cNvSpPr txBox="1"/>
          <p:nvPr/>
        </p:nvSpPr>
        <p:spPr>
          <a:xfrm>
            <a:off x="6657392" y="33147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26935292-E20C-47D1-8151-0C2FF5198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77887"/>
              </p:ext>
            </p:extLst>
          </p:nvPr>
        </p:nvGraphicFramePr>
        <p:xfrm>
          <a:off x="6899453" y="3978112"/>
          <a:ext cx="2319192" cy="207978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3064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773064">
                  <a:extLst>
                    <a:ext uri="{9D8B030D-6E8A-4147-A177-3AD203B41FA5}">
                      <a16:colId xmlns:a16="http://schemas.microsoft.com/office/drawing/2014/main" val="2968820374"/>
                    </a:ext>
                  </a:extLst>
                </a:gridCol>
                <a:gridCol w="773064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69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76408"/>
                  </a:ext>
                </a:extLst>
              </a:tr>
              <a:tr h="69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69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30038EFD-9AD2-4883-B056-45022F55C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30148"/>
              </p:ext>
            </p:extLst>
          </p:nvPr>
        </p:nvGraphicFramePr>
        <p:xfrm>
          <a:off x="1188193" y="3070347"/>
          <a:ext cx="4043994" cy="38654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3999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2968820374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764420220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2334313610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625117952"/>
                    </a:ext>
                  </a:extLst>
                </a:gridCol>
              </a:tblGrid>
              <a:tr h="644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76408"/>
                  </a:ext>
                </a:extLst>
              </a:tr>
              <a:tr h="644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644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rgbClr val="7593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59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  <a:tr h="644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rgbClr val="7593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rgbClr val="759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81265"/>
                  </a:ext>
                </a:extLst>
              </a:tr>
              <a:tr h="644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2457"/>
                  </a:ext>
                </a:extLst>
              </a:tr>
              <a:tr h="644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667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A828D6-2538-4A57-A5A3-0905E1CA9512}"/>
              </a:ext>
            </a:extLst>
          </p:cNvPr>
          <p:cNvSpPr txBox="1"/>
          <p:nvPr/>
        </p:nvSpPr>
        <p:spPr>
          <a:xfrm>
            <a:off x="1188193" y="1456263"/>
            <a:ext cx="8171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Pooling? Max Pooling?</a:t>
            </a: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Down sampling</a:t>
            </a:r>
            <a:endParaRPr lang="ko-KR" altLang="en-US" sz="28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FA0432E-62AF-41B5-A7F8-7B65B3974147}"/>
              </a:ext>
            </a:extLst>
          </p:cNvPr>
          <p:cNvSpPr/>
          <p:nvPr/>
        </p:nvSpPr>
        <p:spPr>
          <a:xfrm>
            <a:off x="5597833" y="4802477"/>
            <a:ext cx="847041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7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72968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Channel?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E1277DB0-59CA-4536-BCD4-A0279E874C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742314"/>
                  </p:ext>
                </p:extLst>
              </p:nvPr>
            </p:nvGraphicFramePr>
            <p:xfrm>
              <a:off x="1856514" y="3088889"/>
              <a:ext cx="1983184" cy="22069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{0505E3EF-67EA-436B-97B2-0124C06EBD24}</a:tableStyleId>
                  </a:tblPr>
                  <a:tblGrid>
                    <a:gridCol w="49579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E1277DB0-59CA-4536-BCD4-A0279E874C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742314"/>
                  </p:ext>
                </p:extLst>
              </p:nvPr>
            </p:nvGraphicFramePr>
            <p:xfrm>
              <a:off x="1856514" y="3088889"/>
              <a:ext cx="1983184" cy="22069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{0505E3EF-67EA-436B-97B2-0124C06EBD24}</a:tableStyleId>
                  </a:tblPr>
                  <a:tblGrid>
                    <a:gridCol w="49579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98" t="-15385" r="-315854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407" t="-15385" r="-219753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15385" r="-117073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642" t="-15385" r="-18519" b="-305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98" t="-115385" r="-315854" b="-2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407" t="-115385" r="-219753" b="-2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115385" r="-117073" b="-2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642" t="-115385" r="-18519" b="-205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98" t="-217778" r="-315854" b="-1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407" t="-217778" r="-219753" b="-1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217778" r="-117073" b="-1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642" t="-217778" r="-18519" b="-10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98" t="-314286" r="-315854" b="-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407" t="-314286" r="-219753" b="-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878" t="-314286" r="-117073" b="-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642" t="-314286" r="-18519" b="-6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2">
                <a:extLst>
                  <a:ext uri="{FF2B5EF4-FFF2-40B4-BE49-F238E27FC236}">
                    <a16:creationId xmlns:a16="http://schemas.microsoft.com/office/drawing/2014/main" id="{C967D0E9-8E1B-4DAA-9112-CABEDAE7A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368263"/>
                  </p:ext>
                </p:extLst>
              </p:nvPr>
            </p:nvGraphicFramePr>
            <p:xfrm>
              <a:off x="1408136" y="3565745"/>
              <a:ext cx="1983184" cy="22069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{0505E3EF-67EA-436B-97B2-0124C06EBD24}</a:tableStyleId>
                  </a:tblPr>
                  <a:tblGrid>
                    <a:gridCol w="49579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2">
                <a:extLst>
                  <a:ext uri="{FF2B5EF4-FFF2-40B4-BE49-F238E27FC236}">
                    <a16:creationId xmlns:a16="http://schemas.microsoft.com/office/drawing/2014/main" id="{C967D0E9-8E1B-4DAA-9112-CABEDAE7A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368263"/>
                  </p:ext>
                </p:extLst>
              </p:nvPr>
            </p:nvGraphicFramePr>
            <p:xfrm>
              <a:off x="1408136" y="3565745"/>
              <a:ext cx="1983184" cy="22069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{0505E3EF-67EA-436B-97B2-0124C06EBD24}</a:tableStyleId>
                  </a:tblPr>
                  <a:tblGrid>
                    <a:gridCol w="49579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78" t="-14286" r="-317073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878" t="-14286" r="-217073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407" t="-14286" r="-119753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659" t="-14286" r="-18293" b="-305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78" t="-114286" r="-317073" b="-2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878" t="-114286" r="-217073" b="-2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407" t="-114286" r="-119753" b="-2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659" t="-114286" r="-18293" b="-205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78" t="-216667" r="-317073" b="-1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878" t="-216667" r="-217073" b="-1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407" t="-216667" r="-119753" b="-1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659" t="-216667" r="-18293" b="-10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78" t="-313187" r="-317073" b="-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878" t="-313187" r="-217073" b="-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407" t="-313187" r="-119753" b="-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659" t="-313187" r="-18293" b="-6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2">
                <a:extLst>
                  <a:ext uri="{FF2B5EF4-FFF2-40B4-BE49-F238E27FC236}">
                    <a16:creationId xmlns:a16="http://schemas.microsoft.com/office/drawing/2014/main" id="{344ED88C-C94F-40B1-8D25-037950C6DD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6276508"/>
                  </p:ext>
                </p:extLst>
              </p:nvPr>
            </p:nvGraphicFramePr>
            <p:xfrm>
              <a:off x="936266" y="4085713"/>
              <a:ext cx="1983184" cy="22069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{0505E3EF-67EA-436B-97B2-0124C06EBD24}</a:tableStyleId>
                  </a:tblPr>
                  <a:tblGrid>
                    <a:gridCol w="49579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2">
                <a:extLst>
                  <a:ext uri="{FF2B5EF4-FFF2-40B4-BE49-F238E27FC236}">
                    <a16:creationId xmlns:a16="http://schemas.microsoft.com/office/drawing/2014/main" id="{344ED88C-C94F-40B1-8D25-037950C6DD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6276508"/>
                  </p:ext>
                </p:extLst>
              </p:nvPr>
            </p:nvGraphicFramePr>
            <p:xfrm>
              <a:off x="936266" y="4085713"/>
              <a:ext cx="1983184" cy="22069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{0505E3EF-67EA-436B-97B2-0124C06EBD24}</a:tableStyleId>
                  </a:tblPr>
                  <a:tblGrid>
                    <a:gridCol w="49579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49579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98" t="-15385" r="-315854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407" t="-15385" r="-219753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878" t="-15385" r="-117073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8642" t="-15385" r="-18519" b="-305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98" t="-115385" r="-315854" b="-2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407" t="-115385" r="-219753" b="-2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878" t="-115385" r="-117073" b="-2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8642" t="-115385" r="-18519" b="-205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98" t="-217778" r="-315854" b="-1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407" t="-217778" r="-219753" b="-1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878" t="-217778" r="-117073" b="-1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8642" t="-217778" r="-18519" b="-10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5517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98" t="-314286" r="-315854" b="-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407" t="-314286" r="-219753" b="-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878" t="-314286" r="-117073" b="-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8642" t="-314286" r="-18519" b="-6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2320AA02-070F-414D-B9C6-134DD00EA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91679"/>
              </p:ext>
            </p:extLst>
          </p:nvPr>
        </p:nvGraphicFramePr>
        <p:xfrm>
          <a:off x="4687170" y="3950291"/>
          <a:ext cx="1441875" cy="11814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480625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480625">
                  <a:extLst>
                    <a:ext uri="{9D8B030D-6E8A-4147-A177-3AD203B41FA5}">
                      <a16:colId xmlns:a16="http://schemas.microsoft.com/office/drawing/2014/main" val="2968820374"/>
                    </a:ext>
                  </a:extLst>
                </a:gridCol>
                <a:gridCol w="480625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3332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76408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7258B3B-E37C-4A17-86B0-6E0D19621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1355"/>
              </p:ext>
            </p:extLst>
          </p:nvPr>
        </p:nvGraphicFramePr>
        <p:xfrm>
          <a:off x="4444472" y="4268464"/>
          <a:ext cx="1441875" cy="11814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480625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480625">
                  <a:extLst>
                    <a:ext uri="{9D8B030D-6E8A-4147-A177-3AD203B41FA5}">
                      <a16:colId xmlns:a16="http://schemas.microsoft.com/office/drawing/2014/main" val="2968820374"/>
                    </a:ext>
                  </a:extLst>
                </a:gridCol>
                <a:gridCol w="480625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3332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76408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78905-5897-407E-A582-6BF6E3BCAFBD}"/>
                  </a:ext>
                </a:extLst>
              </p:cNvPr>
              <p:cNvSpPr txBox="1"/>
              <p:nvPr/>
            </p:nvSpPr>
            <p:spPr>
              <a:xfrm>
                <a:off x="3763235" y="4085713"/>
                <a:ext cx="248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78905-5897-407E-A582-6BF6E3BCA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35" y="4085713"/>
                <a:ext cx="248570" cy="707886"/>
              </a:xfrm>
              <a:prstGeom prst="rect">
                <a:avLst/>
              </a:prstGeom>
              <a:blipFill>
                <a:blip r:embed="rId5"/>
                <a:stretch>
                  <a:fillRect r="-10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896EDF6C-BFD8-40B3-9D1C-5D3E09A7D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19221"/>
              </p:ext>
            </p:extLst>
          </p:nvPr>
        </p:nvGraphicFramePr>
        <p:xfrm>
          <a:off x="4189345" y="4586637"/>
          <a:ext cx="1441875" cy="11814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480625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480625">
                  <a:extLst>
                    <a:ext uri="{9D8B030D-6E8A-4147-A177-3AD203B41FA5}">
                      <a16:colId xmlns:a16="http://schemas.microsoft.com/office/drawing/2014/main" val="2968820374"/>
                    </a:ext>
                  </a:extLst>
                </a:gridCol>
                <a:gridCol w="480625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3332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76408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435A182A-C441-41D7-8F39-AB820C535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81529"/>
              </p:ext>
            </p:extLst>
          </p:nvPr>
        </p:nvGraphicFramePr>
        <p:xfrm>
          <a:off x="6941413" y="3264216"/>
          <a:ext cx="799212" cy="7876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399606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399606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353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3539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D37F0C4-4112-4C8F-A46A-DE8D447C2D13}"/>
              </a:ext>
            </a:extLst>
          </p:cNvPr>
          <p:cNvSpPr txBox="1"/>
          <p:nvPr/>
        </p:nvSpPr>
        <p:spPr>
          <a:xfrm>
            <a:off x="6237858" y="4446751"/>
            <a:ext cx="26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ym typeface="Wingdings" panose="05000000000000000000" pitchFamily="2" charset="2"/>
              </a:rPr>
              <a:t>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50CAD-4745-4B9E-AFBC-AA24BC5ED9DB}"/>
              </a:ext>
            </a:extLst>
          </p:cNvPr>
          <p:cNvSpPr txBox="1"/>
          <p:nvPr/>
        </p:nvSpPr>
        <p:spPr>
          <a:xfrm>
            <a:off x="1742176" y="2571719"/>
            <a:ext cx="19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Input(3 channel)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3E10B5-BFF7-47B1-8FD0-4FA66702A2BB}"/>
              </a:ext>
            </a:extLst>
          </p:cNvPr>
          <p:cNvSpPr txBox="1"/>
          <p:nvPr/>
        </p:nvSpPr>
        <p:spPr>
          <a:xfrm>
            <a:off x="6679966" y="2601970"/>
            <a:ext cx="192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 of each channel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D165D-CE22-442A-B0E4-532657F9463F}"/>
              </a:ext>
            </a:extLst>
          </p:cNvPr>
          <p:cNvSpPr txBox="1"/>
          <p:nvPr/>
        </p:nvSpPr>
        <p:spPr>
          <a:xfrm>
            <a:off x="4687170" y="3534929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filter(3 channel)</a:t>
            </a:r>
            <a:endParaRPr lang="ko-KR" altLang="en-US" dirty="0"/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556D85FB-053E-42B5-8812-D7624D5C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78542"/>
              </p:ext>
            </p:extLst>
          </p:nvPr>
        </p:nvGraphicFramePr>
        <p:xfrm>
          <a:off x="6941413" y="4429103"/>
          <a:ext cx="799212" cy="7876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399606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399606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353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3539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008FCD84-6E23-428D-847F-580B10243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0658"/>
              </p:ext>
            </p:extLst>
          </p:nvPr>
        </p:nvGraphicFramePr>
        <p:xfrm>
          <a:off x="6941413" y="5642199"/>
          <a:ext cx="799212" cy="7876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399606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399606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353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3539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7128C0-E996-4475-8AA2-DE56338E7D56}"/>
                  </a:ext>
                </a:extLst>
              </p:cNvPr>
              <p:cNvSpPr txBox="1"/>
              <p:nvPr/>
            </p:nvSpPr>
            <p:spPr>
              <a:xfrm>
                <a:off x="6879500" y="3973272"/>
                <a:ext cx="923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7128C0-E996-4475-8AA2-DE56338E7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500" y="3973272"/>
                <a:ext cx="9230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CC23F1-6DEB-4817-A5DB-653B094E7541}"/>
                  </a:ext>
                </a:extLst>
              </p:cNvPr>
              <p:cNvSpPr txBox="1"/>
              <p:nvPr/>
            </p:nvSpPr>
            <p:spPr>
              <a:xfrm>
                <a:off x="6890697" y="5118979"/>
                <a:ext cx="923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CC23F1-6DEB-4817-A5DB-653B094E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697" y="5118979"/>
                <a:ext cx="9230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DF1013-B70B-4025-9E49-794C583FB004}"/>
              </a:ext>
            </a:extLst>
          </p:cNvPr>
          <p:cNvCxnSpPr/>
          <p:nvPr/>
        </p:nvCxnSpPr>
        <p:spPr>
          <a:xfrm>
            <a:off x="7925167" y="3691886"/>
            <a:ext cx="33590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C353B72-74AB-483C-851E-146031676D80}"/>
              </a:ext>
            </a:extLst>
          </p:cNvPr>
          <p:cNvCxnSpPr/>
          <p:nvPr/>
        </p:nvCxnSpPr>
        <p:spPr>
          <a:xfrm>
            <a:off x="7909616" y="5898866"/>
            <a:ext cx="33590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3F8774-E680-46C1-9BBA-5E5FF4D3451C}"/>
              </a:ext>
            </a:extLst>
          </p:cNvPr>
          <p:cNvCxnSpPr>
            <a:cxnSpLocks/>
          </p:cNvCxnSpPr>
          <p:nvPr/>
        </p:nvCxnSpPr>
        <p:spPr>
          <a:xfrm>
            <a:off x="8245518" y="3697204"/>
            <a:ext cx="0" cy="22205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9F80DF4-4442-4698-921F-D96E2B07DF5B}"/>
              </a:ext>
            </a:extLst>
          </p:cNvPr>
          <p:cNvCxnSpPr/>
          <p:nvPr/>
        </p:nvCxnSpPr>
        <p:spPr>
          <a:xfrm>
            <a:off x="8261069" y="4793599"/>
            <a:ext cx="33590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2">
            <a:extLst>
              <a:ext uri="{FF2B5EF4-FFF2-40B4-BE49-F238E27FC236}">
                <a16:creationId xmlns:a16="http://schemas.microsoft.com/office/drawing/2014/main" id="{54917711-6A9E-44FF-8D99-FBCD946C9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16662"/>
              </p:ext>
            </p:extLst>
          </p:nvPr>
        </p:nvGraphicFramePr>
        <p:xfrm>
          <a:off x="8818084" y="4422047"/>
          <a:ext cx="799212" cy="7876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399606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399606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353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3539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9506AE-AD87-420E-9840-2F0F5BFA5F85}"/>
              </a:ext>
            </a:extLst>
          </p:cNvPr>
          <p:cNvCxnSpPr>
            <a:cxnSpLocks/>
          </p:cNvCxnSpPr>
          <p:nvPr/>
        </p:nvCxnSpPr>
        <p:spPr>
          <a:xfrm flipH="1" flipV="1">
            <a:off x="8466632" y="4669235"/>
            <a:ext cx="138662" cy="13768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9F24114-EC03-46C3-986B-55F4328573F4}"/>
              </a:ext>
            </a:extLst>
          </p:cNvPr>
          <p:cNvCxnSpPr>
            <a:cxnSpLocks/>
          </p:cNvCxnSpPr>
          <p:nvPr/>
        </p:nvCxnSpPr>
        <p:spPr>
          <a:xfrm flipV="1">
            <a:off x="8466632" y="4793599"/>
            <a:ext cx="130339" cy="1243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E3DE97-3A50-43B4-8EC6-DF809056E7F0}"/>
              </a:ext>
            </a:extLst>
          </p:cNvPr>
          <p:cNvSpPr txBox="1"/>
          <p:nvPr/>
        </p:nvSpPr>
        <p:spPr>
          <a:xfrm>
            <a:off x="8596971" y="4001630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07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740908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Task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Text </a:t>
            </a:r>
            <a:r>
              <a:rPr lang="ko-KR" altLang="en-US" sz="2800" dirty="0"/>
              <a:t>분석을 통해 청원 인원 </a:t>
            </a:r>
            <a:r>
              <a:rPr lang="en-US" altLang="ko-KR" sz="2800" dirty="0"/>
              <a:t>1000</a:t>
            </a:r>
            <a:r>
              <a:rPr lang="ko-KR" altLang="en-US" sz="2800" dirty="0"/>
              <a:t>명 </a:t>
            </a:r>
            <a:r>
              <a:rPr lang="en-US" altLang="ko-KR" sz="2800" dirty="0"/>
              <a:t>up, down</a:t>
            </a:r>
            <a:r>
              <a:rPr lang="ko-KR" altLang="en-US" sz="2800" dirty="0"/>
              <a:t>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3BF8E-41E7-49DB-8AEB-BB3145115FC5}"/>
              </a:ext>
            </a:extLst>
          </p:cNvPr>
          <p:cNvSpPr txBox="1"/>
          <p:nvPr/>
        </p:nvSpPr>
        <p:spPr>
          <a:xfrm>
            <a:off x="1324947" y="2267339"/>
            <a:ext cx="6895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1000</a:t>
            </a:r>
            <a:r>
              <a:rPr lang="ko-KR" altLang="en-US" dirty="0">
                <a:sym typeface="Wingdings" panose="05000000000000000000" pitchFamily="2" charset="2"/>
              </a:rPr>
              <a:t>명을 넘는 청원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넘지 않는 청원을 </a:t>
            </a:r>
            <a:r>
              <a:rPr lang="en-US" altLang="ko-KR" dirty="0">
                <a:sym typeface="Wingdings" panose="05000000000000000000" pitchFamily="2" charset="2"/>
              </a:rPr>
              <a:t>class </a:t>
            </a:r>
            <a:r>
              <a:rPr lang="ko-KR" altLang="en-US" dirty="0">
                <a:sym typeface="Wingdings" panose="05000000000000000000" pitchFamily="2" charset="2"/>
              </a:rPr>
              <a:t>로 생각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각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결정하는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의 어떠한 패턴이 있을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비슷한 의미를 갖는 </a:t>
            </a:r>
            <a:r>
              <a:rPr lang="en-US" altLang="ko-KR" dirty="0">
                <a:sym typeface="Wingdings" panose="05000000000000000000" pitchFamily="2" charset="2"/>
              </a:rPr>
              <a:t>embedding vector</a:t>
            </a:r>
            <a:r>
              <a:rPr lang="ko-KR" altLang="en-US" dirty="0">
                <a:sym typeface="Wingdings" panose="05000000000000000000" pitchFamily="2" charset="2"/>
              </a:rPr>
              <a:t>의 패턴 인식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40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88193" y="1456263"/>
            <a:ext cx="917811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Filter</a:t>
            </a:r>
            <a:r>
              <a:rPr lang="ko-KR" altLang="en-US" sz="2000" dirty="0"/>
              <a:t>가 문장을 스캔하며 문맥적 의미 파악</a:t>
            </a:r>
            <a:endParaRPr lang="en-US" altLang="ko-KR" sz="2000" dirty="0"/>
          </a:p>
          <a:p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Word embedding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Feature Map </a:t>
            </a:r>
            <a:r>
              <a:rPr lang="ko-KR" altLang="en-US" sz="2800" dirty="0"/>
              <a:t>생성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Max Pooling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Classification</a:t>
            </a:r>
          </a:p>
          <a:p>
            <a:endParaRPr lang="en-US" altLang="ko-KR" sz="2800" dirty="0"/>
          </a:p>
          <a:p>
            <a:r>
              <a:rPr lang="ko-KR" altLang="en-US" sz="2000" dirty="0">
                <a:sym typeface="Wingdings" panose="05000000000000000000" pitchFamily="2" charset="2"/>
              </a:rPr>
              <a:t>장점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문장의 문맥적 의미를 파악하는 과정에서 </a:t>
            </a:r>
            <a:r>
              <a:rPr lang="ko-KR" altLang="en-US" sz="2000" b="1" dirty="0">
                <a:sym typeface="Wingdings" panose="05000000000000000000" pitchFamily="2" charset="2"/>
              </a:rPr>
              <a:t>정보를 집약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ym typeface="Wingdings" panose="05000000000000000000" pitchFamily="2" charset="2"/>
              </a:rPr>
              <a:t>연산 속도 </a:t>
            </a:r>
            <a:r>
              <a:rPr lang="ko-KR" altLang="en-US" sz="2000" dirty="0">
                <a:sym typeface="Wingdings" panose="05000000000000000000" pitchFamily="2" charset="2"/>
              </a:rPr>
              <a:t>↑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ym typeface="Wingdings" panose="05000000000000000000" pitchFamily="2" charset="2"/>
              </a:rPr>
              <a:t>분류 문제에서 </a:t>
            </a:r>
            <a:r>
              <a:rPr lang="en-US" altLang="ko-KR" sz="2000" dirty="0">
                <a:sym typeface="Wingdings" panose="05000000000000000000" pitchFamily="2" charset="2"/>
              </a:rPr>
              <a:t>RNN</a:t>
            </a:r>
            <a:r>
              <a:rPr lang="ko-KR" altLang="en-US" sz="2000" dirty="0">
                <a:sym typeface="Wingdings" panose="05000000000000000000" pitchFamily="2" charset="2"/>
              </a:rPr>
              <a:t>보다 좋은 성능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375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77CB0-1159-4EEE-844B-17E16989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627"/>
            <a:ext cx="10691813" cy="473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0ECAC9-CABD-4539-A3F2-C6EE755A7BCE}"/>
              </a:ext>
            </a:extLst>
          </p:cNvPr>
          <p:cNvSpPr txBox="1"/>
          <p:nvPr/>
        </p:nvSpPr>
        <p:spPr>
          <a:xfrm>
            <a:off x="0" y="6819654"/>
            <a:ext cx="75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[Y. Kim] Convolutional Neural Networks for Sentence Classification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6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77CB0-1159-4EEE-844B-17E16989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627"/>
            <a:ext cx="10691813" cy="473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0ECAC9-CABD-4539-A3F2-C6EE755A7BCE}"/>
              </a:ext>
            </a:extLst>
          </p:cNvPr>
          <p:cNvSpPr txBox="1"/>
          <p:nvPr/>
        </p:nvSpPr>
        <p:spPr>
          <a:xfrm>
            <a:off x="0" y="6819654"/>
            <a:ext cx="75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[Y. Kim] Convolutional Neural Networks for Sentence Classification (2014)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D18360-A585-4BBA-99B2-C087B8D01A3E}"/>
              </a:ext>
            </a:extLst>
          </p:cNvPr>
          <p:cNvSpPr/>
          <p:nvPr/>
        </p:nvSpPr>
        <p:spPr>
          <a:xfrm>
            <a:off x="139959" y="2230385"/>
            <a:ext cx="5728996" cy="4338365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7EA3A1-2F05-4073-94F5-AC020C169C5A}"/>
              </a:ext>
            </a:extLst>
          </p:cNvPr>
          <p:cNvSpPr/>
          <p:nvPr/>
        </p:nvSpPr>
        <p:spPr>
          <a:xfrm>
            <a:off x="4528287" y="2472630"/>
            <a:ext cx="3881534" cy="4068147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048FE5-5172-4806-A459-A9A855D1EAC7}"/>
              </a:ext>
            </a:extLst>
          </p:cNvPr>
          <p:cNvSpPr/>
          <p:nvPr/>
        </p:nvSpPr>
        <p:spPr>
          <a:xfrm>
            <a:off x="6876661" y="3452327"/>
            <a:ext cx="3657600" cy="2977526"/>
          </a:xfrm>
          <a:prstGeom prst="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77CB0-1159-4EEE-844B-17E16989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627"/>
            <a:ext cx="10691813" cy="473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0ECAC9-CABD-4539-A3F2-C6EE755A7BCE}"/>
              </a:ext>
            </a:extLst>
          </p:cNvPr>
          <p:cNvSpPr txBox="1"/>
          <p:nvPr/>
        </p:nvSpPr>
        <p:spPr>
          <a:xfrm>
            <a:off x="0" y="6819654"/>
            <a:ext cx="75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[Y. Kim] Convolutional Neural Networks for Sentence Classification (2014)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D18360-A585-4BBA-99B2-C087B8D01A3E}"/>
              </a:ext>
            </a:extLst>
          </p:cNvPr>
          <p:cNvSpPr/>
          <p:nvPr/>
        </p:nvSpPr>
        <p:spPr>
          <a:xfrm>
            <a:off x="139959" y="2230385"/>
            <a:ext cx="5728996" cy="4338365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3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AC2705-B046-4497-A397-06A0FEBD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87" y="1260870"/>
            <a:ext cx="2712989" cy="2083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75C4B3-0D98-40FA-86A1-9A286B394DDA}"/>
              </a:ext>
            </a:extLst>
          </p:cNvPr>
          <p:cNvSpPr/>
          <p:nvPr/>
        </p:nvSpPr>
        <p:spPr>
          <a:xfrm>
            <a:off x="7493587" y="1260870"/>
            <a:ext cx="2712989" cy="208310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D5FC2C82-1BD7-4AE3-A51A-CA0FFFF1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0526"/>
              </p:ext>
            </p:extLst>
          </p:nvPr>
        </p:nvGraphicFramePr>
        <p:xfrm>
          <a:off x="770293" y="2619240"/>
          <a:ext cx="3135084" cy="480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324561092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3499813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512303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52752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207708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18464904"/>
                    </a:ext>
                  </a:extLst>
                </a:gridCol>
              </a:tblGrid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1993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378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1497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970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9633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9941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7147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4424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44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A0052F-AC3C-4A4D-854B-E42FE97565A3}"/>
              </a:ext>
            </a:extLst>
          </p:cNvPr>
          <p:cNvSpPr txBox="1"/>
          <p:nvPr/>
        </p:nvSpPr>
        <p:spPr>
          <a:xfrm>
            <a:off x="110312" y="2702371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A5287-E775-47A5-8817-7D62409E5928}"/>
              </a:ext>
            </a:extLst>
          </p:cNvPr>
          <p:cNvSpPr txBox="1"/>
          <p:nvPr/>
        </p:nvSpPr>
        <p:spPr>
          <a:xfrm>
            <a:off x="130416" y="3220827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7918-78D0-4E45-BC4C-047071607317}"/>
              </a:ext>
            </a:extLst>
          </p:cNvPr>
          <p:cNvSpPr txBox="1"/>
          <p:nvPr/>
        </p:nvSpPr>
        <p:spPr>
          <a:xfrm>
            <a:off x="3936" y="4274116"/>
            <a:ext cx="7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CEBF7-8D1B-43D0-A944-DAF667A743AC}"/>
              </a:ext>
            </a:extLst>
          </p:cNvPr>
          <p:cNvSpPr txBox="1"/>
          <p:nvPr/>
        </p:nvSpPr>
        <p:spPr>
          <a:xfrm>
            <a:off x="109065" y="531567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6ED60-F6A7-49A4-8BD0-97645F6F2E5F}"/>
              </a:ext>
            </a:extLst>
          </p:cNvPr>
          <p:cNvSpPr txBox="1"/>
          <p:nvPr/>
        </p:nvSpPr>
        <p:spPr>
          <a:xfrm>
            <a:off x="72943" y="583744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CA945-8B16-4890-B39F-B9B5E76F39F0}"/>
              </a:ext>
            </a:extLst>
          </p:cNvPr>
          <p:cNvSpPr txBox="1"/>
          <p:nvPr/>
        </p:nvSpPr>
        <p:spPr>
          <a:xfrm>
            <a:off x="72943" y="6417444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96BDD-2A88-4F0D-8057-95B9F5EA5969}"/>
              </a:ext>
            </a:extLst>
          </p:cNvPr>
          <p:cNvSpPr txBox="1"/>
          <p:nvPr/>
        </p:nvSpPr>
        <p:spPr>
          <a:xfrm>
            <a:off x="110312" y="3758689"/>
            <a:ext cx="6263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145BC-92EF-44BA-91CE-9F3F8918A22D}"/>
              </a:ext>
            </a:extLst>
          </p:cNvPr>
          <p:cNvSpPr txBox="1"/>
          <p:nvPr/>
        </p:nvSpPr>
        <p:spPr>
          <a:xfrm>
            <a:off x="222127" y="6997447"/>
            <a:ext cx="4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5C6B3-5EF1-46F6-9B84-ED1231E8F45F}"/>
              </a:ext>
            </a:extLst>
          </p:cNvPr>
          <p:cNvSpPr txBox="1"/>
          <p:nvPr/>
        </p:nvSpPr>
        <p:spPr>
          <a:xfrm>
            <a:off x="3498980" y="1956297"/>
            <a:ext cx="231078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Filter(window) size = 2</a:t>
            </a:r>
            <a:endParaRPr lang="ko-KR" altLang="en-US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0BAB7B0-D4BD-4173-B88E-7A0435D28ADE}"/>
              </a:ext>
            </a:extLst>
          </p:cNvPr>
          <p:cNvSpPr/>
          <p:nvPr/>
        </p:nvSpPr>
        <p:spPr>
          <a:xfrm rot="16200000">
            <a:off x="2222426" y="966662"/>
            <a:ext cx="230817" cy="313508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4DEF-9770-40FF-92C6-F5DC39948718}"/>
              </a:ext>
            </a:extLst>
          </p:cNvPr>
          <p:cNvSpPr txBox="1"/>
          <p:nvPr/>
        </p:nvSpPr>
        <p:spPr>
          <a:xfrm>
            <a:off x="1567153" y="2049463"/>
            <a:ext cx="15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Dimension = 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C577A7-141E-40C2-A7EB-4107C9B21447}"/>
              </a:ext>
            </a:extLst>
          </p:cNvPr>
          <p:cNvSpPr/>
          <p:nvPr/>
        </p:nvSpPr>
        <p:spPr>
          <a:xfrm>
            <a:off x="770291" y="2611719"/>
            <a:ext cx="3135085" cy="106454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569902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569902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75" r="-1667" b="-7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6569050-7095-4F59-9915-84FF2564C22F}"/>
              </a:ext>
            </a:extLst>
          </p:cNvPr>
          <p:cNvSpPr txBox="1"/>
          <p:nvPr/>
        </p:nvSpPr>
        <p:spPr>
          <a:xfrm>
            <a:off x="99849" y="4825002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D1BD0B-11B8-4F2F-BA05-8D2F217C50E3}"/>
              </a:ext>
            </a:extLst>
          </p:cNvPr>
          <p:cNvCxnSpPr/>
          <p:nvPr/>
        </p:nvCxnSpPr>
        <p:spPr>
          <a:xfrm>
            <a:off x="3905376" y="2611719"/>
            <a:ext cx="1182240" cy="18247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B78B94-2E5F-4C4F-B356-05187C8255ED}"/>
              </a:ext>
            </a:extLst>
          </p:cNvPr>
          <p:cNvCxnSpPr>
            <a:cxnSpLocks/>
          </p:cNvCxnSpPr>
          <p:nvPr/>
        </p:nvCxnSpPr>
        <p:spPr>
          <a:xfrm flipV="1">
            <a:off x="3905376" y="3355738"/>
            <a:ext cx="1182240" cy="32052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E8BAB-E9CA-41FE-B18B-8A5C706AEE0D}"/>
              </a:ext>
            </a:extLst>
          </p:cNvPr>
          <p:cNvSpPr/>
          <p:nvPr/>
        </p:nvSpPr>
        <p:spPr>
          <a:xfrm>
            <a:off x="5087616" y="2794189"/>
            <a:ext cx="722151" cy="56154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3">
                <a:extLst>
                  <a:ext uri="{FF2B5EF4-FFF2-40B4-BE49-F238E27FC236}">
                    <a16:creationId xmlns:a16="http://schemas.microsoft.com/office/drawing/2014/main" id="{6DCF3881-7390-40EA-9C51-950DB59CBB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393462"/>
                  </p:ext>
                </p:extLst>
              </p:nvPr>
            </p:nvGraphicFramePr>
            <p:xfrm>
              <a:off x="6688664" y="5194334"/>
              <a:ext cx="3732516" cy="1015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2086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5079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5079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3">
                <a:extLst>
                  <a:ext uri="{FF2B5EF4-FFF2-40B4-BE49-F238E27FC236}">
                    <a16:creationId xmlns:a16="http://schemas.microsoft.com/office/drawing/2014/main" id="{6DCF3881-7390-40EA-9C51-950DB59CBB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393462"/>
                  </p:ext>
                </p:extLst>
              </p:nvPr>
            </p:nvGraphicFramePr>
            <p:xfrm>
              <a:off x="6688664" y="5194334"/>
              <a:ext cx="3732516" cy="1015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2086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5079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0" t="-1190" r="-502941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80" t="-1190" r="-402941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9029" t="-1190" r="-299029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961" t="-1190" r="-201961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961" t="-1190" r="-101961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961" t="-1190" r="-1961" b="-10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5079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0" t="-102410" r="-50294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80" t="-102410" r="-40294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9029" t="-102410" r="-299029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961" t="-102410" r="-20196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961" t="-102410" r="-10196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961" t="-102410" r="-1961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C404FE-6E35-4434-BB54-B82EEEDDF9F6}"/>
              </a:ext>
            </a:extLst>
          </p:cNvPr>
          <p:cNvSpPr/>
          <p:nvPr/>
        </p:nvSpPr>
        <p:spPr>
          <a:xfrm>
            <a:off x="6688664" y="5178783"/>
            <a:ext cx="3732516" cy="10124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335DC6-1714-4EAB-BAA1-DAA81069903F}"/>
              </a:ext>
            </a:extLst>
          </p:cNvPr>
          <p:cNvSpPr txBox="1"/>
          <p:nvPr/>
        </p:nvSpPr>
        <p:spPr>
          <a:xfrm>
            <a:off x="7772399" y="476673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 size : (2, k)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9B4D87-74D1-4224-919F-867CB989343D}"/>
              </a:ext>
            </a:extLst>
          </p:cNvPr>
          <p:cNvSpPr txBox="1"/>
          <p:nvPr/>
        </p:nvSpPr>
        <p:spPr>
          <a:xfrm>
            <a:off x="4798180" y="2448043"/>
            <a:ext cx="13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66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AC2705-B046-4497-A397-06A0FEBD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87" y="1260870"/>
            <a:ext cx="2712989" cy="2083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75C4B3-0D98-40FA-86A1-9A286B394DDA}"/>
              </a:ext>
            </a:extLst>
          </p:cNvPr>
          <p:cNvSpPr/>
          <p:nvPr/>
        </p:nvSpPr>
        <p:spPr>
          <a:xfrm>
            <a:off x="7493587" y="1260870"/>
            <a:ext cx="2712989" cy="208310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D5FC2C82-1BD7-4AE3-A51A-CA0FFFF19597}"/>
              </a:ext>
            </a:extLst>
          </p:cNvPr>
          <p:cNvGraphicFramePr>
            <a:graphicFrameLocks noGrp="1"/>
          </p:cNvGraphicFramePr>
          <p:nvPr/>
        </p:nvGraphicFramePr>
        <p:xfrm>
          <a:off x="770293" y="2619240"/>
          <a:ext cx="3135084" cy="480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324561092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3499813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512303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52752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207708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18464904"/>
                    </a:ext>
                  </a:extLst>
                </a:gridCol>
              </a:tblGrid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1993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378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1497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970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9633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9941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7147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4424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44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A0052F-AC3C-4A4D-854B-E42FE97565A3}"/>
              </a:ext>
            </a:extLst>
          </p:cNvPr>
          <p:cNvSpPr txBox="1"/>
          <p:nvPr/>
        </p:nvSpPr>
        <p:spPr>
          <a:xfrm>
            <a:off x="110312" y="2702371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A5287-E775-47A5-8817-7D62409E5928}"/>
              </a:ext>
            </a:extLst>
          </p:cNvPr>
          <p:cNvSpPr txBox="1"/>
          <p:nvPr/>
        </p:nvSpPr>
        <p:spPr>
          <a:xfrm>
            <a:off x="130416" y="3220827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7918-78D0-4E45-BC4C-047071607317}"/>
              </a:ext>
            </a:extLst>
          </p:cNvPr>
          <p:cNvSpPr txBox="1"/>
          <p:nvPr/>
        </p:nvSpPr>
        <p:spPr>
          <a:xfrm>
            <a:off x="3936" y="4274116"/>
            <a:ext cx="7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CEBF7-8D1B-43D0-A944-DAF667A743AC}"/>
              </a:ext>
            </a:extLst>
          </p:cNvPr>
          <p:cNvSpPr txBox="1"/>
          <p:nvPr/>
        </p:nvSpPr>
        <p:spPr>
          <a:xfrm>
            <a:off x="109065" y="531567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6ED60-F6A7-49A4-8BD0-97645F6F2E5F}"/>
              </a:ext>
            </a:extLst>
          </p:cNvPr>
          <p:cNvSpPr txBox="1"/>
          <p:nvPr/>
        </p:nvSpPr>
        <p:spPr>
          <a:xfrm>
            <a:off x="72943" y="583744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CA945-8B16-4890-B39F-B9B5E76F39F0}"/>
              </a:ext>
            </a:extLst>
          </p:cNvPr>
          <p:cNvSpPr txBox="1"/>
          <p:nvPr/>
        </p:nvSpPr>
        <p:spPr>
          <a:xfrm>
            <a:off x="72943" y="6417444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96BDD-2A88-4F0D-8057-95B9F5EA5969}"/>
              </a:ext>
            </a:extLst>
          </p:cNvPr>
          <p:cNvSpPr txBox="1"/>
          <p:nvPr/>
        </p:nvSpPr>
        <p:spPr>
          <a:xfrm>
            <a:off x="110312" y="3758689"/>
            <a:ext cx="6263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145BC-92EF-44BA-91CE-9F3F8918A22D}"/>
              </a:ext>
            </a:extLst>
          </p:cNvPr>
          <p:cNvSpPr txBox="1"/>
          <p:nvPr/>
        </p:nvSpPr>
        <p:spPr>
          <a:xfrm>
            <a:off x="222127" y="6997447"/>
            <a:ext cx="4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5C6B3-5EF1-46F6-9B84-ED1231E8F45F}"/>
              </a:ext>
            </a:extLst>
          </p:cNvPr>
          <p:cNvSpPr txBox="1"/>
          <p:nvPr/>
        </p:nvSpPr>
        <p:spPr>
          <a:xfrm>
            <a:off x="3498980" y="1956297"/>
            <a:ext cx="231078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Filter(window) size = 2</a:t>
            </a:r>
            <a:endParaRPr lang="ko-KR" altLang="en-US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0BAB7B0-D4BD-4173-B88E-7A0435D28ADE}"/>
              </a:ext>
            </a:extLst>
          </p:cNvPr>
          <p:cNvSpPr/>
          <p:nvPr/>
        </p:nvSpPr>
        <p:spPr>
          <a:xfrm rot="16200000">
            <a:off x="2222426" y="966662"/>
            <a:ext cx="230817" cy="313508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4DEF-9770-40FF-92C6-F5DC39948718}"/>
              </a:ext>
            </a:extLst>
          </p:cNvPr>
          <p:cNvSpPr txBox="1"/>
          <p:nvPr/>
        </p:nvSpPr>
        <p:spPr>
          <a:xfrm>
            <a:off x="1567153" y="2049463"/>
            <a:ext cx="15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Dimension = 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153477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153477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75" r="-1667" b="-7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1075" r="-1667" b="-6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6569050-7095-4F59-9915-84FF2564C22F}"/>
              </a:ext>
            </a:extLst>
          </p:cNvPr>
          <p:cNvSpPr txBox="1"/>
          <p:nvPr/>
        </p:nvSpPr>
        <p:spPr>
          <a:xfrm>
            <a:off x="99849" y="4825002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D1BD0B-11B8-4F2F-BA05-8D2F217C50E3}"/>
              </a:ext>
            </a:extLst>
          </p:cNvPr>
          <p:cNvCxnSpPr/>
          <p:nvPr/>
        </p:nvCxnSpPr>
        <p:spPr>
          <a:xfrm>
            <a:off x="3896530" y="3154328"/>
            <a:ext cx="1182240" cy="18247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B78B94-2E5F-4C4F-B356-05187C8255ED}"/>
              </a:ext>
            </a:extLst>
          </p:cNvPr>
          <p:cNvCxnSpPr>
            <a:cxnSpLocks/>
          </p:cNvCxnSpPr>
          <p:nvPr/>
        </p:nvCxnSpPr>
        <p:spPr>
          <a:xfrm flipV="1">
            <a:off x="3905376" y="3885320"/>
            <a:ext cx="1182240" cy="32052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46B530-13F6-4D15-ABD6-EADB640CD3DC}"/>
              </a:ext>
            </a:extLst>
          </p:cNvPr>
          <p:cNvSpPr/>
          <p:nvPr/>
        </p:nvSpPr>
        <p:spPr>
          <a:xfrm>
            <a:off x="770292" y="3154328"/>
            <a:ext cx="3135085" cy="106454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3E70F0-5845-4FBA-81E2-B9302B7BB375}"/>
              </a:ext>
            </a:extLst>
          </p:cNvPr>
          <p:cNvSpPr/>
          <p:nvPr/>
        </p:nvSpPr>
        <p:spPr>
          <a:xfrm>
            <a:off x="5078770" y="3360095"/>
            <a:ext cx="722151" cy="56154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733F92-D6BB-419E-9732-709F6D542ECA}"/>
              </a:ext>
            </a:extLst>
          </p:cNvPr>
          <p:cNvSpPr txBox="1"/>
          <p:nvPr/>
        </p:nvSpPr>
        <p:spPr>
          <a:xfrm>
            <a:off x="4798180" y="2448043"/>
            <a:ext cx="13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54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AC2705-B046-4497-A397-06A0FEBD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87" y="1260870"/>
            <a:ext cx="2712989" cy="2083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75C4B3-0D98-40FA-86A1-9A286B394DDA}"/>
              </a:ext>
            </a:extLst>
          </p:cNvPr>
          <p:cNvSpPr/>
          <p:nvPr/>
        </p:nvSpPr>
        <p:spPr>
          <a:xfrm>
            <a:off x="7493587" y="1260870"/>
            <a:ext cx="2712989" cy="208310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D5FC2C82-1BD7-4AE3-A51A-CA0FFFF19597}"/>
              </a:ext>
            </a:extLst>
          </p:cNvPr>
          <p:cNvGraphicFramePr>
            <a:graphicFrameLocks noGrp="1"/>
          </p:cNvGraphicFramePr>
          <p:nvPr/>
        </p:nvGraphicFramePr>
        <p:xfrm>
          <a:off x="770293" y="2619240"/>
          <a:ext cx="3135084" cy="480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324561092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3499813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512303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52752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207708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18464904"/>
                    </a:ext>
                  </a:extLst>
                </a:gridCol>
              </a:tblGrid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1993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378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1497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970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9633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9941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7147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4424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44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A0052F-AC3C-4A4D-854B-E42FE97565A3}"/>
              </a:ext>
            </a:extLst>
          </p:cNvPr>
          <p:cNvSpPr txBox="1"/>
          <p:nvPr/>
        </p:nvSpPr>
        <p:spPr>
          <a:xfrm>
            <a:off x="110312" y="2702371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A5287-E775-47A5-8817-7D62409E5928}"/>
              </a:ext>
            </a:extLst>
          </p:cNvPr>
          <p:cNvSpPr txBox="1"/>
          <p:nvPr/>
        </p:nvSpPr>
        <p:spPr>
          <a:xfrm>
            <a:off x="130416" y="3220827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7918-78D0-4E45-BC4C-047071607317}"/>
              </a:ext>
            </a:extLst>
          </p:cNvPr>
          <p:cNvSpPr txBox="1"/>
          <p:nvPr/>
        </p:nvSpPr>
        <p:spPr>
          <a:xfrm>
            <a:off x="3936" y="4274116"/>
            <a:ext cx="7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CEBF7-8D1B-43D0-A944-DAF667A743AC}"/>
              </a:ext>
            </a:extLst>
          </p:cNvPr>
          <p:cNvSpPr txBox="1"/>
          <p:nvPr/>
        </p:nvSpPr>
        <p:spPr>
          <a:xfrm>
            <a:off x="109065" y="531567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6ED60-F6A7-49A4-8BD0-97645F6F2E5F}"/>
              </a:ext>
            </a:extLst>
          </p:cNvPr>
          <p:cNvSpPr txBox="1"/>
          <p:nvPr/>
        </p:nvSpPr>
        <p:spPr>
          <a:xfrm>
            <a:off x="72943" y="583744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CA945-8B16-4890-B39F-B9B5E76F39F0}"/>
              </a:ext>
            </a:extLst>
          </p:cNvPr>
          <p:cNvSpPr txBox="1"/>
          <p:nvPr/>
        </p:nvSpPr>
        <p:spPr>
          <a:xfrm>
            <a:off x="72943" y="6417444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96BDD-2A88-4F0D-8057-95B9F5EA5969}"/>
              </a:ext>
            </a:extLst>
          </p:cNvPr>
          <p:cNvSpPr txBox="1"/>
          <p:nvPr/>
        </p:nvSpPr>
        <p:spPr>
          <a:xfrm>
            <a:off x="110312" y="3758689"/>
            <a:ext cx="6263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145BC-92EF-44BA-91CE-9F3F8918A22D}"/>
              </a:ext>
            </a:extLst>
          </p:cNvPr>
          <p:cNvSpPr txBox="1"/>
          <p:nvPr/>
        </p:nvSpPr>
        <p:spPr>
          <a:xfrm>
            <a:off x="222127" y="6997447"/>
            <a:ext cx="4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5C6B3-5EF1-46F6-9B84-ED1231E8F45F}"/>
              </a:ext>
            </a:extLst>
          </p:cNvPr>
          <p:cNvSpPr txBox="1"/>
          <p:nvPr/>
        </p:nvSpPr>
        <p:spPr>
          <a:xfrm>
            <a:off x="3498980" y="1956297"/>
            <a:ext cx="231078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Filter(window) size = 2</a:t>
            </a:r>
            <a:endParaRPr lang="ko-KR" altLang="en-US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0BAB7B0-D4BD-4173-B88E-7A0435D28ADE}"/>
              </a:ext>
            </a:extLst>
          </p:cNvPr>
          <p:cNvSpPr/>
          <p:nvPr/>
        </p:nvSpPr>
        <p:spPr>
          <a:xfrm rot="16200000">
            <a:off x="2222426" y="966662"/>
            <a:ext cx="230817" cy="313508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4DEF-9770-40FF-92C6-F5DC39948718}"/>
              </a:ext>
            </a:extLst>
          </p:cNvPr>
          <p:cNvSpPr txBox="1"/>
          <p:nvPr/>
        </p:nvSpPr>
        <p:spPr>
          <a:xfrm>
            <a:off x="1567153" y="2049463"/>
            <a:ext cx="15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Dimension = 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352151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352151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75" r="-1667" b="-7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1075" r="-1667" b="-6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201075" r="-1667" b="-5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6569050-7095-4F59-9915-84FF2564C22F}"/>
              </a:ext>
            </a:extLst>
          </p:cNvPr>
          <p:cNvSpPr txBox="1"/>
          <p:nvPr/>
        </p:nvSpPr>
        <p:spPr>
          <a:xfrm>
            <a:off x="99849" y="4825002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D1BD0B-11B8-4F2F-BA05-8D2F217C50E3}"/>
              </a:ext>
            </a:extLst>
          </p:cNvPr>
          <p:cNvCxnSpPr>
            <a:cxnSpLocks/>
          </p:cNvCxnSpPr>
          <p:nvPr/>
        </p:nvCxnSpPr>
        <p:spPr>
          <a:xfrm>
            <a:off x="3892842" y="3703270"/>
            <a:ext cx="1194774" cy="230818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B78B94-2E5F-4C4F-B356-05187C8255ED}"/>
              </a:ext>
            </a:extLst>
          </p:cNvPr>
          <p:cNvCxnSpPr>
            <a:cxnSpLocks/>
          </p:cNvCxnSpPr>
          <p:nvPr/>
        </p:nvCxnSpPr>
        <p:spPr>
          <a:xfrm flipV="1">
            <a:off x="3905377" y="4458783"/>
            <a:ext cx="1167795" cy="2814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72F6BB-3AEF-4EAC-A658-555713DD25E3}"/>
              </a:ext>
            </a:extLst>
          </p:cNvPr>
          <p:cNvSpPr/>
          <p:nvPr/>
        </p:nvSpPr>
        <p:spPr>
          <a:xfrm>
            <a:off x="5087616" y="3913096"/>
            <a:ext cx="722151" cy="56154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02B569-5D9E-4E01-82DE-3D4BBF60DE9B}"/>
              </a:ext>
            </a:extLst>
          </p:cNvPr>
          <p:cNvSpPr/>
          <p:nvPr/>
        </p:nvSpPr>
        <p:spPr>
          <a:xfrm>
            <a:off x="770292" y="3679826"/>
            <a:ext cx="3135085" cy="106045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A5BE28-E89F-42F2-BBAD-3EDE7644FA44}"/>
              </a:ext>
            </a:extLst>
          </p:cNvPr>
          <p:cNvSpPr txBox="1"/>
          <p:nvPr/>
        </p:nvSpPr>
        <p:spPr>
          <a:xfrm>
            <a:off x="4798180" y="2448043"/>
            <a:ext cx="13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87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069A13-3593-464E-9314-45CD35862C17}"/>
              </a:ext>
            </a:extLst>
          </p:cNvPr>
          <p:cNvSpPr txBox="1"/>
          <p:nvPr/>
        </p:nvSpPr>
        <p:spPr>
          <a:xfrm>
            <a:off x="2421350" y="1453703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403229"/>
                </a:solidFill>
                <a:latin typeface="Noto Sans" panose="020B0502040504020204" pitchFamily="34" charset="0"/>
              </a:rPr>
              <a:t>CONTENTS</a:t>
            </a:r>
            <a:endParaRPr lang="ko-KR" altLang="en-US" b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7EDB1-F878-4798-B353-FA8D5B7E9225}"/>
              </a:ext>
            </a:extLst>
          </p:cNvPr>
          <p:cNvSpPr txBox="1"/>
          <p:nvPr/>
        </p:nvSpPr>
        <p:spPr>
          <a:xfrm>
            <a:off x="2410747" y="2564617"/>
            <a:ext cx="168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</a:rPr>
              <a:t>CHAPTER 1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AAC3F-D6A3-4D4B-B1C7-F5D43BD0FB4A}"/>
              </a:ext>
            </a:extLst>
          </p:cNvPr>
          <p:cNvSpPr txBox="1"/>
          <p:nvPr/>
        </p:nvSpPr>
        <p:spPr>
          <a:xfrm>
            <a:off x="2622025" y="2924687"/>
            <a:ext cx="1817795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rPr>
              <a:t>CNN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138998A-910E-4E14-99F7-FBA6675207AE}"/>
              </a:ext>
            </a:extLst>
          </p:cNvPr>
          <p:cNvCxnSpPr>
            <a:cxnSpLocks/>
          </p:cNvCxnSpPr>
          <p:nvPr/>
        </p:nvCxnSpPr>
        <p:spPr>
          <a:xfrm>
            <a:off x="2649457" y="2007646"/>
            <a:ext cx="8040305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247D2C-A7C0-4065-91E6-7FF28844F137}"/>
              </a:ext>
            </a:extLst>
          </p:cNvPr>
          <p:cNvCxnSpPr>
            <a:cxnSpLocks/>
          </p:cNvCxnSpPr>
          <p:nvPr/>
        </p:nvCxnSpPr>
        <p:spPr>
          <a:xfrm>
            <a:off x="2622024" y="2528178"/>
            <a:ext cx="1306163" cy="0"/>
          </a:xfrm>
          <a:prstGeom prst="line">
            <a:avLst/>
          </a:prstGeom>
          <a:ln w="28575">
            <a:solidFill>
              <a:srgbClr val="B0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F7BD39F-2348-4E15-9418-396F1D21D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3" y="996502"/>
            <a:ext cx="914402" cy="9144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E05633-86C8-4485-84C3-36F455CEBD11}"/>
              </a:ext>
            </a:extLst>
          </p:cNvPr>
          <p:cNvSpPr txBox="1"/>
          <p:nvPr/>
        </p:nvSpPr>
        <p:spPr>
          <a:xfrm>
            <a:off x="2622024" y="5176891"/>
            <a:ext cx="1817795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rPr>
              <a:t>TextCNN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038AE-CC49-45C8-8D83-DDC0C4694199}"/>
              </a:ext>
            </a:extLst>
          </p:cNvPr>
          <p:cNvSpPr txBox="1"/>
          <p:nvPr/>
        </p:nvSpPr>
        <p:spPr>
          <a:xfrm>
            <a:off x="6437177" y="5176891"/>
            <a:ext cx="1817795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D96FD-EBD2-425E-A5E9-BEAF06CC84B7}"/>
              </a:ext>
            </a:extLst>
          </p:cNvPr>
          <p:cNvSpPr txBox="1"/>
          <p:nvPr/>
        </p:nvSpPr>
        <p:spPr>
          <a:xfrm>
            <a:off x="6437178" y="2924686"/>
            <a:ext cx="1817795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rPr>
              <a:t>Task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4C98E-A3E7-47FE-9E09-8B431ADF33CA}"/>
              </a:ext>
            </a:extLst>
          </p:cNvPr>
          <p:cNvSpPr txBox="1"/>
          <p:nvPr/>
        </p:nvSpPr>
        <p:spPr>
          <a:xfrm>
            <a:off x="6225901" y="2524577"/>
            <a:ext cx="168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</a:rPr>
              <a:t>CHAPTER 2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9E6BF5-A37E-4A5F-AD69-6450EBCB04DF}"/>
              </a:ext>
            </a:extLst>
          </p:cNvPr>
          <p:cNvCxnSpPr>
            <a:cxnSpLocks/>
          </p:cNvCxnSpPr>
          <p:nvPr/>
        </p:nvCxnSpPr>
        <p:spPr>
          <a:xfrm>
            <a:off x="6437178" y="2488138"/>
            <a:ext cx="1306163" cy="0"/>
          </a:xfrm>
          <a:prstGeom prst="line">
            <a:avLst/>
          </a:prstGeom>
          <a:ln w="28575">
            <a:solidFill>
              <a:srgbClr val="B0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600C3B-8D15-4834-B97C-29DC54E6BE11}"/>
              </a:ext>
            </a:extLst>
          </p:cNvPr>
          <p:cNvSpPr txBox="1"/>
          <p:nvPr/>
        </p:nvSpPr>
        <p:spPr>
          <a:xfrm>
            <a:off x="2410747" y="4712113"/>
            <a:ext cx="168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</a:rPr>
              <a:t>CHAPTER 3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4730C0-BB8D-49FF-82FC-A2810EC35FC4}"/>
              </a:ext>
            </a:extLst>
          </p:cNvPr>
          <p:cNvCxnSpPr>
            <a:cxnSpLocks/>
          </p:cNvCxnSpPr>
          <p:nvPr/>
        </p:nvCxnSpPr>
        <p:spPr>
          <a:xfrm>
            <a:off x="2622024" y="4675674"/>
            <a:ext cx="1306163" cy="0"/>
          </a:xfrm>
          <a:prstGeom prst="line">
            <a:avLst/>
          </a:prstGeom>
          <a:ln w="28575">
            <a:solidFill>
              <a:srgbClr val="B0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48C2B2-957E-40E4-96A1-52F2C509DF7D}"/>
              </a:ext>
            </a:extLst>
          </p:cNvPr>
          <p:cNvSpPr txBox="1"/>
          <p:nvPr/>
        </p:nvSpPr>
        <p:spPr>
          <a:xfrm>
            <a:off x="6225901" y="4634988"/>
            <a:ext cx="168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</a:rPr>
              <a:t>CHAPTER 4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5E18C2-E8DF-4479-8762-445BBF5DFFBB}"/>
              </a:ext>
            </a:extLst>
          </p:cNvPr>
          <p:cNvCxnSpPr>
            <a:cxnSpLocks/>
          </p:cNvCxnSpPr>
          <p:nvPr/>
        </p:nvCxnSpPr>
        <p:spPr>
          <a:xfrm>
            <a:off x="6437178" y="4598549"/>
            <a:ext cx="1306163" cy="0"/>
          </a:xfrm>
          <a:prstGeom prst="line">
            <a:avLst/>
          </a:prstGeom>
          <a:ln w="28575">
            <a:solidFill>
              <a:srgbClr val="B0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1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D5FC2C82-1BD7-4AE3-A51A-CA0FFFF19597}"/>
              </a:ext>
            </a:extLst>
          </p:cNvPr>
          <p:cNvGraphicFramePr>
            <a:graphicFrameLocks noGrp="1"/>
          </p:cNvGraphicFramePr>
          <p:nvPr/>
        </p:nvGraphicFramePr>
        <p:xfrm>
          <a:off x="770293" y="2619240"/>
          <a:ext cx="3135084" cy="480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324561092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3499813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512303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52752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207708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18464904"/>
                    </a:ext>
                  </a:extLst>
                </a:gridCol>
              </a:tblGrid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1993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378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1497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970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9633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9941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7147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4424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44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A0052F-AC3C-4A4D-854B-E42FE97565A3}"/>
              </a:ext>
            </a:extLst>
          </p:cNvPr>
          <p:cNvSpPr txBox="1"/>
          <p:nvPr/>
        </p:nvSpPr>
        <p:spPr>
          <a:xfrm>
            <a:off x="110312" y="2702371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A5287-E775-47A5-8817-7D62409E5928}"/>
              </a:ext>
            </a:extLst>
          </p:cNvPr>
          <p:cNvSpPr txBox="1"/>
          <p:nvPr/>
        </p:nvSpPr>
        <p:spPr>
          <a:xfrm>
            <a:off x="130416" y="3220827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7918-78D0-4E45-BC4C-047071607317}"/>
              </a:ext>
            </a:extLst>
          </p:cNvPr>
          <p:cNvSpPr txBox="1"/>
          <p:nvPr/>
        </p:nvSpPr>
        <p:spPr>
          <a:xfrm>
            <a:off x="3936" y="4274116"/>
            <a:ext cx="7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CEBF7-8D1B-43D0-A944-DAF667A743AC}"/>
              </a:ext>
            </a:extLst>
          </p:cNvPr>
          <p:cNvSpPr txBox="1"/>
          <p:nvPr/>
        </p:nvSpPr>
        <p:spPr>
          <a:xfrm>
            <a:off x="109065" y="531567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6ED60-F6A7-49A4-8BD0-97645F6F2E5F}"/>
              </a:ext>
            </a:extLst>
          </p:cNvPr>
          <p:cNvSpPr txBox="1"/>
          <p:nvPr/>
        </p:nvSpPr>
        <p:spPr>
          <a:xfrm>
            <a:off x="72943" y="583744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CA945-8B16-4890-B39F-B9B5E76F39F0}"/>
              </a:ext>
            </a:extLst>
          </p:cNvPr>
          <p:cNvSpPr txBox="1"/>
          <p:nvPr/>
        </p:nvSpPr>
        <p:spPr>
          <a:xfrm>
            <a:off x="72943" y="6417444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96BDD-2A88-4F0D-8057-95B9F5EA5969}"/>
              </a:ext>
            </a:extLst>
          </p:cNvPr>
          <p:cNvSpPr txBox="1"/>
          <p:nvPr/>
        </p:nvSpPr>
        <p:spPr>
          <a:xfrm>
            <a:off x="110312" y="3758689"/>
            <a:ext cx="6263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145BC-92EF-44BA-91CE-9F3F8918A22D}"/>
              </a:ext>
            </a:extLst>
          </p:cNvPr>
          <p:cNvSpPr txBox="1"/>
          <p:nvPr/>
        </p:nvSpPr>
        <p:spPr>
          <a:xfrm>
            <a:off x="222127" y="6997447"/>
            <a:ext cx="4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5C6B3-5EF1-46F6-9B84-ED1231E8F45F}"/>
              </a:ext>
            </a:extLst>
          </p:cNvPr>
          <p:cNvSpPr txBox="1"/>
          <p:nvPr/>
        </p:nvSpPr>
        <p:spPr>
          <a:xfrm>
            <a:off x="3498980" y="1956297"/>
            <a:ext cx="231078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Filter(window) size = 2</a:t>
            </a:r>
            <a:endParaRPr lang="ko-KR" altLang="en-US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0BAB7B0-D4BD-4173-B88E-7A0435D28ADE}"/>
              </a:ext>
            </a:extLst>
          </p:cNvPr>
          <p:cNvSpPr/>
          <p:nvPr/>
        </p:nvSpPr>
        <p:spPr>
          <a:xfrm rot="16200000">
            <a:off x="2222426" y="966662"/>
            <a:ext cx="230817" cy="313508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4DEF-9770-40FF-92C6-F5DC39948718}"/>
              </a:ext>
            </a:extLst>
          </p:cNvPr>
          <p:cNvSpPr txBox="1"/>
          <p:nvPr/>
        </p:nvSpPr>
        <p:spPr>
          <a:xfrm>
            <a:off x="1567153" y="2049463"/>
            <a:ext cx="15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Dimension = 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792753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792753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1075" r="-1667" b="-7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101075" r="-1667" b="-6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201075" r="-1667" b="-5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301075" r="-1667" b="-4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405435" r="-1667" b="-305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500000" r="-1667" b="-2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600000" r="-1667" b="-1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700000" r="-1667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6569050-7095-4F59-9915-84FF2564C22F}"/>
              </a:ext>
            </a:extLst>
          </p:cNvPr>
          <p:cNvSpPr txBox="1"/>
          <p:nvPr/>
        </p:nvSpPr>
        <p:spPr>
          <a:xfrm>
            <a:off x="99849" y="4825002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D1BD0B-11B8-4F2F-BA05-8D2F217C50E3}"/>
              </a:ext>
            </a:extLst>
          </p:cNvPr>
          <p:cNvCxnSpPr>
            <a:cxnSpLocks/>
          </p:cNvCxnSpPr>
          <p:nvPr/>
        </p:nvCxnSpPr>
        <p:spPr>
          <a:xfrm>
            <a:off x="3894016" y="6353441"/>
            <a:ext cx="1193600" cy="397928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B78B94-2E5F-4C4F-B356-05187C8255ED}"/>
              </a:ext>
            </a:extLst>
          </p:cNvPr>
          <p:cNvCxnSpPr>
            <a:cxnSpLocks/>
          </p:cNvCxnSpPr>
          <p:nvPr/>
        </p:nvCxnSpPr>
        <p:spPr>
          <a:xfrm flipV="1">
            <a:off x="3894016" y="7312918"/>
            <a:ext cx="1193600" cy="10506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FCCC1A-D943-42FC-8F7B-0EB842A22284}"/>
              </a:ext>
            </a:extLst>
          </p:cNvPr>
          <p:cNvSpPr/>
          <p:nvPr/>
        </p:nvSpPr>
        <p:spPr>
          <a:xfrm>
            <a:off x="770292" y="6353862"/>
            <a:ext cx="3135085" cy="106045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47FF82-0907-44BA-A195-399FA72EA211}"/>
              </a:ext>
            </a:extLst>
          </p:cNvPr>
          <p:cNvSpPr/>
          <p:nvPr/>
        </p:nvSpPr>
        <p:spPr>
          <a:xfrm>
            <a:off x="5087616" y="6751369"/>
            <a:ext cx="722151" cy="56154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177F9-C67E-44D5-A820-648220BB4147}"/>
              </a:ext>
            </a:extLst>
          </p:cNvPr>
          <p:cNvSpPr txBox="1"/>
          <p:nvPr/>
        </p:nvSpPr>
        <p:spPr>
          <a:xfrm>
            <a:off x="4798180" y="2448043"/>
            <a:ext cx="13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558EA8-8BA9-4023-BD99-E7B4ACBD8F2D}"/>
              </a:ext>
            </a:extLst>
          </p:cNvPr>
          <p:cNvSpPr/>
          <p:nvPr/>
        </p:nvSpPr>
        <p:spPr>
          <a:xfrm>
            <a:off x="6519092" y="4413380"/>
            <a:ext cx="1408922" cy="411622"/>
          </a:xfrm>
          <a:prstGeom prst="right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76552C-2DE5-4C52-9784-5AC773577315}"/>
                  </a:ext>
                </a:extLst>
              </p:cNvPr>
              <p:cNvSpPr txBox="1"/>
              <p:nvPr/>
            </p:nvSpPr>
            <p:spPr>
              <a:xfrm>
                <a:off x="6929638" y="4296025"/>
                <a:ext cx="625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76552C-2DE5-4C52-9784-5AC77357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38" y="4296025"/>
                <a:ext cx="62515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26">
                <a:extLst>
                  <a:ext uri="{FF2B5EF4-FFF2-40B4-BE49-F238E27FC236}">
                    <a16:creationId xmlns:a16="http://schemas.microsoft.com/office/drawing/2014/main" id="{2C4AB355-6CCC-4B41-81E2-B03CBA042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484812"/>
                  </p:ext>
                </p:extLst>
              </p:nvPr>
            </p:nvGraphicFramePr>
            <p:xfrm>
              <a:off x="8637339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84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  <m:r>
                                  <a:rPr lang="en-US" altLang="ko-KR" sz="1984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984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26">
                <a:extLst>
                  <a:ext uri="{FF2B5EF4-FFF2-40B4-BE49-F238E27FC236}">
                    <a16:creationId xmlns:a16="http://schemas.microsoft.com/office/drawing/2014/main" id="{2C4AB355-6CCC-4B41-81E2-B03CBA042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484812"/>
                  </p:ext>
                </p:extLst>
              </p:nvPr>
            </p:nvGraphicFramePr>
            <p:xfrm>
              <a:off x="8637339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075" r="-1667" b="-7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01075" r="-1667" b="-6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201075" r="-1667" b="-5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301075" r="-1667" b="-4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405435" r="-1667" b="-305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500000" r="-1667" b="-2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600000" r="-1667" b="-1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700000" r="-1667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43A6FA2-7699-4CC1-A2A5-59666F92BA16}"/>
              </a:ext>
            </a:extLst>
          </p:cNvPr>
          <p:cNvSpPr txBox="1"/>
          <p:nvPr/>
        </p:nvSpPr>
        <p:spPr>
          <a:xfrm>
            <a:off x="8196901" y="2434574"/>
            <a:ext cx="160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76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AC2705-B046-4497-A397-06A0FEBD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87" y="1260870"/>
            <a:ext cx="2712989" cy="2083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75C4B3-0D98-40FA-86A1-9A286B394DDA}"/>
              </a:ext>
            </a:extLst>
          </p:cNvPr>
          <p:cNvSpPr/>
          <p:nvPr/>
        </p:nvSpPr>
        <p:spPr>
          <a:xfrm>
            <a:off x="7493587" y="1260870"/>
            <a:ext cx="2712989" cy="208310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D5FC2C82-1BD7-4AE3-A51A-CA0FFFF19597}"/>
              </a:ext>
            </a:extLst>
          </p:cNvPr>
          <p:cNvGraphicFramePr>
            <a:graphicFrameLocks noGrp="1"/>
          </p:cNvGraphicFramePr>
          <p:nvPr/>
        </p:nvGraphicFramePr>
        <p:xfrm>
          <a:off x="770293" y="2619240"/>
          <a:ext cx="3135084" cy="480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324561092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3499813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512303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52752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207708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18464904"/>
                    </a:ext>
                  </a:extLst>
                </a:gridCol>
              </a:tblGrid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1993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378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1497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970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9633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9941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7147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4424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44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A0052F-AC3C-4A4D-854B-E42FE97565A3}"/>
              </a:ext>
            </a:extLst>
          </p:cNvPr>
          <p:cNvSpPr txBox="1"/>
          <p:nvPr/>
        </p:nvSpPr>
        <p:spPr>
          <a:xfrm>
            <a:off x="110312" y="2702371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A5287-E775-47A5-8817-7D62409E5928}"/>
              </a:ext>
            </a:extLst>
          </p:cNvPr>
          <p:cNvSpPr txBox="1"/>
          <p:nvPr/>
        </p:nvSpPr>
        <p:spPr>
          <a:xfrm>
            <a:off x="130416" y="3220827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7918-78D0-4E45-BC4C-047071607317}"/>
              </a:ext>
            </a:extLst>
          </p:cNvPr>
          <p:cNvSpPr txBox="1"/>
          <p:nvPr/>
        </p:nvSpPr>
        <p:spPr>
          <a:xfrm>
            <a:off x="3936" y="4274116"/>
            <a:ext cx="7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CEBF7-8D1B-43D0-A944-DAF667A743AC}"/>
              </a:ext>
            </a:extLst>
          </p:cNvPr>
          <p:cNvSpPr txBox="1"/>
          <p:nvPr/>
        </p:nvSpPr>
        <p:spPr>
          <a:xfrm>
            <a:off x="109065" y="531567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6ED60-F6A7-49A4-8BD0-97645F6F2E5F}"/>
              </a:ext>
            </a:extLst>
          </p:cNvPr>
          <p:cNvSpPr txBox="1"/>
          <p:nvPr/>
        </p:nvSpPr>
        <p:spPr>
          <a:xfrm>
            <a:off x="72943" y="583744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CA945-8B16-4890-B39F-B9B5E76F39F0}"/>
              </a:ext>
            </a:extLst>
          </p:cNvPr>
          <p:cNvSpPr txBox="1"/>
          <p:nvPr/>
        </p:nvSpPr>
        <p:spPr>
          <a:xfrm>
            <a:off x="72943" y="6417444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96BDD-2A88-4F0D-8057-95B9F5EA5969}"/>
              </a:ext>
            </a:extLst>
          </p:cNvPr>
          <p:cNvSpPr txBox="1"/>
          <p:nvPr/>
        </p:nvSpPr>
        <p:spPr>
          <a:xfrm>
            <a:off x="110312" y="3758689"/>
            <a:ext cx="6263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145BC-92EF-44BA-91CE-9F3F8918A22D}"/>
              </a:ext>
            </a:extLst>
          </p:cNvPr>
          <p:cNvSpPr txBox="1"/>
          <p:nvPr/>
        </p:nvSpPr>
        <p:spPr>
          <a:xfrm>
            <a:off x="222127" y="6997447"/>
            <a:ext cx="4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5C6B3-5EF1-46F6-9B84-ED1231E8F45F}"/>
              </a:ext>
            </a:extLst>
          </p:cNvPr>
          <p:cNvSpPr txBox="1"/>
          <p:nvPr/>
        </p:nvSpPr>
        <p:spPr>
          <a:xfrm>
            <a:off x="3498980" y="1956297"/>
            <a:ext cx="231078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Filter(window) size = 3</a:t>
            </a:r>
            <a:endParaRPr lang="ko-KR" altLang="en-US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0BAB7B0-D4BD-4173-B88E-7A0435D28ADE}"/>
              </a:ext>
            </a:extLst>
          </p:cNvPr>
          <p:cNvSpPr/>
          <p:nvPr/>
        </p:nvSpPr>
        <p:spPr>
          <a:xfrm rot="16200000">
            <a:off x="2222426" y="966662"/>
            <a:ext cx="230817" cy="313508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4DEF-9770-40FF-92C6-F5DC39948718}"/>
              </a:ext>
            </a:extLst>
          </p:cNvPr>
          <p:cNvSpPr txBox="1"/>
          <p:nvPr/>
        </p:nvSpPr>
        <p:spPr>
          <a:xfrm>
            <a:off x="1567153" y="2049463"/>
            <a:ext cx="15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Dimension = 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C577A7-141E-40C2-A7EB-4107C9B21447}"/>
              </a:ext>
            </a:extLst>
          </p:cNvPr>
          <p:cNvSpPr/>
          <p:nvPr/>
        </p:nvSpPr>
        <p:spPr>
          <a:xfrm>
            <a:off x="770291" y="2611718"/>
            <a:ext cx="3135085" cy="159638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003501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003501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75" r="-1667" b="-7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6569050-7095-4F59-9915-84FF2564C22F}"/>
              </a:ext>
            </a:extLst>
          </p:cNvPr>
          <p:cNvSpPr txBox="1"/>
          <p:nvPr/>
        </p:nvSpPr>
        <p:spPr>
          <a:xfrm>
            <a:off x="99849" y="4825002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D1BD0B-11B8-4F2F-BA05-8D2F217C50E3}"/>
              </a:ext>
            </a:extLst>
          </p:cNvPr>
          <p:cNvCxnSpPr/>
          <p:nvPr/>
        </p:nvCxnSpPr>
        <p:spPr>
          <a:xfrm>
            <a:off x="3905376" y="2611719"/>
            <a:ext cx="1182240" cy="182470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B78B94-2E5F-4C4F-B356-05187C8255ED}"/>
              </a:ext>
            </a:extLst>
          </p:cNvPr>
          <p:cNvCxnSpPr>
            <a:cxnSpLocks/>
          </p:cNvCxnSpPr>
          <p:nvPr/>
        </p:nvCxnSpPr>
        <p:spPr>
          <a:xfrm flipV="1">
            <a:off x="3905376" y="3355739"/>
            <a:ext cx="1182240" cy="848198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E8BAB-E9CA-41FE-B18B-8A5C706AEE0D}"/>
              </a:ext>
            </a:extLst>
          </p:cNvPr>
          <p:cNvSpPr/>
          <p:nvPr/>
        </p:nvSpPr>
        <p:spPr>
          <a:xfrm>
            <a:off x="5087616" y="2794189"/>
            <a:ext cx="722151" cy="56154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33">
                <a:extLst>
                  <a:ext uri="{FF2B5EF4-FFF2-40B4-BE49-F238E27FC236}">
                    <a16:creationId xmlns:a16="http://schemas.microsoft.com/office/drawing/2014/main" id="{8D32FFD0-96BC-461C-935A-44CC177A65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062045"/>
                  </p:ext>
                </p:extLst>
              </p:nvPr>
            </p:nvGraphicFramePr>
            <p:xfrm>
              <a:off x="6688664" y="5194334"/>
              <a:ext cx="3732516" cy="1523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2086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5079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5079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  <a:tr h="5079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328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33">
                <a:extLst>
                  <a:ext uri="{FF2B5EF4-FFF2-40B4-BE49-F238E27FC236}">
                    <a16:creationId xmlns:a16="http://schemas.microsoft.com/office/drawing/2014/main" id="{8D32FFD0-96BC-461C-935A-44CC177A65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062045"/>
                  </p:ext>
                </p:extLst>
              </p:nvPr>
            </p:nvGraphicFramePr>
            <p:xfrm>
              <a:off x="6688664" y="5194334"/>
              <a:ext cx="3732516" cy="1523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2086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622086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5079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0" t="-1190" r="-502941" b="-2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80" t="-1190" r="-402941" b="-2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9029" t="-1190" r="-299029" b="-2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961" t="-1190" r="-201961" b="-2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961" t="-1190" r="-101961" b="-2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961" t="-1190" r="-1961" b="-20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5079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0" t="-102410" r="-502941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80" t="-102410" r="-402941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9029" t="-102410" r="-29902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961" t="-102410" r="-201961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961" t="-102410" r="-101961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961" t="-102410" r="-1961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  <a:tr h="5079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0" t="-200000" r="-50294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80" t="-200000" r="-40294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9029" t="-200000" r="-299029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961" t="-200000" r="-20196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961" t="-200000" r="-10196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961" t="-200000" r="-1961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328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3B234D-DDBB-4CB9-A17E-FC69C9E8E6D4}"/>
              </a:ext>
            </a:extLst>
          </p:cNvPr>
          <p:cNvSpPr/>
          <p:nvPr/>
        </p:nvSpPr>
        <p:spPr>
          <a:xfrm>
            <a:off x="6688664" y="5194335"/>
            <a:ext cx="3732516" cy="152378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04703B-13E1-432B-8FF1-B5147AEC5817}"/>
              </a:ext>
            </a:extLst>
          </p:cNvPr>
          <p:cNvSpPr txBox="1"/>
          <p:nvPr/>
        </p:nvSpPr>
        <p:spPr>
          <a:xfrm>
            <a:off x="7772399" y="476673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 size : (3, k)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56F42D-2148-4F92-AD92-898AD8AF4B34}"/>
              </a:ext>
            </a:extLst>
          </p:cNvPr>
          <p:cNvSpPr txBox="1"/>
          <p:nvPr/>
        </p:nvSpPr>
        <p:spPr>
          <a:xfrm>
            <a:off x="4798180" y="2448043"/>
            <a:ext cx="13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2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AC2705-B046-4497-A397-06A0FEBD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87" y="1260870"/>
            <a:ext cx="2712989" cy="2083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75C4B3-0D98-40FA-86A1-9A286B394DDA}"/>
              </a:ext>
            </a:extLst>
          </p:cNvPr>
          <p:cNvSpPr/>
          <p:nvPr/>
        </p:nvSpPr>
        <p:spPr>
          <a:xfrm>
            <a:off x="7493587" y="1260870"/>
            <a:ext cx="2712989" cy="208310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D5FC2C82-1BD7-4AE3-A51A-CA0FFFF19597}"/>
              </a:ext>
            </a:extLst>
          </p:cNvPr>
          <p:cNvGraphicFramePr>
            <a:graphicFrameLocks noGrp="1"/>
          </p:cNvGraphicFramePr>
          <p:nvPr/>
        </p:nvGraphicFramePr>
        <p:xfrm>
          <a:off x="770293" y="2619240"/>
          <a:ext cx="3135084" cy="480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324561092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3499813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512303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52752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207708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18464904"/>
                    </a:ext>
                  </a:extLst>
                </a:gridCol>
              </a:tblGrid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1993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378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1497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970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9633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9941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7147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4424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44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A0052F-AC3C-4A4D-854B-E42FE97565A3}"/>
              </a:ext>
            </a:extLst>
          </p:cNvPr>
          <p:cNvSpPr txBox="1"/>
          <p:nvPr/>
        </p:nvSpPr>
        <p:spPr>
          <a:xfrm>
            <a:off x="110312" y="2702371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A5287-E775-47A5-8817-7D62409E5928}"/>
              </a:ext>
            </a:extLst>
          </p:cNvPr>
          <p:cNvSpPr txBox="1"/>
          <p:nvPr/>
        </p:nvSpPr>
        <p:spPr>
          <a:xfrm>
            <a:off x="130416" y="3220827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7918-78D0-4E45-BC4C-047071607317}"/>
              </a:ext>
            </a:extLst>
          </p:cNvPr>
          <p:cNvSpPr txBox="1"/>
          <p:nvPr/>
        </p:nvSpPr>
        <p:spPr>
          <a:xfrm>
            <a:off x="3936" y="4274116"/>
            <a:ext cx="7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CEBF7-8D1B-43D0-A944-DAF667A743AC}"/>
              </a:ext>
            </a:extLst>
          </p:cNvPr>
          <p:cNvSpPr txBox="1"/>
          <p:nvPr/>
        </p:nvSpPr>
        <p:spPr>
          <a:xfrm>
            <a:off x="109065" y="531567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6ED60-F6A7-49A4-8BD0-97645F6F2E5F}"/>
              </a:ext>
            </a:extLst>
          </p:cNvPr>
          <p:cNvSpPr txBox="1"/>
          <p:nvPr/>
        </p:nvSpPr>
        <p:spPr>
          <a:xfrm>
            <a:off x="72943" y="583744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CA945-8B16-4890-B39F-B9B5E76F39F0}"/>
              </a:ext>
            </a:extLst>
          </p:cNvPr>
          <p:cNvSpPr txBox="1"/>
          <p:nvPr/>
        </p:nvSpPr>
        <p:spPr>
          <a:xfrm>
            <a:off x="72943" y="6417444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96BDD-2A88-4F0D-8057-95B9F5EA5969}"/>
              </a:ext>
            </a:extLst>
          </p:cNvPr>
          <p:cNvSpPr txBox="1"/>
          <p:nvPr/>
        </p:nvSpPr>
        <p:spPr>
          <a:xfrm>
            <a:off x="110312" y="3758689"/>
            <a:ext cx="6263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145BC-92EF-44BA-91CE-9F3F8918A22D}"/>
              </a:ext>
            </a:extLst>
          </p:cNvPr>
          <p:cNvSpPr txBox="1"/>
          <p:nvPr/>
        </p:nvSpPr>
        <p:spPr>
          <a:xfrm>
            <a:off x="222127" y="6997447"/>
            <a:ext cx="4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5C6B3-5EF1-46F6-9B84-ED1231E8F45F}"/>
              </a:ext>
            </a:extLst>
          </p:cNvPr>
          <p:cNvSpPr txBox="1"/>
          <p:nvPr/>
        </p:nvSpPr>
        <p:spPr>
          <a:xfrm>
            <a:off x="3498980" y="1956297"/>
            <a:ext cx="231078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Filter(window) size = 3</a:t>
            </a:r>
            <a:endParaRPr lang="ko-KR" altLang="en-US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0BAB7B0-D4BD-4173-B88E-7A0435D28ADE}"/>
              </a:ext>
            </a:extLst>
          </p:cNvPr>
          <p:cNvSpPr/>
          <p:nvPr/>
        </p:nvSpPr>
        <p:spPr>
          <a:xfrm rot="16200000">
            <a:off x="2222426" y="966662"/>
            <a:ext cx="230817" cy="313508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4DEF-9770-40FF-92C6-F5DC39948718}"/>
              </a:ext>
            </a:extLst>
          </p:cNvPr>
          <p:cNvSpPr txBox="1"/>
          <p:nvPr/>
        </p:nvSpPr>
        <p:spPr>
          <a:xfrm>
            <a:off x="1567153" y="2049463"/>
            <a:ext cx="15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Dimension = 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C577A7-141E-40C2-A7EB-4107C9B21447}"/>
              </a:ext>
            </a:extLst>
          </p:cNvPr>
          <p:cNvSpPr/>
          <p:nvPr/>
        </p:nvSpPr>
        <p:spPr>
          <a:xfrm>
            <a:off x="787982" y="3151028"/>
            <a:ext cx="3135085" cy="159638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789622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789622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75" r="-1667" b="-7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1075" r="-1667" b="-6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6569050-7095-4F59-9915-84FF2564C22F}"/>
              </a:ext>
            </a:extLst>
          </p:cNvPr>
          <p:cNvSpPr txBox="1"/>
          <p:nvPr/>
        </p:nvSpPr>
        <p:spPr>
          <a:xfrm>
            <a:off x="99849" y="4825002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D1BD0B-11B8-4F2F-BA05-8D2F217C50E3}"/>
              </a:ext>
            </a:extLst>
          </p:cNvPr>
          <p:cNvCxnSpPr>
            <a:cxnSpLocks/>
          </p:cNvCxnSpPr>
          <p:nvPr/>
        </p:nvCxnSpPr>
        <p:spPr>
          <a:xfrm>
            <a:off x="3905376" y="3151029"/>
            <a:ext cx="1182238" cy="192947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B78B94-2E5F-4C4F-B356-05187C8255ED}"/>
              </a:ext>
            </a:extLst>
          </p:cNvPr>
          <p:cNvCxnSpPr>
            <a:cxnSpLocks/>
          </p:cNvCxnSpPr>
          <p:nvPr/>
        </p:nvCxnSpPr>
        <p:spPr>
          <a:xfrm flipV="1">
            <a:off x="3905376" y="3949221"/>
            <a:ext cx="1182238" cy="798194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C6D97F-F826-41A6-94B0-DB0272C69C8E}"/>
              </a:ext>
            </a:extLst>
          </p:cNvPr>
          <p:cNvSpPr/>
          <p:nvPr/>
        </p:nvSpPr>
        <p:spPr>
          <a:xfrm>
            <a:off x="5087614" y="3365824"/>
            <a:ext cx="722151" cy="56154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F7C301-5F0C-4BC0-B489-1A943A71C1BC}"/>
              </a:ext>
            </a:extLst>
          </p:cNvPr>
          <p:cNvSpPr txBox="1"/>
          <p:nvPr/>
        </p:nvSpPr>
        <p:spPr>
          <a:xfrm>
            <a:off x="4798180" y="2448043"/>
            <a:ext cx="13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873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D5FC2C82-1BD7-4AE3-A51A-CA0FFFF19597}"/>
              </a:ext>
            </a:extLst>
          </p:cNvPr>
          <p:cNvGraphicFramePr>
            <a:graphicFrameLocks noGrp="1"/>
          </p:cNvGraphicFramePr>
          <p:nvPr/>
        </p:nvGraphicFramePr>
        <p:xfrm>
          <a:off x="770293" y="2619240"/>
          <a:ext cx="3135084" cy="480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324561092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3499813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5123038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52752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2077086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18464904"/>
                    </a:ext>
                  </a:extLst>
                </a:gridCol>
              </a:tblGrid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1993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378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1497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970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96330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9941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71476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44244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44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A0052F-AC3C-4A4D-854B-E42FE97565A3}"/>
              </a:ext>
            </a:extLst>
          </p:cNvPr>
          <p:cNvSpPr txBox="1"/>
          <p:nvPr/>
        </p:nvSpPr>
        <p:spPr>
          <a:xfrm>
            <a:off x="110312" y="2702371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A5287-E775-47A5-8817-7D62409E5928}"/>
              </a:ext>
            </a:extLst>
          </p:cNvPr>
          <p:cNvSpPr txBox="1"/>
          <p:nvPr/>
        </p:nvSpPr>
        <p:spPr>
          <a:xfrm>
            <a:off x="130416" y="3220827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7918-78D0-4E45-BC4C-047071607317}"/>
              </a:ext>
            </a:extLst>
          </p:cNvPr>
          <p:cNvSpPr txBox="1"/>
          <p:nvPr/>
        </p:nvSpPr>
        <p:spPr>
          <a:xfrm>
            <a:off x="3936" y="4274116"/>
            <a:ext cx="7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CEBF7-8D1B-43D0-A944-DAF667A743AC}"/>
              </a:ext>
            </a:extLst>
          </p:cNvPr>
          <p:cNvSpPr txBox="1"/>
          <p:nvPr/>
        </p:nvSpPr>
        <p:spPr>
          <a:xfrm>
            <a:off x="109065" y="531567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6ED60-F6A7-49A4-8BD0-97645F6F2E5F}"/>
              </a:ext>
            </a:extLst>
          </p:cNvPr>
          <p:cNvSpPr txBox="1"/>
          <p:nvPr/>
        </p:nvSpPr>
        <p:spPr>
          <a:xfrm>
            <a:off x="72943" y="5837441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CA945-8B16-4890-B39F-B9B5E76F39F0}"/>
              </a:ext>
            </a:extLst>
          </p:cNvPr>
          <p:cNvSpPr txBox="1"/>
          <p:nvPr/>
        </p:nvSpPr>
        <p:spPr>
          <a:xfrm>
            <a:off x="72943" y="6417444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96BDD-2A88-4F0D-8057-95B9F5EA5969}"/>
              </a:ext>
            </a:extLst>
          </p:cNvPr>
          <p:cNvSpPr txBox="1"/>
          <p:nvPr/>
        </p:nvSpPr>
        <p:spPr>
          <a:xfrm>
            <a:off x="110312" y="3758689"/>
            <a:ext cx="6263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145BC-92EF-44BA-91CE-9F3F8918A22D}"/>
              </a:ext>
            </a:extLst>
          </p:cNvPr>
          <p:cNvSpPr txBox="1"/>
          <p:nvPr/>
        </p:nvSpPr>
        <p:spPr>
          <a:xfrm>
            <a:off x="222127" y="6997447"/>
            <a:ext cx="4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5C6B3-5EF1-46F6-9B84-ED1231E8F45F}"/>
              </a:ext>
            </a:extLst>
          </p:cNvPr>
          <p:cNvSpPr txBox="1"/>
          <p:nvPr/>
        </p:nvSpPr>
        <p:spPr>
          <a:xfrm>
            <a:off x="3498980" y="1956297"/>
            <a:ext cx="231078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Filter(window) size = 3</a:t>
            </a:r>
            <a:endParaRPr lang="ko-KR" altLang="en-US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0BAB7B0-D4BD-4173-B88E-7A0435D28ADE}"/>
              </a:ext>
            </a:extLst>
          </p:cNvPr>
          <p:cNvSpPr/>
          <p:nvPr/>
        </p:nvSpPr>
        <p:spPr>
          <a:xfrm rot="16200000">
            <a:off x="2222426" y="966662"/>
            <a:ext cx="230817" cy="313508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4DEF-9770-40FF-92C6-F5DC39948718}"/>
              </a:ext>
            </a:extLst>
          </p:cNvPr>
          <p:cNvSpPr txBox="1"/>
          <p:nvPr/>
        </p:nvSpPr>
        <p:spPr>
          <a:xfrm>
            <a:off x="1567153" y="2049463"/>
            <a:ext cx="15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Dimension = 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C577A7-141E-40C2-A7EB-4107C9B21447}"/>
              </a:ext>
            </a:extLst>
          </p:cNvPr>
          <p:cNvSpPr/>
          <p:nvPr/>
        </p:nvSpPr>
        <p:spPr>
          <a:xfrm>
            <a:off x="752603" y="5824948"/>
            <a:ext cx="3135085" cy="159638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07895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6">
                <a:extLst>
                  <a:ext uri="{FF2B5EF4-FFF2-40B4-BE49-F238E27FC236}">
                    <a16:creationId xmlns:a16="http://schemas.microsoft.com/office/drawing/2014/main" id="{0C4C8895-4648-430F-83E9-884CA70F7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07895"/>
                  </p:ext>
                </p:extLst>
              </p:nvPr>
            </p:nvGraphicFramePr>
            <p:xfrm>
              <a:off x="5087616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1075" r="-1667" b="-7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101075" r="-1667" b="-6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201075" r="-1667" b="-5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301075" r="-1667" b="-4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405435" r="-1667" b="-305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500000" r="-1667" b="-2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600000" r="-1667" b="-1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700000" r="-1667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6569050-7095-4F59-9915-84FF2564C22F}"/>
              </a:ext>
            </a:extLst>
          </p:cNvPr>
          <p:cNvSpPr txBox="1"/>
          <p:nvPr/>
        </p:nvSpPr>
        <p:spPr>
          <a:xfrm>
            <a:off x="99849" y="4825002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D1BD0B-11B8-4F2F-BA05-8D2F217C50E3}"/>
              </a:ext>
            </a:extLst>
          </p:cNvPr>
          <p:cNvCxnSpPr>
            <a:cxnSpLocks/>
          </p:cNvCxnSpPr>
          <p:nvPr/>
        </p:nvCxnSpPr>
        <p:spPr>
          <a:xfrm>
            <a:off x="3887688" y="5824949"/>
            <a:ext cx="1220674" cy="932460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B78B94-2E5F-4C4F-B356-05187C8255ED}"/>
              </a:ext>
            </a:extLst>
          </p:cNvPr>
          <p:cNvCxnSpPr>
            <a:cxnSpLocks/>
          </p:cNvCxnSpPr>
          <p:nvPr/>
        </p:nvCxnSpPr>
        <p:spPr>
          <a:xfrm flipV="1">
            <a:off x="3887688" y="7316893"/>
            <a:ext cx="1164550" cy="100274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52B261-5DAE-4BBB-A9CC-38209884D5CA}"/>
              </a:ext>
            </a:extLst>
          </p:cNvPr>
          <p:cNvSpPr/>
          <p:nvPr/>
        </p:nvSpPr>
        <p:spPr>
          <a:xfrm>
            <a:off x="5075806" y="6756377"/>
            <a:ext cx="722151" cy="56154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5DA706-7F89-4692-89F9-E34304688372}"/>
              </a:ext>
            </a:extLst>
          </p:cNvPr>
          <p:cNvSpPr txBox="1"/>
          <p:nvPr/>
        </p:nvSpPr>
        <p:spPr>
          <a:xfrm>
            <a:off x="4798180" y="2448043"/>
            <a:ext cx="13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3642BE8-FE58-4207-B329-C0E178450C18}"/>
              </a:ext>
            </a:extLst>
          </p:cNvPr>
          <p:cNvSpPr/>
          <p:nvPr/>
        </p:nvSpPr>
        <p:spPr>
          <a:xfrm>
            <a:off x="6519092" y="4437637"/>
            <a:ext cx="1408922" cy="411622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DA6053-4F81-428F-BB81-5DD77D483513}"/>
                  </a:ext>
                </a:extLst>
              </p:cNvPr>
              <p:cNvSpPr txBox="1"/>
              <p:nvPr/>
            </p:nvSpPr>
            <p:spPr>
              <a:xfrm>
                <a:off x="6929638" y="4320282"/>
                <a:ext cx="625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DA6053-4F81-428F-BB81-5DD77D483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38" y="4320282"/>
                <a:ext cx="62515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26">
                <a:extLst>
                  <a:ext uri="{FF2B5EF4-FFF2-40B4-BE49-F238E27FC236}">
                    <a16:creationId xmlns:a16="http://schemas.microsoft.com/office/drawing/2014/main" id="{1743D7C6-B031-4428-84EA-3A01A51817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103160"/>
                  </p:ext>
                </p:extLst>
              </p:nvPr>
            </p:nvGraphicFramePr>
            <p:xfrm>
              <a:off x="8637339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84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  <m:r>
                                  <a:rPr lang="en-US" altLang="ko-KR" sz="1984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984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984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984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26">
                <a:extLst>
                  <a:ext uri="{FF2B5EF4-FFF2-40B4-BE49-F238E27FC236}">
                    <a16:creationId xmlns:a16="http://schemas.microsoft.com/office/drawing/2014/main" id="{1743D7C6-B031-4428-84EA-3A01A51817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103160"/>
                  </p:ext>
                </p:extLst>
              </p:nvPr>
            </p:nvGraphicFramePr>
            <p:xfrm>
              <a:off x="8637339" y="2794189"/>
              <a:ext cx="722151" cy="4522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2423190136"/>
                        </a:ext>
                      </a:extLst>
                    </a:gridCol>
                  </a:tblGrid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075" r="-1667" b="-7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71323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01075" r="-1667" b="-6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200278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201075" r="-1667" b="-5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60824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301075" r="-1667" b="-4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1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405435" r="-1667" b="-305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428725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500000" r="-1667" b="-2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61721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600000" r="-1667" b="-1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90586"/>
                      </a:ext>
                    </a:extLst>
                  </a:tr>
                  <a:tr h="5653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700000" r="-1667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499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8A1661A-7C48-4EC3-B32B-C12F3B54922D}"/>
              </a:ext>
            </a:extLst>
          </p:cNvPr>
          <p:cNvSpPr txBox="1"/>
          <p:nvPr/>
        </p:nvSpPr>
        <p:spPr>
          <a:xfrm>
            <a:off x="8196901" y="2434574"/>
            <a:ext cx="160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84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77CB0-1159-4EEE-844B-17E16989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627"/>
            <a:ext cx="10691813" cy="473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0ECAC9-CABD-4539-A3F2-C6EE755A7BCE}"/>
              </a:ext>
            </a:extLst>
          </p:cNvPr>
          <p:cNvSpPr txBox="1"/>
          <p:nvPr/>
        </p:nvSpPr>
        <p:spPr>
          <a:xfrm>
            <a:off x="0" y="6819654"/>
            <a:ext cx="75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[Y. Kim] Convolutional Neural Networks for Sentence Classification (2014)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D18360-A585-4BBA-99B2-C087B8D01A3E}"/>
              </a:ext>
            </a:extLst>
          </p:cNvPr>
          <p:cNvSpPr/>
          <p:nvPr/>
        </p:nvSpPr>
        <p:spPr>
          <a:xfrm>
            <a:off x="139959" y="2230385"/>
            <a:ext cx="5728996" cy="4338365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3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77CB0-1159-4EEE-844B-17E16989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627"/>
            <a:ext cx="10691813" cy="473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0ECAC9-CABD-4539-A3F2-C6EE755A7BCE}"/>
              </a:ext>
            </a:extLst>
          </p:cNvPr>
          <p:cNvSpPr txBox="1"/>
          <p:nvPr/>
        </p:nvSpPr>
        <p:spPr>
          <a:xfrm>
            <a:off x="0" y="6819654"/>
            <a:ext cx="75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[Y. Kim] Convolutional Neural Networks for Sentence Classification (2014)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D18360-A585-4BBA-99B2-C087B8D01A3E}"/>
              </a:ext>
            </a:extLst>
          </p:cNvPr>
          <p:cNvSpPr/>
          <p:nvPr/>
        </p:nvSpPr>
        <p:spPr>
          <a:xfrm>
            <a:off x="4553339" y="2565917"/>
            <a:ext cx="3881534" cy="4068147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43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D5FC2C82-1BD7-4AE3-A51A-CA0FFFF1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49750"/>
              </p:ext>
            </p:extLst>
          </p:nvPr>
        </p:nvGraphicFramePr>
        <p:xfrm>
          <a:off x="770293" y="2619241"/>
          <a:ext cx="2583858" cy="42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43">
                  <a:extLst>
                    <a:ext uri="{9D8B030D-6E8A-4147-A177-3AD203B41FA5}">
                      <a16:colId xmlns:a16="http://schemas.microsoft.com/office/drawing/2014/main" val="3245610928"/>
                    </a:ext>
                  </a:extLst>
                </a:gridCol>
                <a:gridCol w="430643">
                  <a:extLst>
                    <a:ext uri="{9D8B030D-6E8A-4147-A177-3AD203B41FA5}">
                      <a16:colId xmlns:a16="http://schemas.microsoft.com/office/drawing/2014/main" val="2734998133"/>
                    </a:ext>
                  </a:extLst>
                </a:gridCol>
                <a:gridCol w="430643">
                  <a:extLst>
                    <a:ext uri="{9D8B030D-6E8A-4147-A177-3AD203B41FA5}">
                      <a16:colId xmlns:a16="http://schemas.microsoft.com/office/drawing/2014/main" val="3651230389"/>
                    </a:ext>
                  </a:extLst>
                </a:gridCol>
                <a:gridCol w="430643">
                  <a:extLst>
                    <a:ext uri="{9D8B030D-6E8A-4147-A177-3AD203B41FA5}">
                      <a16:colId xmlns:a16="http://schemas.microsoft.com/office/drawing/2014/main" val="25275266"/>
                    </a:ext>
                  </a:extLst>
                </a:gridCol>
                <a:gridCol w="430643">
                  <a:extLst>
                    <a:ext uri="{9D8B030D-6E8A-4147-A177-3AD203B41FA5}">
                      <a16:colId xmlns:a16="http://schemas.microsoft.com/office/drawing/2014/main" val="1420770866"/>
                    </a:ext>
                  </a:extLst>
                </a:gridCol>
                <a:gridCol w="430643">
                  <a:extLst>
                    <a:ext uri="{9D8B030D-6E8A-4147-A177-3AD203B41FA5}">
                      <a16:colId xmlns:a16="http://schemas.microsoft.com/office/drawing/2014/main" val="3618464904"/>
                    </a:ext>
                  </a:extLst>
                </a:gridCol>
              </a:tblGrid>
              <a:tr h="4740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19934"/>
                  </a:ext>
                </a:extLst>
              </a:tr>
              <a:tr h="4740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3785"/>
                  </a:ext>
                </a:extLst>
              </a:tr>
              <a:tr h="4740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14974"/>
                  </a:ext>
                </a:extLst>
              </a:tr>
              <a:tr h="4740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9700"/>
                  </a:ext>
                </a:extLst>
              </a:tr>
              <a:tr h="4740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96330"/>
                  </a:ext>
                </a:extLst>
              </a:tr>
              <a:tr h="4740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99416"/>
                  </a:ext>
                </a:extLst>
              </a:tr>
              <a:tr h="4740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71476"/>
                  </a:ext>
                </a:extLst>
              </a:tr>
              <a:tr h="4740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44244"/>
                  </a:ext>
                </a:extLst>
              </a:tr>
              <a:tr h="4740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44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A0052F-AC3C-4A4D-854B-E42FE97565A3}"/>
              </a:ext>
            </a:extLst>
          </p:cNvPr>
          <p:cNvSpPr txBox="1"/>
          <p:nvPr/>
        </p:nvSpPr>
        <p:spPr>
          <a:xfrm>
            <a:off x="107486" y="2649613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A5287-E775-47A5-8817-7D62409E5928}"/>
              </a:ext>
            </a:extLst>
          </p:cNvPr>
          <p:cNvSpPr txBox="1"/>
          <p:nvPr/>
        </p:nvSpPr>
        <p:spPr>
          <a:xfrm>
            <a:off x="163168" y="3073664"/>
            <a:ext cx="66247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7918-78D0-4E45-BC4C-047071607317}"/>
              </a:ext>
            </a:extLst>
          </p:cNvPr>
          <p:cNvSpPr txBox="1"/>
          <p:nvPr/>
        </p:nvSpPr>
        <p:spPr>
          <a:xfrm>
            <a:off x="53674" y="4102352"/>
            <a:ext cx="7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CEBF7-8D1B-43D0-A944-DAF667A743AC}"/>
              </a:ext>
            </a:extLst>
          </p:cNvPr>
          <p:cNvSpPr txBox="1"/>
          <p:nvPr/>
        </p:nvSpPr>
        <p:spPr>
          <a:xfrm>
            <a:off x="172636" y="5093798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6ED60-F6A7-49A4-8BD0-97645F6F2E5F}"/>
              </a:ext>
            </a:extLst>
          </p:cNvPr>
          <p:cNvSpPr txBox="1"/>
          <p:nvPr/>
        </p:nvSpPr>
        <p:spPr>
          <a:xfrm>
            <a:off x="135059" y="5499679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CA945-8B16-4890-B39F-B9B5E76F39F0}"/>
              </a:ext>
            </a:extLst>
          </p:cNvPr>
          <p:cNvSpPr txBox="1"/>
          <p:nvPr/>
        </p:nvSpPr>
        <p:spPr>
          <a:xfrm>
            <a:off x="135059" y="5989897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96BDD-2A88-4F0D-8057-95B9F5EA5969}"/>
              </a:ext>
            </a:extLst>
          </p:cNvPr>
          <p:cNvSpPr txBox="1"/>
          <p:nvPr/>
        </p:nvSpPr>
        <p:spPr>
          <a:xfrm>
            <a:off x="163168" y="3584399"/>
            <a:ext cx="6263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145BC-92EF-44BA-91CE-9F3F8918A22D}"/>
              </a:ext>
            </a:extLst>
          </p:cNvPr>
          <p:cNvSpPr txBox="1"/>
          <p:nvPr/>
        </p:nvSpPr>
        <p:spPr>
          <a:xfrm>
            <a:off x="254879" y="6437947"/>
            <a:ext cx="4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endParaRPr lang="ko-KR" altLang="en-US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0BAB7B0-D4BD-4173-B88E-7A0435D28ADE}"/>
              </a:ext>
            </a:extLst>
          </p:cNvPr>
          <p:cNvSpPr/>
          <p:nvPr/>
        </p:nvSpPr>
        <p:spPr>
          <a:xfrm rot="16200000">
            <a:off x="1946814" y="1242274"/>
            <a:ext cx="230817" cy="2583859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24DEF-9770-40FF-92C6-F5DC39948718}"/>
              </a:ext>
            </a:extLst>
          </p:cNvPr>
          <p:cNvSpPr txBox="1"/>
          <p:nvPr/>
        </p:nvSpPr>
        <p:spPr>
          <a:xfrm>
            <a:off x="1567153" y="2049463"/>
            <a:ext cx="15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Dimension = 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569050-7095-4F59-9915-84FF2564C22F}"/>
              </a:ext>
            </a:extLst>
          </p:cNvPr>
          <p:cNvSpPr txBox="1"/>
          <p:nvPr/>
        </p:nvSpPr>
        <p:spPr>
          <a:xfrm>
            <a:off x="106239" y="4603580"/>
            <a:ext cx="6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graphicFrame>
        <p:nvGraphicFramePr>
          <p:cNvPr id="35" name="표 26">
            <a:extLst>
              <a:ext uri="{FF2B5EF4-FFF2-40B4-BE49-F238E27FC236}">
                <a16:creationId xmlns:a16="http://schemas.microsoft.com/office/drawing/2014/main" id="{1743D7C6-B031-4428-84EA-3A01A518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60755"/>
              </p:ext>
            </p:extLst>
          </p:nvPr>
        </p:nvGraphicFramePr>
        <p:xfrm>
          <a:off x="7769480" y="4612731"/>
          <a:ext cx="58231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2423190136"/>
                    </a:ext>
                  </a:extLst>
                </a:gridCol>
              </a:tblGrid>
              <a:tr h="32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3231"/>
                  </a:ext>
                </a:extLst>
              </a:tr>
              <a:tr h="32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0.2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00278"/>
                  </a:ext>
                </a:extLst>
              </a:tr>
              <a:tr h="32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60824"/>
                  </a:ext>
                </a:extLst>
              </a:tr>
              <a:tr h="32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186"/>
                  </a:ext>
                </a:extLst>
              </a:tr>
              <a:tr h="32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0.41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28725"/>
                  </a:ext>
                </a:extLst>
              </a:tr>
              <a:tr h="32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61721"/>
                  </a:ext>
                </a:extLst>
              </a:tr>
              <a:tr h="32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0586"/>
                  </a:ext>
                </a:extLst>
              </a:tr>
              <a:tr h="32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99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3">
                <a:extLst>
                  <a:ext uri="{FF2B5EF4-FFF2-40B4-BE49-F238E27FC236}">
                    <a16:creationId xmlns:a16="http://schemas.microsoft.com/office/drawing/2014/main" id="{528C82DB-63A4-4FAF-B267-57A4D26DE4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096923"/>
                  </p:ext>
                </p:extLst>
              </p:nvPr>
            </p:nvGraphicFramePr>
            <p:xfrm>
              <a:off x="3989385" y="5378133"/>
              <a:ext cx="3135084" cy="1223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514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40784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40784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  <a:tr h="40784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328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3">
                <a:extLst>
                  <a:ext uri="{FF2B5EF4-FFF2-40B4-BE49-F238E27FC236}">
                    <a16:creationId xmlns:a16="http://schemas.microsoft.com/office/drawing/2014/main" id="{528C82DB-63A4-4FAF-B267-57A4D26DE4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096923"/>
                  </p:ext>
                </p:extLst>
              </p:nvPr>
            </p:nvGraphicFramePr>
            <p:xfrm>
              <a:off x="3989385" y="5378133"/>
              <a:ext cx="3135084" cy="1223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514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407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1493" r="-501163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63" t="-1493" r="-401163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63" t="-1493" r="-301163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06" t="-1493" r="-204706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493" r="-102326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493" r="-2326" b="-21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407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101493" r="-501163" b="-1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63" t="-101493" r="-401163" b="-1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63" t="-101493" r="-301163" b="-1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06" t="-101493" r="-204706" b="-1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1493" r="-102326" b="-1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1493" r="-2326" b="-11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  <a:tr h="407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201493" r="-501163" b="-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63" t="-201493" r="-401163" b="-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63" t="-201493" r="-301163" b="-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06" t="-201493" r="-204706" b="-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01493" r="-102326" b="-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01493" r="-2326" b="-1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328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07A3DF-0505-4408-AB9C-37B963C4B064}"/>
              </a:ext>
            </a:extLst>
          </p:cNvPr>
          <p:cNvSpPr/>
          <p:nvPr/>
        </p:nvSpPr>
        <p:spPr>
          <a:xfrm>
            <a:off x="3989385" y="5378133"/>
            <a:ext cx="3135084" cy="12235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3">
                <a:extLst>
                  <a:ext uri="{FF2B5EF4-FFF2-40B4-BE49-F238E27FC236}">
                    <a16:creationId xmlns:a16="http://schemas.microsoft.com/office/drawing/2014/main" id="{0D3D2260-B0B3-4442-9961-9769D5AE7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81316"/>
                  </p:ext>
                </p:extLst>
              </p:nvPr>
            </p:nvGraphicFramePr>
            <p:xfrm>
              <a:off x="3989385" y="2756535"/>
              <a:ext cx="3135084" cy="787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514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3832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3832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3">
                <a:extLst>
                  <a:ext uri="{FF2B5EF4-FFF2-40B4-BE49-F238E27FC236}">
                    <a16:creationId xmlns:a16="http://schemas.microsoft.com/office/drawing/2014/main" id="{0D3D2260-B0B3-4442-9961-9769D5AE7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81316"/>
                  </p:ext>
                </p:extLst>
              </p:nvPr>
            </p:nvGraphicFramePr>
            <p:xfrm>
              <a:off x="3989385" y="2756535"/>
              <a:ext cx="3135084" cy="787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514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3" t="-1538" r="-501163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63" t="-1538" r="-401163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3" t="-1538" r="-301163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06" t="-1538" r="-204706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538" r="-102326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1538" r="-2326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3" t="-101538" r="-501163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63" t="-101538" r="-401163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3" t="-101538" r="-301163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06" t="-101538" r="-204706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01538" r="-102326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101538" r="-2326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665A35-6408-4C2D-8153-EDA64CE07CAB}"/>
              </a:ext>
            </a:extLst>
          </p:cNvPr>
          <p:cNvSpPr/>
          <p:nvPr/>
        </p:nvSpPr>
        <p:spPr>
          <a:xfrm>
            <a:off x="3989385" y="2756532"/>
            <a:ext cx="3135084" cy="77210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3" name="표 26">
            <a:extLst>
              <a:ext uri="{FF2B5EF4-FFF2-40B4-BE49-F238E27FC236}">
                <a16:creationId xmlns:a16="http://schemas.microsoft.com/office/drawing/2014/main" id="{D8931A64-EE3C-4BD7-91CF-750E4A192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75028"/>
              </p:ext>
            </p:extLst>
          </p:nvPr>
        </p:nvGraphicFramePr>
        <p:xfrm>
          <a:off x="7759700" y="1772284"/>
          <a:ext cx="582317" cy="26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2423190136"/>
                    </a:ext>
                  </a:extLst>
                </a:gridCol>
              </a:tblGrid>
              <a:tr h="337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323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0.1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00278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60824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186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0.11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28725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6172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0586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9946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32EF8C8-79CF-4D48-A7E2-1E0DA951A0B3}"/>
              </a:ext>
            </a:extLst>
          </p:cNvPr>
          <p:cNvSpPr/>
          <p:nvPr/>
        </p:nvSpPr>
        <p:spPr>
          <a:xfrm>
            <a:off x="7759700" y="2764749"/>
            <a:ext cx="582317" cy="36543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C54C2B-9454-44B2-B393-1867125A6858}"/>
              </a:ext>
            </a:extLst>
          </p:cNvPr>
          <p:cNvSpPr/>
          <p:nvPr/>
        </p:nvSpPr>
        <p:spPr>
          <a:xfrm>
            <a:off x="7769480" y="6622613"/>
            <a:ext cx="582317" cy="364331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314166B-9077-414D-A6F9-353A26BDA055}"/>
              </a:ext>
            </a:extLst>
          </p:cNvPr>
          <p:cNvCxnSpPr>
            <a:endCxn id="40" idx="1"/>
          </p:cNvCxnSpPr>
          <p:nvPr/>
        </p:nvCxnSpPr>
        <p:spPr>
          <a:xfrm>
            <a:off x="3354151" y="3150362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3B8ECA-4B6C-4BCE-9D78-A6F70FF1A3AF}"/>
              </a:ext>
            </a:extLst>
          </p:cNvPr>
          <p:cNvCxnSpPr/>
          <p:nvPr/>
        </p:nvCxnSpPr>
        <p:spPr>
          <a:xfrm>
            <a:off x="3354151" y="5989896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3C6C3E9-36FD-4FF3-84AB-910D13AB7122}"/>
              </a:ext>
            </a:extLst>
          </p:cNvPr>
          <p:cNvCxnSpPr/>
          <p:nvPr/>
        </p:nvCxnSpPr>
        <p:spPr>
          <a:xfrm>
            <a:off x="7124469" y="3142584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BB510D4-B71B-4890-AFE4-270AC88FF24E}"/>
              </a:ext>
            </a:extLst>
          </p:cNvPr>
          <p:cNvCxnSpPr/>
          <p:nvPr/>
        </p:nvCxnSpPr>
        <p:spPr>
          <a:xfrm>
            <a:off x="7124469" y="5953851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18D710-E314-44FB-B1D2-05BA72CAD846}"/>
              </a:ext>
            </a:extLst>
          </p:cNvPr>
          <p:cNvSpPr txBox="1"/>
          <p:nvPr/>
        </p:nvSpPr>
        <p:spPr>
          <a:xfrm>
            <a:off x="5175508" y="2350799"/>
            <a:ext cx="79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3186D-642E-49E6-99F3-791426AA6710}"/>
              </a:ext>
            </a:extLst>
          </p:cNvPr>
          <p:cNvSpPr txBox="1"/>
          <p:nvPr/>
        </p:nvSpPr>
        <p:spPr>
          <a:xfrm>
            <a:off x="7340336" y="1348541"/>
            <a:ext cx="160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 map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D8E61F8-5278-4A92-AFB4-EC2506BAC347}"/>
              </a:ext>
            </a:extLst>
          </p:cNvPr>
          <p:cNvCxnSpPr/>
          <p:nvPr/>
        </p:nvCxnSpPr>
        <p:spPr>
          <a:xfrm>
            <a:off x="8342017" y="3142584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34421BB-B3A1-45C3-A208-993040A14BC8}"/>
              </a:ext>
            </a:extLst>
          </p:cNvPr>
          <p:cNvCxnSpPr/>
          <p:nvPr/>
        </p:nvCxnSpPr>
        <p:spPr>
          <a:xfrm>
            <a:off x="8351797" y="5967212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B735267-E585-4CAD-A69C-1CBE476931FA}"/>
              </a:ext>
            </a:extLst>
          </p:cNvPr>
          <p:cNvSpPr/>
          <p:nvPr/>
        </p:nvSpPr>
        <p:spPr>
          <a:xfrm>
            <a:off x="8987031" y="2959865"/>
            <a:ext cx="716806" cy="365437"/>
          </a:xfrm>
          <a:prstGeom prst="rect">
            <a:avLst/>
          </a:prstGeom>
          <a:solidFill>
            <a:srgbClr val="FF0000">
              <a:alpha val="50000"/>
            </a:srgbClr>
          </a:solidFill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0.93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D25F0-BE0F-4C5B-BAA5-8E75A38E74BB}"/>
              </a:ext>
            </a:extLst>
          </p:cNvPr>
          <p:cNvSpPr/>
          <p:nvPr/>
        </p:nvSpPr>
        <p:spPr>
          <a:xfrm>
            <a:off x="9001087" y="5807730"/>
            <a:ext cx="716806" cy="3643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0.89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51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77CB0-1159-4EEE-844B-17E16989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627"/>
            <a:ext cx="10691813" cy="473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0ECAC9-CABD-4539-A3F2-C6EE755A7BCE}"/>
              </a:ext>
            </a:extLst>
          </p:cNvPr>
          <p:cNvSpPr txBox="1"/>
          <p:nvPr/>
        </p:nvSpPr>
        <p:spPr>
          <a:xfrm>
            <a:off x="0" y="6819654"/>
            <a:ext cx="75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[Y. Kim] Convolutional Neural Networks for Sentence Classification (2014)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D18360-A585-4BBA-99B2-C087B8D01A3E}"/>
              </a:ext>
            </a:extLst>
          </p:cNvPr>
          <p:cNvSpPr/>
          <p:nvPr/>
        </p:nvSpPr>
        <p:spPr>
          <a:xfrm>
            <a:off x="6876661" y="3452327"/>
            <a:ext cx="3657600" cy="2977526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6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12704" y="1102046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3">
                <a:extLst>
                  <a:ext uri="{FF2B5EF4-FFF2-40B4-BE49-F238E27FC236}">
                    <a16:creationId xmlns:a16="http://schemas.microsoft.com/office/drawing/2014/main" id="{528C82DB-63A4-4FAF-B267-57A4D26DE4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826257"/>
                  </p:ext>
                </p:extLst>
              </p:nvPr>
            </p:nvGraphicFramePr>
            <p:xfrm>
              <a:off x="210487" y="5661057"/>
              <a:ext cx="3135084" cy="1223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514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40784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40784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  <a:tr h="40784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328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3">
                <a:extLst>
                  <a:ext uri="{FF2B5EF4-FFF2-40B4-BE49-F238E27FC236}">
                    <a16:creationId xmlns:a16="http://schemas.microsoft.com/office/drawing/2014/main" id="{528C82DB-63A4-4FAF-B267-57A4D26DE4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826257"/>
                  </p:ext>
                </p:extLst>
              </p:nvPr>
            </p:nvGraphicFramePr>
            <p:xfrm>
              <a:off x="210487" y="5661057"/>
              <a:ext cx="3135084" cy="1223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514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407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1493" r="-501163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63" t="-1493" r="-401163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63" t="-1493" r="-301163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06" t="-1493" r="-204706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493" r="-102326" b="-2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493" r="-2326" b="-21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407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100000" r="-501163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63" t="-100000" r="-401163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63" t="-100000" r="-301163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06" t="-100000" r="-204706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0000" r="-102326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0000" r="-2326" b="-1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  <a:tr h="407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3" t="-202985" r="-501163" b="-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63" t="-202985" r="-401163" b="-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63" t="-202985" r="-301163" b="-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06" t="-202985" r="-204706" b="-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02985" r="-102326" b="-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02985" r="-2326" b="-10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328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07A3DF-0505-4408-AB9C-37B963C4B064}"/>
              </a:ext>
            </a:extLst>
          </p:cNvPr>
          <p:cNvSpPr/>
          <p:nvPr/>
        </p:nvSpPr>
        <p:spPr>
          <a:xfrm>
            <a:off x="210487" y="5661057"/>
            <a:ext cx="3135084" cy="12235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3">
                <a:extLst>
                  <a:ext uri="{FF2B5EF4-FFF2-40B4-BE49-F238E27FC236}">
                    <a16:creationId xmlns:a16="http://schemas.microsoft.com/office/drawing/2014/main" id="{0D3D2260-B0B3-4442-9961-9769D5AE7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554825"/>
                  </p:ext>
                </p:extLst>
              </p:nvPr>
            </p:nvGraphicFramePr>
            <p:xfrm>
              <a:off x="210487" y="3039459"/>
              <a:ext cx="3135084" cy="787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514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3832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3832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3">
                <a:extLst>
                  <a:ext uri="{FF2B5EF4-FFF2-40B4-BE49-F238E27FC236}">
                    <a16:creationId xmlns:a16="http://schemas.microsoft.com/office/drawing/2014/main" id="{0D3D2260-B0B3-4442-9961-9769D5AE7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554825"/>
                  </p:ext>
                </p:extLst>
              </p:nvPr>
            </p:nvGraphicFramePr>
            <p:xfrm>
              <a:off x="210487" y="3039459"/>
              <a:ext cx="3135084" cy="787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514">
                      <a:extLst>
                        <a:ext uri="{9D8B030D-6E8A-4147-A177-3AD203B41FA5}">
                          <a16:colId xmlns:a16="http://schemas.microsoft.com/office/drawing/2014/main" val="372893338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502878829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3093876098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762483762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1609328193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965468062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3" t="-1538" r="-501163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63" t="-1538" r="-401163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3" t="-1538" r="-301163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06" t="-1538" r="-204706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538" r="-102326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1538" r="-2326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259663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3" t="-101538" r="-501163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63" t="-101538" r="-401163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3" t="-101538" r="-301163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06" t="-101538" r="-204706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01538" r="-102326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101538" r="-2326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9437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665A35-6408-4C2D-8153-EDA64CE07CAB}"/>
              </a:ext>
            </a:extLst>
          </p:cNvPr>
          <p:cNvSpPr/>
          <p:nvPr/>
        </p:nvSpPr>
        <p:spPr>
          <a:xfrm>
            <a:off x="210487" y="3039456"/>
            <a:ext cx="3135084" cy="77210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3" name="표 26">
            <a:extLst>
              <a:ext uri="{FF2B5EF4-FFF2-40B4-BE49-F238E27FC236}">
                <a16:creationId xmlns:a16="http://schemas.microsoft.com/office/drawing/2014/main" id="{D8931A64-EE3C-4BD7-91CF-750E4A192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99743"/>
              </p:ext>
            </p:extLst>
          </p:nvPr>
        </p:nvGraphicFramePr>
        <p:xfrm>
          <a:off x="3980802" y="2055207"/>
          <a:ext cx="385925" cy="228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25">
                  <a:extLst>
                    <a:ext uri="{9D8B030D-6E8A-4147-A177-3AD203B41FA5}">
                      <a16:colId xmlns:a16="http://schemas.microsoft.com/office/drawing/2014/main" val="2423190136"/>
                    </a:ext>
                  </a:extLst>
                </a:gridCol>
              </a:tblGrid>
              <a:tr h="28548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3231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00278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60824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186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28725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61721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0586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9946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32EF8C8-79CF-4D48-A7E2-1E0DA951A0B3}"/>
              </a:ext>
            </a:extLst>
          </p:cNvPr>
          <p:cNvSpPr/>
          <p:nvPr/>
        </p:nvSpPr>
        <p:spPr>
          <a:xfrm>
            <a:off x="3980802" y="2917297"/>
            <a:ext cx="385925" cy="27992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3C6C3E9-36FD-4FF3-84AB-910D13AB7122}"/>
              </a:ext>
            </a:extLst>
          </p:cNvPr>
          <p:cNvCxnSpPr/>
          <p:nvPr/>
        </p:nvCxnSpPr>
        <p:spPr>
          <a:xfrm>
            <a:off x="3345571" y="3425508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BB510D4-B71B-4890-AFE4-270AC88FF24E}"/>
              </a:ext>
            </a:extLst>
          </p:cNvPr>
          <p:cNvCxnSpPr/>
          <p:nvPr/>
        </p:nvCxnSpPr>
        <p:spPr>
          <a:xfrm>
            <a:off x="3345571" y="6236775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18D710-E314-44FB-B1D2-05BA72CAD846}"/>
              </a:ext>
            </a:extLst>
          </p:cNvPr>
          <p:cNvSpPr txBox="1"/>
          <p:nvPr/>
        </p:nvSpPr>
        <p:spPr>
          <a:xfrm>
            <a:off x="1396610" y="2633723"/>
            <a:ext cx="79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3186D-642E-49E6-99F3-791426AA6710}"/>
              </a:ext>
            </a:extLst>
          </p:cNvPr>
          <p:cNvSpPr txBox="1"/>
          <p:nvPr/>
        </p:nvSpPr>
        <p:spPr>
          <a:xfrm>
            <a:off x="3561438" y="1631465"/>
            <a:ext cx="160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 map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D8E61F8-5278-4A92-AFB4-EC2506BAC347}"/>
              </a:ext>
            </a:extLst>
          </p:cNvPr>
          <p:cNvCxnSpPr/>
          <p:nvPr/>
        </p:nvCxnSpPr>
        <p:spPr>
          <a:xfrm>
            <a:off x="4366727" y="3425508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34421BB-B3A1-45C3-A208-993040A14BC8}"/>
              </a:ext>
            </a:extLst>
          </p:cNvPr>
          <p:cNvCxnSpPr/>
          <p:nvPr/>
        </p:nvCxnSpPr>
        <p:spPr>
          <a:xfrm>
            <a:off x="4368002" y="6236775"/>
            <a:ext cx="6352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B735267-E585-4CAD-A69C-1CBE476931FA}"/>
              </a:ext>
            </a:extLst>
          </p:cNvPr>
          <p:cNvSpPr/>
          <p:nvPr/>
        </p:nvSpPr>
        <p:spPr>
          <a:xfrm>
            <a:off x="5021471" y="3250567"/>
            <a:ext cx="716806" cy="365437"/>
          </a:xfrm>
          <a:prstGeom prst="rect">
            <a:avLst/>
          </a:prstGeom>
          <a:solidFill>
            <a:srgbClr val="FF0000">
              <a:alpha val="50000"/>
            </a:srgbClr>
          </a:solidFill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D25F0-BE0F-4C5B-BAA5-8E75A38E74BB}"/>
              </a:ext>
            </a:extLst>
          </p:cNvPr>
          <p:cNvSpPr/>
          <p:nvPr/>
        </p:nvSpPr>
        <p:spPr>
          <a:xfrm>
            <a:off x="5021471" y="6065522"/>
            <a:ext cx="716806" cy="3643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63D7B-722D-4496-9F97-3B8A042A9CF6}"/>
                  </a:ext>
                </a:extLst>
              </p:cNvPr>
              <p:cNvSpPr txBox="1"/>
              <p:nvPr/>
            </p:nvSpPr>
            <p:spPr>
              <a:xfrm>
                <a:off x="1446326" y="4339109"/>
                <a:ext cx="6974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63D7B-722D-4496-9F97-3B8A042A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26" y="4339109"/>
                <a:ext cx="697476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표 26">
            <a:extLst>
              <a:ext uri="{FF2B5EF4-FFF2-40B4-BE49-F238E27FC236}">
                <a16:creationId xmlns:a16="http://schemas.microsoft.com/office/drawing/2014/main" id="{E494D11F-DD2B-486B-9312-8ACB9FEF6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39653"/>
              </p:ext>
            </p:extLst>
          </p:nvPr>
        </p:nvGraphicFramePr>
        <p:xfrm>
          <a:off x="3977025" y="5094835"/>
          <a:ext cx="385925" cy="228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25">
                  <a:extLst>
                    <a:ext uri="{9D8B030D-6E8A-4147-A177-3AD203B41FA5}">
                      <a16:colId xmlns:a16="http://schemas.microsoft.com/office/drawing/2014/main" val="2423190136"/>
                    </a:ext>
                  </a:extLst>
                </a:gridCol>
              </a:tblGrid>
              <a:tr h="28548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3231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00278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60824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186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28725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61721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0586"/>
                  </a:ext>
                </a:extLst>
              </a:tr>
              <a:tr h="2854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99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F60C30-2FC4-4A2D-8FE8-20469475FD61}"/>
                  </a:ext>
                </a:extLst>
              </p:cNvPr>
              <p:cNvSpPr txBox="1"/>
              <p:nvPr/>
            </p:nvSpPr>
            <p:spPr>
              <a:xfrm>
                <a:off x="3821249" y="4263838"/>
                <a:ext cx="6974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F60C30-2FC4-4A2D-8FE8-20469475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49" y="4263838"/>
                <a:ext cx="69747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EE441C-1687-45AA-AA92-308DB61CECE3}"/>
                  </a:ext>
                </a:extLst>
              </p:cNvPr>
              <p:cNvSpPr txBox="1"/>
              <p:nvPr/>
            </p:nvSpPr>
            <p:spPr>
              <a:xfrm>
                <a:off x="4994404" y="4339109"/>
                <a:ext cx="6974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EE441C-1687-45AA-AA92-308DB61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04" y="4339109"/>
                <a:ext cx="69747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F21D7D-425E-4F28-B22D-9A5DE82645E9}"/>
              </a:ext>
            </a:extLst>
          </p:cNvPr>
          <p:cNvSpPr/>
          <p:nvPr/>
        </p:nvSpPr>
        <p:spPr>
          <a:xfrm>
            <a:off x="6853381" y="3662675"/>
            <a:ext cx="716806" cy="365437"/>
          </a:xfrm>
          <a:prstGeom prst="rect">
            <a:avLst/>
          </a:prstGeom>
          <a:solidFill>
            <a:srgbClr val="FF0000">
              <a:alpha val="50000"/>
            </a:srgbClr>
          </a:solidFill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85A65B2-C5F3-4580-A572-26DF1F8AAFA6}"/>
              </a:ext>
            </a:extLst>
          </p:cNvPr>
          <p:cNvSpPr/>
          <p:nvPr/>
        </p:nvSpPr>
        <p:spPr>
          <a:xfrm>
            <a:off x="6853381" y="4081119"/>
            <a:ext cx="716806" cy="36543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A5289FD-73B5-49F1-8DC5-89B81C15E900}"/>
                  </a:ext>
                </a:extLst>
              </p:cNvPr>
              <p:cNvSpPr/>
              <p:nvPr/>
            </p:nvSpPr>
            <p:spPr>
              <a:xfrm>
                <a:off x="6853381" y="4499915"/>
                <a:ext cx="716806" cy="36543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⋮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A5289FD-73B5-49F1-8DC5-89B81C15E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81" y="4499915"/>
                <a:ext cx="716806" cy="3654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C11154-9553-4337-90A5-123AE9751C66}"/>
              </a:ext>
            </a:extLst>
          </p:cNvPr>
          <p:cNvSpPr/>
          <p:nvPr/>
        </p:nvSpPr>
        <p:spPr>
          <a:xfrm>
            <a:off x="6853381" y="4918711"/>
            <a:ext cx="716806" cy="3643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9659C6-F8BA-4489-AFA5-E94C04289B6C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7570187" y="3845394"/>
            <a:ext cx="1519904" cy="774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173365-E7EF-4575-B09A-5D1F724782CD}"/>
              </a:ext>
            </a:extLst>
          </p:cNvPr>
          <p:cNvSpPr/>
          <p:nvPr/>
        </p:nvSpPr>
        <p:spPr>
          <a:xfrm>
            <a:off x="9090091" y="4081119"/>
            <a:ext cx="716806" cy="3654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Class1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E01F59-6F85-43F0-8C3B-348B405516A7}"/>
              </a:ext>
            </a:extLst>
          </p:cNvPr>
          <p:cNvSpPr/>
          <p:nvPr/>
        </p:nvSpPr>
        <p:spPr>
          <a:xfrm>
            <a:off x="9090091" y="4437578"/>
            <a:ext cx="716806" cy="3654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Class2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B069D00-9BAE-40A7-832F-14F4AF66859B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7570187" y="4259525"/>
            <a:ext cx="1519904" cy="360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03DC960-74B3-4964-8F82-10365E94B461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570187" y="4620297"/>
            <a:ext cx="1519904" cy="46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3058BDE-5B0A-4EB4-B82F-B6E3CF1A9726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570187" y="3855846"/>
            <a:ext cx="1519904" cy="407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D0A50C4-F05C-43A6-BF7D-9FE1FAF1770F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7570187" y="4263838"/>
            <a:ext cx="15199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1EFA062-D6CF-4520-848E-0462979241FA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570187" y="4263838"/>
            <a:ext cx="1519904" cy="8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45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40FE-5668-442F-B7EA-844EDA085659}"/>
              </a:ext>
            </a:extLst>
          </p:cNvPr>
          <p:cNvSpPr txBox="1"/>
          <p:nvPr/>
        </p:nvSpPr>
        <p:spPr>
          <a:xfrm>
            <a:off x="1112704" y="1102046"/>
            <a:ext cx="81712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 in our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Embedding dimension : 100</a:t>
            </a:r>
            <a:r>
              <a:rPr lang="ko-KR" altLang="en-US" sz="2800" dirty="0"/>
              <a:t>차원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Filter size = 3, 4, 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Filter channel = 10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Number of class = 2 (Yes, No)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Activation function = </a:t>
            </a:r>
            <a:r>
              <a:rPr lang="en-US" altLang="ko-KR" sz="2800" dirty="0" err="1"/>
              <a:t>ReLU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Max Pooling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Dropout = 40%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Optimizer = Adam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Epoch =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21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82556" y="617709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579193" y="493957"/>
            <a:ext cx="72968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1B340B-37C8-4D9B-A2B3-A34022F103BE}"/>
              </a:ext>
            </a:extLst>
          </p:cNvPr>
          <p:cNvSpPr txBox="1"/>
          <p:nvPr/>
        </p:nvSpPr>
        <p:spPr>
          <a:xfrm>
            <a:off x="4893906" y="33216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35C36-753D-4003-857A-AB1D74093986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What is CNN(Convolution Neural Network)?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131F2-26D2-4E0F-95E5-26C802729844}"/>
              </a:ext>
            </a:extLst>
          </p:cNvPr>
          <p:cNvSpPr txBox="1"/>
          <p:nvPr/>
        </p:nvSpPr>
        <p:spPr>
          <a:xfrm>
            <a:off x="1471316" y="2502564"/>
            <a:ext cx="7821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 인식 </a:t>
            </a:r>
            <a:r>
              <a:rPr lang="en-US" altLang="ko-KR" sz="2000" dirty="0"/>
              <a:t>– </a:t>
            </a:r>
            <a:r>
              <a:rPr lang="ko-KR" altLang="en-US" sz="2000" dirty="0"/>
              <a:t>패턴 학습에 특화된 신경망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Convolution </a:t>
            </a:r>
            <a:r>
              <a:rPr lang="ko-KR" altLang="en-US" sz="2000" dirty="0"/>
              <a:t>연산을 통한 연산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부분</a:t>
            </a:r>
            <a:r>
              <a:rPr lang="ko-KR" altLang="en-US" sz="2000" dirty="0"/>
              <a:t>을 보는 것이 핵심 아이디어 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부분 </a:t>
            </a:r>
            <a:r>
              <a:rPr lang="en-US" altLang="ko-KR" sz="2000" dirty="0"/>
              <a:t>: Filter)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Fully-Connected Layer</a:t>
            </a:r>
            <a:r>
              <a:rPr lang="ko-KR" altLang="en-US" sz="2000" dirty="0"/>
              <a:t>에 비해 매우 빠르고 적은 파라미터를 가짐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446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630781" y="153861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719541" y="54761"/>
            <a:ext cx="1250663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TextCNN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5182560" y="282879"/>
            <a:ext cx="5504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architecture in our Model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3">
                <a:extLst>
                  <a:ext uri="{FF2B5EF4-FFF2-40B4-BE49-F238E27FC236}">
                    <a16:creationId xmlns:a16="http://schemas.microsoft.com/office/drawing/2014/main" id="{109E9F0D-5E29-440A-A27E-B727A70F9E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27977"/>
                  </p:ext>
                </p:extLst>
              </p:nvPr>
            </p:nvGraphicFramePr>
            <p:xfrm>
              <a:off x="247265" y="3241303"/>
              <a:ext cx="1660205" cy="1728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041">
                      <a:extLst>
                        <a:ext uri="{9D8B030D-6E8A-4147-A177-3AD203B41FA5}">
                          <a16:colId xmlns:a16="http://schemas.microsoft.com/office/drawing/2014/main" val="574606872"/>
                        </a:ext>
                      </a:extLst>
                    </a:gridCol>
                    <a:gridCol w="332041">
                      <a:extLst>
                        <a:ext uri="{9D8B030D-6E8A-4147-A177-3AD203B41FA5}">
                          <a16:colId xmlns:a16="http://schemas.microsoft.com/office/drawing/2014/main" val="370212285"/>
                        </a:ext>
                      </a:extLst>
                    </a:gridCol>
                    <a:gridCol w="332041">
                      <a:extLst>
                        <a:ext uri="{9D8B030D-6E8A-4147-A177-3AD203B41FA5}">
                          <a16:colId xmlns:a16="http://schemas.microsoft.com/office/drawing/2014/main" val="110311089"/>
                        </a:ext>
                      </a:extLst>
                    </a:gridCol>
                    <a:gridCol w="332041">
                      <a:extLst>
                        <a:ext uri="{9D8B030D-6E8A-4147-A177-3AD203B41FA5}">
                          <a16:colId xmlns:a16="http://schemas.microsoft.com/office/drawing/2014/main" val="1415129970"/>
                        </a:ext>
                      </a:extLst>
                    </a:gridCol>
                    <a:gridCol w="332041">
                      <a:extLst>
                        <a:ext uri="{9D8B030D-6E8A-4147-A177-3AD203B41FA5}">
                          <a16:colId xmlns:a16="http://schemas.microsoft.com/office/drawing/2014/main" val="3604561078"/>
                        </a:ext>
                      </a:extLst>
                    </a:gridCol>
                  </a:tblGrid>
                  <a:tr h="3456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356598"/>
                      </a:ext>
                    </a:extLst>
                  </a:tr>
                  <a:tr h="3456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306473"/>
                      </a:ext>
                    </a:extLst>
                  </a:tr>
                  <a:tr h="345650"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635931"/>
                      </a:ext>
                    </a:extLst>
                  </a:tr>
                  <a:tr h="3456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764061"/>
                      </a:ext>
                    </a:extLst>
                  </a:tr>
                  <a:tr h="3456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464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3">
                <a:extLst>
                  <a:ext uri="{FF2B5EF4-FFF2-40B4-BE49-F238E27FC236}">
                    <a16:creationId xmlns:a16="http://schemas.microsoft.com/office/drawing/2014/main" id="{109E9F0D-5E29-440A-A27E-B727A70F9E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27977"/>
                  </p:ext>
                </p:extLst>
              </p:nvPr>
            </p:nvGraphicFramePr>
            <p:xfrm>
              <a:off x="247265" y="3241303"/>
              <a:ext cx="1660205" cy="1728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041">
                      <a:extLst>
                        <a:ext uri="{9D8B030D-6E8A-4147-A177-3AD203B41FA5}">
                          <a16:colId xmlns:a16="http://schemas.microsoft.com/office/drawing/2014/main" val="574606872"/>
                        </a:ext>
                      </a:extLst>
                    </a:gridCol>
                    <a:gridCol w="332041">
                      <a:extLst>
                        <a:ext uri="{9D8B030D-6E8A-4147-A177-3AD203B41FA5}">
                          <a16:colId xmlns:a16="http://schemas.microsoft.com/office/drawing/2014/main" val="370212285"/>
                        </a:ext>
                      </a:extLst>
                    </a:gridCol>
                    <a:gridCol w="332041">
                      <a:extLst>
                        <a:ext uri="{9D8B030D-6E8A-4147-A177-3AD203B41FA5}">
                          <a16:colId xmlns:a16="http://schemas.microsoft.com/office/drawing/2014/main" val="110311089"/>
                        </a:ext>
                      </a:extLst>
                    </a:gridCol>
                    <a:gridCol w="332041">
                      <a:extLst>
                        <a:ext uri="{9D8B030D-6E8A-4147-A177-3AD203B41FA5}">
                          <a16:colId xmlns:a16="http://schemas.microsoft.com/office/drawing/2014/main" val="1415129970"/>
                        </a:ext>
                      </a:extLst>
                    </a:gridCol>
                    <a:gridCol w="332041">
                      <a:extLst>
                        <a:ext uri="{9D8B030D-6E8A-4147-A177-3AD203B41FA5}">
                          <a16:colId xmlns:a16="http://schemas.microsoft.com/office/drawing/2014/main" val="3604561078"/>
                        </a:ext>
                      </a:extLst>
                    </a:gridCol>
                  </a:tblGrid>
                  <a:tr h="3456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754" r="-201818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356598"/>
                      </a:ext>
                    </a:extLst>
                  </a:tr>
                  <a:tr h="3456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1754" r="-201818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306473"/>
                      </a:ext>
                    </a:extLst>
                  </a:tr>
                  <a:tr h="3456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18" t="-201754" r="-400000" b="-2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704" t="-201754" r="-307407" b="-2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556" t="-201754" r="-105556" b="-2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182" t="-201754" r="-3636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635931"/>
                      </a:ext>
                    </a:extLst>
                  </a:tr>
                  <a:tr h="3456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1754" r="-201818" b="-1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764061"/>
                      </a:ext>
                    </a:extLst>
                  </a:tr>
                  <a:tr h="3456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1754" r="-201818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4640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F3E9D6E5-C911-4949-B2E9-30864974D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9165360"/>
                  </p:ext>
                </p:extLst>
              </p:nvPr>
            </p:nvGraphicFramePr>
            <p:xfrm>
              <a:off x="2805852" y="1273410"/>
              <a:ext cx="1984920" cy="118148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303297748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786297280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0191741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212949319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4286025904"/>
                        </a:ext>
                      </a:extLst>
                    </a:gridCol>
                  </a:tblGrid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804591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822439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57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F3E9D6E5-C911-4949-B2E9-30864974D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9165360"/>
                  </p:ext>
                </p:extLst>
              </p:nvPr>
            </p:nvGraphicFramePr>
            <p:xfrm>
              <a:off x="2805852" y="1273410"/>
              <a:ext cx="1984920" cy="118148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303297748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786297280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0191741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212949319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4286025904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804591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545" t="-120000" r="-219697" b="-1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822439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545" t="-220000" r="-219697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579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EC9FBEA-12F6-4C2E-A6D1-DB9C6714E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738470"/>
                  </p:ext>
                </p:extLst>
              </p:nvPr>
            </p:nvGraphicFramePr>
            <p:xfrm>
              <a:off x="2787630" y="3002035"/>
              <a:ext cx="1984920" cy="15753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429483699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74694241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092157303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92142974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68252496"/>
                        </a:ext>
                      </a:extLst>
                    </a:gridCol>
                  </a:tblGrid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991509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682817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2122893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7621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EC9FBEA-12F6-4C2E-A6D1-DB9C6714E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738470"/>
                  </p:ext>
                </p:extLst>
              </p:nvPr>
            </p:nvGraphicFramePr>
            <p:xfrm>
              <a:off x="2787630" y="3002035"/>
              <a:ext cx="1984920" cy="15753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429483699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74694241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092157303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92142974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68252496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991509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545" t="-121538" r="-219697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682817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545" t="-225000" r="-219697" b="-1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2122893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545" t="-320000" r="-219697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7621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11">
                <a:extLst>
                  <a:ext uri="{FF2B5EF4-FFF2-40B4-BE49-F238E27FC236}">
                    <a16:creationId xmlns:a16="http://schemas.microsoft.com/office/drawing/2014/main" id="{FE23C434-96C6-43D9-835D-D613D6A23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921143"/>
                  </p:ext>
                </p:extLst>
              </p:nvPr>
            </p:nvGraphicFramePr>
            <p:xfrm>
              <a:off x="2777756" y="5114286"/>
              <a:ext cx="1984920" cy="19691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69709966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5674703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59307149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30535166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3925116612"/>
                        </a:ext>
                      </a:extLst>
                    </a:gridCol>
                  </a:tblGrid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287867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229010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57442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357842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9870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11">
                <a:extLst>
                  <a:ext uri="{FF2B5EF4-FFF2-40B4-BE49-F238E27FC236}">
                    <a16:creationId xmlns:a16="http://schemas.microsoft.com/office/drawing/2014/main" id="{FE23C434-96C6-43D9-835D-D613D6A23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921143"/>
                  </p:ext>
                </p:extLst>
              </p:nvPr>
            </p:nvGraphicFramePr>
            <p:xfrm>
              <a:off x="2777756" y="5114286"/>
              <a:ext cx="1984920" cy="19691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69709966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5674703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59307149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30535166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3925116612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287867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9231" t="-120000" r="-224615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229010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9231" t="-223438" r="-224615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57442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9231" t="-318462" r="-224615" b="-1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357842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9231" t="-418462" r="-224615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98704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152590-8938-4D94-9225-0DED3C4DD9ED}"/>
              </a:ext>
            </a:extLst>
          </p:cNvPr>
          <p:cNvSpPr txBox="1"/>
          <p:nvPr/>
        </p:nvSpPr>
        <p:spPr>
          <a:xfrm>
            <a:off x="2717701" y="757603"/>
            <a:ext cx="2051535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Filter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F0037-3AB0-4032-8B50-9310F7049697}"/>
              </a:ext>
            </a:extLst>
          </p:cNvPr>
          <p:cNvSpPr txBox="1"/>
          <p:nvPr/>
        </p:nvSpPr>
        <p:spPr>
          <a:xfrm>
            <a:off x="4774406" y="757603"/>
            <a:ext cx="1111637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Feature Map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EE95F-A044-4DCD-8599-C3B9273A50F5}"/>
              </a:ext>
            </a:extLst>
          </p:cNvPr>
          <p:cNvSpPr txBox="1"/>
          <p:nvPr/>
        </p:nvSpPr>
        <p:spPr>
          <a:xfrm>
            <a:off x="5891213" y="757603"/>
            <a:ext cx="1298460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Activation Map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3F706-06ED-45E0-B2FC-E4B99B3860CD}"/>
              </a:ext>
            </a:extLst>
          </p:cNvPr>
          <p:cNvSpPr txBox="1"/>
          <p:nvPr/>
        </p:nvSpPr>
        <p:spPr>
          <a:xfrm>
            <a:off x="7194842" y="757603"/>
            <a:ext cx="1270095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Max-pooling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80B254-BF0A-47ED-A10E-7231EF5A766B}"/>
              </a:ext>
            </a:extLst>
          </p:cNvPr>
          <p:cNvSpPr txBox="1"/>
          <p:nvPr/>
        </p:nvSpPr>
        <p:spPr>
          <a:xfrm>
            <a:off x="8470106" y="757603"/>
            <a:ext cx="1414984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Fully </a:t>
            </a:r>
            <a:r>
              <a:rPr lang="en-US" altLang="ko-KR" sz="1400" dirty="0" err="1"/>
              <a:t>Connetcted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107405-8920-4AEA-BA98-50FFBA096814}"/>
              </a:ext>
            </a:extLst>
          </p:cNvPr>
          <p:cNvSpPr txBox="1"/>
          <p:nvPr/>
        </p:nvSpPr>
        <p:spPr>
          <a:xfrm>
            <a:off x="9890258" y="756468"/>
            <a:ext cx="801555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Softmax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C22A61-0E1C-4AEB-B5B0-529B80D626C6}"/>
              </a:ext>
            </a:extLst>
          </p:cNvPr>
          <p:cNvSpPr txBox="1"/>
          <p:nvPr/>
        </p:nvSpPr>
        <p:spPr>
          <a:xfrm>
            <a:off x="4914415" y="3098153"/>
            <a:ext cx="65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50x1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EADF77-72FC-4577-ABB8-220F34A68720}"/>
              </a:ext>
            </a:extLst>
          </p:cNvPr>
          <p:cNvSpPr txBox="1"/>
          <p:nvPr/>
        </p:nvSpPr>
        <p:spPr>
          <a:xfrm>
            <a:off x="4945778" y="5335642"/>
            <a:ext cx="65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49x1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A46265-9036-445A-8659-05EDC0A78C33}"/>
              </a:ext>
            </a:extLst>
          </p:cNvPr>
          <p:cNvSpPr txBox="1"/>
          <p:nvPr/>
        </p:nvSpPr>
        <p:spPr>
          <a:xfrm>
            <a:off x="5001141" y="1095022"/>
            <a:ext cx="65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51x1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84A381-98E3-473B-ADAA-77EBA7F4A377}"/>
              </a:ext>
            </a:extLst>
          </p:cNvPr>
          <p:cNvSpPr txBox="1"/>
          <p:nvPr/>
        </p:nvSpPr>
        <p:spPr>
          <a:xfrm>
            <a:off x="6182687" y="3087526"/>
            <a:ext cx="65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50x1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1D5E7B-4C57-4AD7-9A12-81FAA7E991BB}"/>
              </a:ext>
            </a:extLst>
          </p:cNvPr>
          <p:cNvSpPr txBox="1"/>
          <p:nvPr/>
        </p:nvSpPr>
        <p:spPr>
          <a:xfrm>
            <a:off x="6153252" y="5335642"/>
            <a:ext cx="65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49x1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44F4AA-DF10-49CB-81F0-EABC7966420A}"/>
              </a:ext>
            </a:extLst>
          </p:cNvPr>
          <p:cNvSpPr txBox="1"/>
          <p:nvPr/>
        </p:nvSpPr>
        <p:spPr>
          <a:xfrm>
            <a:off x="6209406" y="1114227"/>
            <a:ext cx="65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51x1</a:t>
            </a:r>
            <a:endParaRPr lang="ko-KR" altLang="en-US" dirty="0"/>
          </a:p>
        </p:txBody>
      </p:sp>
      <p:graphicFrame>
        <p:nvGraphicFramePr>
          <p:cNvPr id="101" name="표 101">
            <a:extLst>
              <a:ext uri="{FF2B5EF4-FFF2-40B4-BE49-F238E27FC236}">
                <a16:creationId xmlns:a16="http://schemas.microsoft.com/office/drawing/2014/main" id="{9CE0FACA-86B2-41DF-8E13-718DD2F3C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47418"/>
              </p:ext>
            </p:extLst>
          </p:nvPr>
        </p:nvGraphicFramePr>
        <p:xfrm>
          <a:off x="7417671" y="1452508"/>
          <a:ext cx="37043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1">
                  <a:extLst>
                    <a:ext uri="{9D8B030D-6E8A-4147-A177-3AD203B41FA5}">
                      <a16:colId xmlns:a16="http://schemas.microsoft.com/office/drawing/2014/main" val="3518375733"/>
                    </a:ext>
                  </a:extLst>
                </a:gridCol>
              </a:tblGrid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38665"/>
                  </a:ext>
                </a:extLst>
              </a:tr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84332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646D748-BFE9-4215-BAE1-C7C07DFB7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07014"/>
              </p:ext>
            </p:extLst>
          </p:nvPr>
        </p:nvGraphicFramePr>
        <p:xfrm>
          <a:off x="7389862" y="3387253"/>
          <a:ext cx="37043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1">
                  <a:extLst>
                    <a:ext uri="{9D8B030D-6E8A-4147-A177-3AD203B41FA5}">
                      <a16:colId xmlns:a16="http://schemas.microsoft.com/office/drawing/2014/main" val="3518375733"/>
                    </a:ext>
                  </a:extLst>
                </a:gridCol>
              </a:tblGrid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38665"/>
                  </a:ext>
                </a:extLst>
              </a:tr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84332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3E808D4-DB91-4F53-A092-3161A696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73098"/>
              </p:ext>
            </p:extLst>
          </p:nvPr>
        </p:nvGraphicFramePr>
        <p:xfrm>
          <a:off x="7389861" y="5613890"/>
          <a:ext cx="37043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1">
                  <a:extLst>
                    <a:ext uri="{9D8B030D-6E8A-4147-A177-3AD203B41FA5}">
                      <a16:colId xmlns:a16="http://schemas.microsoft.com/office/drawing/2014/main" val="3518375733"/>
                    </a:ext>
                  </a:extLst>
                </a:gridCol>
              </a:tblGrid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38665"/>
                  </a:ext>
                </a:extLst>
              </a:tr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84332"/>
                  </a:ext>
                </a:extLst>
              </a:tr>
            </a:tbl>
          </a:graphicData>
        </a:graphic>
      </p:graphicFrame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AFE67E0-48FF-4B5B-98A8-F03C9ECDFF28}"/>
              </a:ext>
            </a:extLst>
          </p:cNvPr>
          <p:cNvCxnSpPr>
            <a:cxnSpLocks/>
          </p:cNvCxnSpPr>
          <p:nvPr/>
        </p:nvCxnSpPr>
        <p:spPr>
          <a:xfrm>
            <a:off x="7788102" y="1448698"/>
            <a:ext cx="1080558" cy="591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BE8A1A3-9629-4EC3-AA87-8E947EEB07C0}"/>
              </a:ext>
            </a:extLst>
          </p:cNvPr>
          <p:cNvCxnSpPr>
            <a:cxnSpLocks/>
          </p:cNvCxnSpPr>
          <p:nvPr/>
        </p:nvCxnSpPr>
        <p:spPr>
          <a:xfrm>
            <a:off x="7800404" y="2800649"/>
            <a:ext cx="1068256" cy="5803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6964991-48D6-4C74-A831-0BBBF14C1C94}"/>
              </a:ext>
            </a:extLst>
          </p:cNvPr>
          <p:cNvCxnSpPr>
            <a:cxnSpLocks/>
          </p:cNvCxnSpPr>
          <p:nvPr/>
        </p:nvCxnSpPr>
        <p:spPr>
          <a:xfrm>
            <a:off x="7780080" y="3383429"/>
            <a:ext cx="110315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6BFDFEB-57EC-4C64-B2F4-063DC4BC2312}"/>
              </a:ext>
            </a:extLst>
          </p:cNvPr>
          <p:cNvCxnSpPr>
            <a:cxnSpLocks/>
          </p:cNvCxnSpPr>
          <p:nvPr/>
        </p:nvCxnSpPr>
        <p:spPr>
          <a:xfrm flipV="1">
            <a:off x="7763479" y="4707633"/>
            <a:ext cx="1101293" cy="128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23F771B-5D5E-4948-A0A0-60E764FD19A8}"/>
              </a:ext>
            </a:extLst>
          </p:cNvPr>
          <p:cNvCxnSpPr>
            <a:cxnSpLocks/>
          </p:cNvCxnSpPr>
          <p:nvPr/>
        </p:nvCxnSpPr>
        <p:spPr>
          <a:xfrm flipH="1">
            <a:off x="7774629" y="6064599"/>
            <a:ext cx="1093123" cy="8902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A242081-2D43-4085-A1D9-74B3E608607B}"/>
              </a:ext>
            </a:extLst>
          </p:cNvPr>
          <p:cNvCxnSpPr>
            <a:cxnSpLocks/>
          </p:cNvCxnSpPr>
          <p:nvPr/>
        </p:nvCxnSpPr>
        <p:spPr>
          <a:xfrm flipH="1">
            <a:off x="7759485" y="4718803"/>
            <a:ext cx="1119635" cy="9233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20" name="표 101">
            <a:extLst>
              <a:ext uri="{FF2B5EF4-FFF2-40B4-BE49-F238E27FC236}">
                <a16:creationId xmlns:a16="http://schemas.microsoft.com/office/drawing/2014/main" id="{A0F4A80D-4B81-4F0C-8CBA-872930254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7323"/>
              </p:ext>
            </p:extLst>
          </p:nvPr>
        </p:nvGraphicFramePr>
        <p:xfrm>
          <a:off x="9951646" y="3386435"/>
          <a:ext cx="595166" cy="132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66">
                  <a:extLst>
                    <a:ext uri="{9D8B030D-6E8A-4147-A177-3AD203B41FA5}">
                      <a16:colId xmlns:a16="http://schemas.microsoft.com/office/drawing/2014/main" val="3518375733"/>
                    </a:ext>
                  </a:extLst>
                </a:gridCol>
              </a:tblGrid>
              <a:tr h="660599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Yes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38665"/>
                  </a:ext>
                </a:extLst>
              </a:tr>
              <a:tr h="660599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No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84332"/>
                  </a:ext>
                </a:extLst>
              </a:tr>
            </a:tbl>
          </a:graphicData>
        </a:graphic>
      </p:graphicFrame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03F6EA2A-48E0-4911-83A9-D453F38DF5D0}"/>
              </a:ext>
            </a:extLst>
          </p:cNvPr>
          <p:cNvSpPr/>
          <p:nvPr/>
        </p:nvSpPr>
        <p:spPr>
          <a:xfrm>
            <a:off x="9410700" y="3886200"/>
            <a:ext cx="370431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C46BE4-2483-476E-997B-417CAD4342BF}"/>
              </a:ext>
            </a:extLst>
          </p:cNvPr>
          <p:cNvSpPr txBox="1"/>
          <p:nvPr/>
        </p:nvSpPr>
        <p:spPr>
          <a:xfrm>
            <a:off x="660996" y="757602"/>
            <a:ext cx="2051535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74" name="표 25">
            <a:extLst>
              <a:ext uri="{FF2B5EF4-FFF2-40B4-BE49-F238E27FC236}">
                <a16:creationId xmlns:a16="http://schemas.microsoft.com/office/drawing/2014/main" id="{FC4BF59D-029C-4905-AB50-116CB634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74624"/>
              </p:ext>
            </p:extLst>
          </p:nvPr>
        </p:nvGraphicFramePr>
        <p:xfrm>
          <a:off x="5374835" y="1501061"/>
          <a:ext cx="280435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0435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6293C25C-848F-4F93-BA6A-08083851FF27}"/>
              </a:ext>
            </a:extLst>
          </p:cNvPr>
          <p:cNvSpPr txBox="1"/>
          <p:nvPr/>
        </p:nvSpPr>
        <p:spPr>
          <a:xfrm flipH="1">
            <a:off x="5426676" y="180619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F1DFB4C5-D9FC-46D5-AF61-5E54A6032CF9}"/>
              </a:ext>
            </a:extLst>
          </p:cNvPr>
          <p:cNvSpPr/>
          <p:nvPr/>
        </p:nvSpPr>
        <p:spPr>
          <a:xfrm>
            <a:off x="5560435" y="2134567"/>
            <a:ext cx="601847" cy="298478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60B22D3-333F-439D-99B7-089D508290FC}"/>
                  </a:ext>
                </a:extLst>
              </p:cNvPr>
              <p:cNvSpPr txBox="1"/>
              <p:nvPr/>
            </p:nvSpPr>
            <p:spPr>
              <a:xfrm>
                <a:off x="5652292" y="2072650"/>
                <a:ext cx="3752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60B22D3-333F-439D-99B7-089D50829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292" y="2072650"/>
                <a:ext cx="37527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AF741E61-B83E-4844-89F7-154B77C68C69}"/>
              </a:ext>
            </a:extLst>
          </p:cNvPr>
          <p:cNvSpPr txBox="1"/>
          <p:nvPr/>
        </p:nvSpPr>
        <p:spPr>
          <a:xfrm flipH="1">
            <a:off x="5486353" y="1709873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D2CC8B-31E5-479B-8E67-3FEB478E8B46}"/>
              </a:ext>
            </a:extLst>
          </p:cNvPr>
          <p:cNvSpPr txBox="1"/>
          <p:nvPr/>
        </p:nvSpPr>
        <p:spPr>
          <a:xfrm flipH="1">
            <a:off x="5396470" y="1884837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80" name="표 25">
            <a:extLst>
              <a:ext uri="{FF2B5EF4-FFF2-40B4-BE49-F238E27FC236}">
                <a16:creationId xmlns:a16="http://schemas.microsoft.com/office/drawing/2014/main" id="{D06609A4-C2DB-4990-B532-C12BB3CB3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50047"/>
              </p:ext>
            </p:extLst>
          </p:nvPr>
        </p:nvGraphicFramePr>
        <p:xfrm>
          <a:off x="5156855" y="1658803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81" name="표 25">
            <a:extLst>
              <a:ext uri="{FF2B5EF4-FFF2-40B4-BE49-F238E27FC236}">
                <a16:creationId xmlns:a16="http://schemas.microsoft.com/office/drawing/2014/main" id="{5A66C63D-BE48-4D21-B13A-B097441C2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8542"/>
              </p:ext>
            </p:extLst>
          </p:nvPr>
        </p:nvGraphicFramePr>
        <p:xfrm>
          <a:off x="5073006" y="1801809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82" name="표 25">
            <a:extLst>
              <a:ext uri="{FF2B5EF4-FFF2-40B4-BE49-F238E27FC236}">
                <a16:creationId xmlns:a16="http://schemas.microsoft.com/office/drawing/2014/main" id="{4BD1899C-7248-48CF-8E9A-6EBB81252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17710"/>
              </p:ext>
            </p:extLst>
          </p:nvPr>
        </p:nvGraphicFramePr>
        <p:xfrm>
          <a:off x="5398104" y="3425364"/>
          <a:ext cx="280435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0435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F0799DFA-B18D-4C8B-BC71-2CF824E34228}"/>
              </a:ext>
            </a:extLst>
          </p:cNvPr>
          <p:cNvSpPr txBox="1"/>
          <p:nvPr/>
        </p:nvSpPr>
        <p:spPr>
          <a:xfrm flipH="1">
            <a:off x="5449945" y="3730494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72B13B48-8E18-40DE-9C68-C363464472E9}"/>
              </a:ext>
            </a:extLst>
          </p:cNvPr>
          <p:cNvSpPr/>
          <p:nvPr/>
        </p:nvSpPr>
        <p:spPr>
          <a:xfrm>
            <a:off x="5583704" y="4058870"/>
            <a:ext cx="601847" cy="298478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C2C666-3C9D-411B-83AF-578C3D1A58B8}"/>
                  </a:ext>
                </a:extLst>
              </p:cNvPr>
              <p:cNvSpPr txBox="1"/>
              <p:nvPr/>
            </p:nvSpPr>
            <p:spPr>
              <a:xfrm>
                <a:off x="5675561" y="3996953"/>
                <a:ext cx="3752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C2C666-3C9D-411B-83AF-578C3D1A5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61" y="3996953"/>
                <a:ext cx="37527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D0BAEEE7-DD44-4F4F-97E3-AAF1528EA4CC}"/>
              </a:ext>
            </a:extLst>
          </p:cNvPr>
          <p:cNvSpPr txBox="1"/>
          <p:nvPr/>
        </p:nvSpPr>
        <p:spPr>
          <a:xfrm flipH="1">
            <a:off x="5509622" y="3634176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2EE661-4E7A-4B90-A6B8-014A2601578B}"/>
              </a:ext>
            </a:extLst>
          </p:cNvPr>
          <p:cNvSpPr txBox="1"/>
          <p:nvPr/>
        </p:nvSpPr>
        <p:spPr>
          <a:xfrm flipH="1">
            <a:off x="5419739" y="3809140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88" name="표 25">
            <a:extLst>
              <a:ext uri="{FF2B5EF4-FFF2-40B4-BE49-F238E27FC236}">
                <a16:creationId xmlns:a16="http://schemas.microsoft.com/office/drawing/2014/main" id="{8C0966A9-B656-4179-B910-43B9FEE8F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26696"/>
              </p:ext>
            </p:extLst>
          </p:nvPr>
        </p:nvGraphicFramePr>
        <p:xfrm>
          <a:off x="5180124" y="3583106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89" name="표 25">
            <a:extLst>
              <a:ext uri="{FF2B5EF4-FFF2-40B4-BE49-F238E27FC236}">
                <a16:creationId xmlns:a16="http://schemas.microsoft.com/office/drawing/2014/main" id="{3EDB3903-F011-43F1-AFEA-165A78B6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62049"/>
              </p:ext>
            </p:extLst>
          </p:nvPr>
        </p:nvGraphicFramePr>
        <p:xfrm>
          <a:off x="5096275" y="3726112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90" name="표 25">
            <a:extLst>
              <a:ext uri="{FF2B5EF4-FFF2-40B4-BE49-F238E27FC236}">
                <a16:creationId xmlns:a16="http://schemas.microsoft.com/office/drawing/2014/main" id="{F93952B7-F899-4021-ADA3-BAEC902C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60789"/>
              </p:ext>
            </p:extLst>
          </p:nvPr>
        </p:nvGraphicFramePr>
        <p:xfrm>
          <a:off x="5444083" y="5742461"/>
          <a:ext cx="280435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0435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B1805556-0DDA-46C7-8586-D04392F566D0}"/>
              </a:ext>
            </a:extLst>
          </p:cNvPr>
          <p:cNvSpPr txBox="1"/>
          <p:nvPr/>
        </p:nvSpPr>
        <p:spPr>
          <a:xfrm flipH="1">
            <a:off x="5495924" y="604759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36A4CE1C-B32E-4A0F-A869-AB4FED0B72D7}"/>
              </a:ext>
            </a:extLst>
          </p:cNvPr>
          <p:cNvSpPr/>
          <p:nvPr/>
        </p:nvSpPr>
        <p:spPr>
          <a:xfrm>
            <a:off x="5629683" y="6375967"/>
            <a:ext cx="601847" cy="298478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08B97CA-ED06-4E54-AB79-4F0DCBCB2912}"/>
                  </a:ext>
                </a:extLst>
              </p:cNvPr>
              <p:cNvSpPr txBox="1"/>
              <p:nvPr/>
            </p:nvSpPr>
            <p:spPr>
              <a:xfrm>
                <a:off x="5721540" y="6314050"/>
                <a:ext cx="3752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08B97CA-ED06-4E54-AB79-4F0DCBCB2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40" y="6314050"/>
                <a:ext cx="3752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60BC2C9A-834D-4234-AFE2-2ECD3F29305A}"/>
              </a:ext>
            </a:extLst>
          </p:cNvPr>
          <p:cNvSpPr txBox="1"/>
          <p:nvPr/>
        </p:nvSpPr>
        <p:spPr>
          <a:xfrm flipH="1">
            <a:off x="5555601" y="5951273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F5CB7C-A86A-4ABC-BE9A-2140FC9FC417}"/>
              </a:ext>
            </a:extLst>
          </p:cNvPr>
          <p:cNvSpPr txBox="1"/>
          <p:nvPr/>
        </p:nvSpPr>
        <p:spPr>
          <a:xfrm flipH="1">
            <a:off x="5465718" y="6126237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107" name="표 25">
            <a:extLst>
              <a:ext uri="{FF2B5EF4-FFF2-40B4-BE49-F238E27FC236}">
                <a16:creationId xmlns:a16="http://schemas.microsoft.com/office/drawing/2014/main" id="{C896C381-660C-418E-B717-9508F08D7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6360"/>
              </p:ext>
            </p:extLst>
          </p:nvPr>
        </p:nvGraphicFramePr>
        <p:xfrm>
          <a:off x="5226103" y="5900203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111" name="표 25">
            <a:extLst>
              <a:ext uri="{FF2B5EF4-FFF2-40B4-BE49-F238E27FC236}">
                <a16:creationId xmlns:a16="http://schemas.microsoft.com/office/drawing/2014/main" id="{D023E512-E66C-4ED8-B262-463A7D73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31139"/>
              </p:ext>
            </p:extLst>
          </p:nvPr>
        </p:nvGraphicFramePr>
        <p:xfrm>
          <a:off x="5142254" y="6043209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113" name="표 25">
            <a:extLst>
              <a:ext uri="{FF2B5EF4-FFF2-40B4-BE49-F238E27FC236}">
                <a16:creationId xmlns:a16="http://schemas.microsoft.com/office/drawing/2014/main" id="{17259EA4-0EFF-491C-8556-CA0BF2A14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23415"/>
              </p:ext>
            </p:extLst>
          </p:nvPr>
        </p:nvGraphicFramePr>
        <p:xfrm>
          <a:off x="6578905" y="1459689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114" name="표 25">
            <a:extLst>
              <a:ext uri="{FF2B5EF4-FFF2-40B4-BE49-F238E27FC236}">
                <a16:creationId xmlns:a16="http://schemas.microsoft.com/office/drawing/2014/main" id="{C3BA9ADC-B721-47B1-A757-18A306235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80671"/>
              </p:ext>
            </p:extLst>
          </p:nvPr>
        </p:nvGraphicFramePr>
        <p:xfrm>
          <a:off x="6363392" y="1579390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115" name="표 25">
            <a:extLst>
              <a:ext uri="{FF2B5EF4-FFF2-40B4-BE49-F238E27FC236}">
                <a16:creationId xmlns:a16="http://schemas.microsoft.com/office/drawing/2014/main" id="{D084F7F2-EB82-4572-B9B1-8BCEF5EF1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12249"/>
              </p:ext>
            </p:extLst>
          </p:nvPr>
        </p:nvGraphicFramePr>
        <p:xfrm>
          <a:off x="6264728" y="1762565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C742268E-8A8A-4B21-B62B-83DB40298594}"/>
              </a:ext>
            </a:extLst>
          </p:cNvPr>
          <p:cNvSpPr txBox="1"/>
          <p:nvPr/>
        </p:nvSpPr>
        <p:spPr>
          <a:xfrm flipH="1">
            <a:off x="6643183" y="1799222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54D3490-A536-44F8-9FCB-7E74DF9F9C43}"/>
              </a:ext>
            </a:extLst>
          </p:cNvPr>
          <p:cNvSpPr txBox="1"/>
          <p:nvPr/>
        </p:nvSpPr>
        <p:spPr>
          <a:xfrm flipH="1">
            <a:off x="6702860" y="1702904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982531-628D-4786-9C99-5B414B5A5C37}"/>
              </a:ext>
            </a:extLst>
          </p:cNvPr>
          <p:cNvSpPr txBox="1"/>
          <p:nvPr/>
        </p:nvSpPr>
        <p:spPr>
          <a:xfrm flipH="1">
            <a:off x="6612977" y="1877868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125" name="표 25">
            <a:extLst>
              <a:ext uri="{FF2B5EF4-FFF2-40B4-BE49-F238E27FC236}">
                <a16:creationId xmlns:a16="http://schemas.microsoft.com/office/drawing/2014/main" id="{B6D4826E-952E-4304-940B-E0543B584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96782"/>
              </p:ext>
            </p:extLst>
          </p:nvPr>
        </p:nvGraphicFramePr>
        <p:xfrm>
          <a:off x="6526030" y="3402003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127" name="표 25">
            <a:extLst>
              <a:ext uri="{FF2B5EF4-FFF2-40B4-BE49-F238E27FC236}">
                <a16:creationId xmlns:a16="http://schemas.microsoft.com/office/drawing/2014/main" id="{A14C96D0-8306-4061-A299-562938F3B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54665"/>
              </p:ext>
            </p:extLst>
          </p:nvPr>
        </p:nvGraphicFramePr>
        <p:xfrm>
          <a:off x="6306800" y="3533729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128" name="표 25">
            <a:extLst>
              <a:ext uri="{FF2B5EF4-FFF2-40B4-BE49-F238E27FC236}">
                <a16:creationId xmlns:a16="http://schemas.microsoft.com/office/drawing/2014/main" id="{58EA433C-CB88-4402-9E40-CB353D5BD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70682"/>
              </p:ext>
            </p:extLst>
          </p:nvPr>
        </p:nvGraphicFramePr>
        <p:xfrm>
          <a:off x="6178444" y="3727374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618921FA-54A7-4825-8014-6D8655AB8B2B}"/>
              </a:ext>
            </a:extLst>
          </p:cNvPr>
          <p:cNvSpPr txBox="1"/>
          <p:nvPr/>
        </p:nvSpPr>
        <p:spPr>
          <a:xfrm flipH="1">
            <a:off x="6586484" y="3687779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B97E93-4566-45B9-A1AB-BEEF965AAB68}"/>
              </a:ext>
            </a:extLst>
          </p:cNvPr>
          <p:cNvSpPr txBox="1"/>
          <p:nvPr/>
        </p:nvSpPr>
        <p:spPr>
          <a:xfrm flipH="1">
            <a:off x="6646161" y="359146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2372C1-428D-4223-A8BA-7BBC5AE251BD}"/>
              </a:ext>
            </a:extLst>
          </p:cNvPr>
          <p:cNvSpPr txBox="1"/>
          <p:nvPr/>
        </p:nvSpPr>
        <p:spPr>
          <a:xfrm flipH="1">
            <a:off x="6556278" y="3766425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132" name="표 25">
            <a:extLst>
              <a:ext uri="{FF2B5EF4-FFF2-40B4-BE49-F238E27FC236}">
                <a16:creationId xmlns:a16="http://schemas.microsoft.com/office/drawing/2014/main" id="{44A25805-0968-475A-9D50-3F666A5C4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34374"/>
              </p:ext>
            </p:extLst>
          </p:nvPr>
        </p:nvGraphicFramePr>
        <p:xfrm>
          <a:off x="6618150" y="5676510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133" name="표 25">
            <a:extLst>
              <a:ext uri="{FF2B5EF4-FFF2-40B4-BE49-F238E27FC236}">
                <a16:creationId xmlns:a16="http://schemas.microsoft.com/office/drawing/2014/main" id="{3EBB807A-FB2B-4A48-BB14-E7C6C62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74271"/>
              </p:ext>
            </p:extLst>
          </p:nvPr>
        </p:nvGraphicFramePr>
        <p:xfrm>
          <a:off x="6382837" y="5822947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134" name="표 25">
            <a:extLst>
              <a:ext uri="{FF2B5EF4-FFF2-40B4-BE49-F238E27FC236}">
                <a16:creationId xmlns:a16="http://schemas.microsoft.com/office/drawing/2014/main" id="{2ABDD107-D9BC-4222-81DB-935335AB8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52041"/>
              </p:ext>
            </p:extLst>
          </p:nvPr>
        </p:nvGraphicFramePr>
        <p:xfrm>
          <a:off x="6259172" y="5990138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543683D8-D278-4635-8FD2-587B7E568BAA}"/>
              </a:ext>
            </a:extLst>
          </p:cNvPr>
          <p:cNvSpPr txBox="1"/>
          <p:nvPr/>
        </p:nvSpPr>
        <p:spPr>
          <a:xfrm flipH="1">
            <a:off x="6661674" y="5995430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455EB2-BEA1-4D4D-999D-ACC49CFD37C9}"/>
              </a:ext>
            </a:extLst>
          </p:cNvPr>
          <p:cNvSpPr txBox="1"/>
          <p:nvPr/>
        </p:nvSpPr>
        <p:spPr>
          <a:xfrm flipH="1">
            <a:off x="6721351" y="5899112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62BCB6-3EEC-4891-B261-50CB8ADE02FC}"/>
              </a:ext>
            </a:extLst>
          </p:cNvPr>
          <p:cNvSpPr txBox="1"/>
          <p:nvPr/>
        </p:nvSpPr>
        <p:spPr>
          <a:xfrm flipH="1">
            <a:off x="6631468" y="6074076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8" name="표 101">
                <a:extLst>
                  <a:ext uri="{FF2B5EF4-FFF2-40B4-BE49-F238E27FC236}">
                    <a16:creationId xmlns:a16="http://schemas.microsoft.com/office/drawing/2014/main" id="{9C5360D4-7427-4D07-8021-1DCF48F8BA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771661"/>
                  </p:ext>
                </p:extLst>
              </p:nvPr>
            </p:nvGraphicFramePr>
            <p:xfrm>
              <a:off x="7417826" y="2122158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8" name="표 101">
                <a:extLst>
                  <a:ext uri="{FF2B5EF4-FFF2-40B4-BE49-F238E27FC236}">
                    <a16:creationId xmlns:a16="http://schemas.microsoft.com/office/drawing/2014/main" id="{9C5360D4-7427-4D07-8021-1DCF48F8BA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771661"/>
                  </p:ext>
                </p:extLst>
              </p:nvPr>
            </p:nvGraphicFramePr>
            <p:xfrm>
              <a:off x="7417826" y="2122158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13" t="-1786" r="-3226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9" name="표 101">
            <a:extLst>
              <a:ext uri="{FF2B5EF4-FFF2-40B4-BE49-F238E27FC236}">
                <a16:creationId xmlns:a16="http://schemas.microsoft.com/office/drawing/2014/main" id="{7CCAC876-C041-4FD8-9E65-FC4E97535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99799"/>
              </p:ext>
            </p:extLst>
          </p:nvPr>
        </p:nvGraphicFramePr>
        <p:xfrm>
          <a:off x="8868815" y="2040774"/>
          <a:ext cx="37043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1">
                  <a:extLst>
                    <a:ext uri="{9D8B030D-6E8A-4147-A177-3AD203B41FA5}">
                      <a16:colId xmlns:a16="http://schemas.microsoft.com/office/drawing/2014/main" val="3518375733"/>
                    </a:ext>
                  </a:extLst>
                </a:gridCol>
              </a:tblGrid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38665"/>
                  </a:ext>
                </a:extLst>
              </a:tr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843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표 101">
                <a:extLst>
                  <a:ext uri="{FF2B5EF4-FFF2-40B4-BE49-F238E27FC236}">
                    <a16:creationId xmlns:a16="http://schemas.microsoft.com/office/drawing/2014/main" id="{56F519E5-28FE-46AC-972A-C7363EF98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357856"/>
                  </p:ext>
                </p:extLst>
              </p:nvPr>
            </p:nvGraphicFramePr>
            <p:xfrm>
              <a:off x="8868970" y="2710424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표 101">
                <a:extLst>
                  <a:ext uri="{FF2B5EF4-FFF2-40B4-BE49-F238E27FC236}">
                    <a16:creationId xmlns:a16="http://schemas.microsoft.com/office/drawing/2014/main" id="{56F519E5-28FE-46AC-972A-C7363EF98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357856"/>
                  </p:ext>
                </p:extLst>
              </p:nvPr>
            </p:nvGraphicFramePr>
            <p:xfrm>
              <a:off x="8868970" y="2710424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13" t="-1786" r="-3226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1" name="표 140">
                <a:extLst>
                  <a:ext uri="{FF2B5EF4-FFF2-40B4-BE49-F238E27FC236}">
                    <a16:creationId xmlns:a16="http://schemas.microsoft.com/office/drawing/2014/main" id="{14D1BF8E-8EF9-4603-9309-4B94DCF8B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7933"/>
                  </p:ext>
                </p:extLst>
              </p:nvPr>
            </p:nvGraphicFramePr>
            <p:xfrm>
              <a:off x="7389861" y="4053744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22732"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1" name="표 140">
                <a:extLst>
                  <a:ext uri="{FF2B5EF4-FFF2-40B4-BE49-F238E27FC236}">
                    <a16:creationId xmlns:a16="http://schemas.microsoft.com/office/drawing/2014/main" id="{14D1BF8E-8EF9-4603-9309-4B94DCF8B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7933"/>
                  </p:ext>
                </p:extLst>
              </p:nvPr>
            </p:nvGraphicFramePr>
            <p:xfrm>
              <a:off x="7389861" y="4053744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613" t="-1786" r="-3226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4066DC63-C5E3-4859-A521-729BD0FCE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340"/>
              </p:ext>
            </p:extLst>
          </p:nvPr>
        </p:nvGraphicFramePr>
        <p:xfrm>
          <a:off x="8868767" y="3381752"/>
          <a:ext cx="37043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1">
                  <a:extLst>
                    <a:ext uri="{9D8B030D-6E8A-4147-A177-3AD203B41FA5}">
                      <a16:colId xmlns:a16="http://schemas.microsoft.com/office/drawing/2014/main" val="3518375733"/>
                    </a:ext>
                  </a:extLst>
                </a:gridCol>
              </a:tblGrid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38665"/>
                  </a:ext>
                </a:extLst>
              </a:tr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843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3" name="표 142">
                <a:extLst>
                  <a:ext uri="{FF2B5EF4-FFF2-40B4-BE49-F238E27FC236}">
                    <a16:creationId xmlns:a16="http://schemas.microsoft.com/office/drawing/2014/main" id="{0E275737-95F2-4592-B7CE-F75A7B6F9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483014"/>
                  </p:ext>
                </p:extLst>
              </p:nvPr>
            </p:nvGraphicFramePr>
            <p:xfrm>
              <a:off x="8868766" y="4048243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22732"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3" name="표 142">
                <a:extLst>
                  <a:ext uri="{FF2B5EF4-FFF2-40B4-BE49-F238E27FC236}">
                    <a16:creationId xmlns:a16="http://schemas.microsoft.com/office/drawing/2014/main" id="{0E275737-95F2-4592-B7CE-F75A7B6F9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483014"/>
                  </p:ext>
                </p:extLst>
              </p:nvPr>
            </p:nvGraphicFramePr>
            <p:xfrm>
              <a:off x="8868766" y="4048243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13" t="-1786" r="-3226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4" name="표 143">
                <a:extLst>
                  <a:ext uri="{FF2B5EF4-FFF2-40B4-BE49-F238E27FC236}">
                    <a16:creationId xmlns:a16="http://schemas.microsoft.com/office/drawing/2014/main" id="{7BA33E97-D80E-470D-B5DA-3F0B204BD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948680"/>
                  </p:ext>
                </p:extLst>
              </p:nvPr>
            </p:nvGraphicFramePr>
            <p:xfrm>
              <a:off x="7389860" y="6284289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4" name="표 143">
                <a:extLst>
                  <a:ext uri="{FF2B5EF4-FFF2-40B4-BE49-F238E27FC236}">
                    <a16:creationId xmlns:a16="http://schemas.microsoft.com/office/drawing/2014/main" id="{7BA33E97-D80E-470D-B5DA-3F0B204BD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948680"/>
                  </p:ext>
                </p:extLst>
              </p:nvPr>
            </p:nvGraphicFramePr>
            <p:xfrm>
              <a:off x="7389860" y="6284289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13" t="-1786" r="-3226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CA4B25D8-2C5D-4D53-8EA1-7156567A6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53808"/>
              </p:ext>
            </p:extLst>
          </p:nvPr>
        </p:nvGraphicFramePr>
        <p:xfrm>
          <a:off x="8867754" y="4723640"/>
          <a:ext cx="37043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1">
                  <a:extLst>
                    <a:ext uri="{9D8B030D-6E8A-4147-A177-3AD203B41FA5}">
                      <a16:colId xmlns:a16="http://schemas.microsoft.com/office/drawing/2014/main" val="3518375733"/>
                    </a:ext>
                  </a:extLst>
                </a:gridCol>
              </a:tblGrid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38665"/>
                  </a:ext>
                </a:extLst>
              </a:tr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843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표 145">
                <a:extLst>
                  <a:ext uri="{FF2B5EF4-FFF2-40B4-BE49-F238E27FC236}">
                    <a16:creationId xmlns:a16="http://schemas.microsoft.com/office/drawing/2014/main" id="{843FE4A9-AD36-4368-8282-02F61A9BD1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6823823"/>
                  </p:ext>
                </p:extLst>
              </p:nvPr>
            </p:nvGraphicFramePr>
            <p:xfrm>
              <a:off x="8867753" y="5394039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표 145">
                <a:extLst>
                  <a:ext uri="{FF2B5EF4-FFF2-40B4-BE49-F238E27FC236}">
                    <a16:creationId xmlns:a16="http://schemas.microsoft.com/office/drawing/2014/main" id="{843FE4A9-AD36-4368-8282-02F61A9BD1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6823823"/>
                  </p:ext>
                </p:extLst>
              </p:nvPr>
            </p:nvGraphicFramePr>
            <p:xfrm>
              <a:off x="8867753" y="5394039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13" t="-1786" r="-3226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C2E2EE3-21A4-4BA5-91CC-F42F01DBC4CF}"/>
              </a:ext>
            </a:extLst>
          </p:cNvPr>
          <p:cNvSpPr/>
          <p:nvPr/>
        </p:nvSpPr>
        <p:spPr>
          <a:xfrm>
            <a:off x="7020183" y="2143393"/>
            <a:ext cx="261043" cy="24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화살표: 오른쪽 146">
            <a:extLst>
              <a:ext uri="{FF2B5EF4-FFF2-40B4-BE49-F238E27FC236}">
                <a16:creationId xmlns:a16="http://schemas.microsoft.com/office/drawing/2014/main" id="{9406FD5D-FCA5-4558-A053-414D9DDF2FDF}"/>
              </a:ext>
            </a:extLst>
          </p:cNvPr>
          <p:cNvSpPr/>
          <p:nvPr/>
        </p:nvSpPr>
        <p:spPr>
          <a:xfrm>
            <a:off x="7020184" y="3883848"/>
            <a:ext cx="261043" cy="24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화살표: 오른쪽 147">
            <a:extLst>
              <a:ext uri="{FF2B5EF4-FFF2-40B4-BE49-F238E27FC236}">
                <a16:creationId xmlns:a16="http://schemas.microsoft.com/office/drawing/2014/main" id="{B001B0FC-214B-41D5-BF4D-1D2337E61248}"/>
              </a:ext>
            </a:extLst>
          </p:cNvPr>
          <p:cNvSpPr/>
          <p:nvPr/>
        </p:nvSpPr>
        <p:spPr>
          <a:xfrm>
            <a:off x="7020184" y="6201799"/>
            <a:ext cx="261043" cy="24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왼쪽 중괄호 148">
            <a:extLst>
              <a:ext uri="{FF2B5EF4-FFF2-40B4-BE49-F238E27FC236}">
                <a16:creationId xmlns:a16="http://schemas.microsoft.com/office/drawing/2014/main" id="{44AC021B-6097-4180-8870-F8EC6FA3E071}"/>
              </a:ext>
            </a:extLst>
          </p:cNvPr>
          <p:cNvSpPr/>
          <p:nvPr/>
        </p:nvSpPr>
        <p:spPr>
          <a:xfrm rot="5400000">
            <a:off x="951687" y="2241199"/>
            <a:ext cx="267732" cy="164383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18C841-1BFA-4B91-8BE3-31A9C2406E84}"/>
              </a:ext>
            </a:extLst>
          </p:cNvPr>
          <p:cNvSpPr txBox="1"/>
          <p:nvPr/>
        </p:nvSpPr>
        <p:spPr>
          <a:xfrm>
            <a:off x="203983" y="2634167"/>
            <a:ext cx="17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Dimension =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1" name="왼쪽 중괄호 150">
            <a:extLst>
              <a:ext uri="{FF2B5EF4-FFF2-40B4-BE49-F238E27FC236}">
                <a16:creationId xmlns:a16="http://schemas.microsoft.com/office/drawing/2014/main" id="{47FD0A44-6B5F-4C8E-BFD1-22CE87145741}"/>
              </a:ext>
            </a:extLst>
          </p:cNvPr>
          <p:cNvSpPr/>
          <p:nvPr/>
        </p:nvSpPr>
        <p:spPr>
          <a:xfrm>
            <a:off x="42178" y="3255383"/>
            <a:ext cx="184871" cy="169103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4" name="표 6">
                <a:extLst>
                  <a:ext uri="{FF2B5EF4-FFF2-40B4-BE49-F238E27FC236}">
                    <a16:creationId xmlns:a16="http://schemas.microsoft.com/office/drawing/2014/main" id="{73A23A36-47B4-4DCA-A4D9-6F0B299250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717671"/>
                  </p:ext>
                </p:extLst>
              </p:nvPr>
            </p:nvGraphicFramePr>
            <p:xfrm>
              <a:off x="2590343" y="1588647"/>
              <a:ext cx="1984920" cy="118148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303297748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786297280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0191741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212949319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4286025904"/>
                        </a:ext>
                      </a:extLst>
                    </a:gridCol>
                  </a:tblGrid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804591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822439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57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4" name="표 6">
                <a:extLst>
                  <a:ext uri="{FF2B5EF4-FFF2-40B4-BE49-F238E27FC236}">
                    <a16:creationId xmlns:a16="http://schemas.microsoft.com/office/drawing/2014/main" id="{73A23A36-47B4-4DCA-A4D9-6F0B299250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717671"/>
                  </p:ext>
                </p:extLst>
              </p:nvPr>
            </p:nvGraphicFramePr>
            <p:xfrm>
              <a:off x="2590343" y="1588647"/>
              <a:ext cx="1984920" cy="118148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303297748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786297280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0191741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212949319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4286025904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9231" t="-21538" r="-224615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804591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9231" t="-121538" r="-224615" b="-1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822439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9231" t="-221538" r="-224615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579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5" name="표 6">
                <a:extLst>
                  <a:ext uri="{FF2B5EF4-FFF2-40B4-BE49-F238E27FC236}">
                    <a16:creationId xmlns:a16="http://schemas.microsoft.com/office/drawing/2014/main" id="{55E0CD39-8861-4BF0-8130-8432845945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78101"/>
                  </p:ext>
                </p:extLst>
              </p:nvPr>
            </p:nvGraphicFramePr>
            <p:xfrm>
              <a:off x="2504904" y="1681893"/>
              <a:ext cx="1984920" cy="118148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303297748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786297280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0191741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212949319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4286025904"/>
                        </a:ext>
                      </a:extLst>
                    </a:gridCol>
                  </a:tblGrid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804591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822439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57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5" name="표 6">
                <a:extLst>
                  <a:ext uri="{FF2B5EF4-FFF2-40B4-BE49-F238E27FC236}">
                    <a16:creationId xmlns:a16="http://schemas.microsoft.com/office/drawing/2014/main" id="{55E0CD39-8861-4BF0-8130-8432845945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78101"/>
                  </p:ext>
                </p:extLst>
              </p:nvPr>
            </p:nvGraphicFramePr>
            <p:xfrm>
              <a:off x="2504904" y="1681893"/>
              <a:ext cx="1984920" cy="118148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303297748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786297280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0191741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212949319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4286025904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9231" t="-20000" r="-224615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804591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9231" t="-120000" r="-224615" b="-1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822439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9231" t="-220000" r="-224615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57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831D3B9D-95F6-4116-B14D-D9CEE21148A2}"/>
              </a:ext>
            </a:extLst>
          </p:cNvPr>
          <p:cNvSpPr txBox="1"/>
          <p:nvPr/>
        </p:nvSpPr>
        <p:spPr>
          <a:xfrm flipH="1">
            <a:off x="3690647" y="1079279"/>
            <a:ext cx="82668" cy="59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8E9448C-799A-4F61-887C-69E483A977D7}"/>
              </a:ext>
            </a:extLst>
          </p:cNvPr>
          <p:cNvSpPr txBox="1"/>
          <p:nvPr/>
        </p:nvSpPr>
        <p:spPr>
          <a:xfrm flipH="1">
            <a:off x="3750324" y="982961"/>
            <a:ext cx="82668" cy="59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E7E19E1-5213-4384-A8D3-770AD5920451}"/>
              </a:ext>
            </a:extLst>
          </p:cNvPr>
          <p:cNvSpPr txBox="1"/>
          <p:nvPr/>
        </p:nvSpPr>
        <p:spPr>
          <a:xfrm flipH="1">
            <a:off x="3660441" y="1157925"/>
            <a:ext cx="82668" cy="59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9" name="표 7">
                <a:extLst>
                  <a:ext uri="{FF2B5EF4-FFF2-40B4-BE49-F238E27FC236}">
                    <a16:creationId xmlns:a16="http://schemas.microsoft.com/office/drawing/2014/main" id="{A2BB0C1F-B9E9-4E5A-9034-17AC12A35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727573"/>
                  </p:ext>
                </p:extLst>
              </p:nvPr>
            </p:nvGraphicFramePr>
            <p:xfrm>
              <a:off x="2576857" y="3283761"/>
              <a:ext cx="1984920" cy="15753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429483699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74694241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092157303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92142974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68252496"/>
                        </a:ext>
                      </a:extLst>
                    </a:gridCol>
                  </a:tblGrid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991509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682817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2122893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7621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9" name="표 7">
                <a:extLst>
                  <a:ext uri="{FF2B5EF4-FFF2-40B4-BE49-F238E27FC236}">
                    <a16:creationId xmlns:a16="http://schemas.microsoft.com/office/drawing/2014/main" id="{A2BB0C1F-B9E9-4E5A-9034-17AC12A35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727573"/>
                  </p:ext>
                </p:extLst>
              </p:nvPr>
            </p:nvGraphicFramePr>
            <p:xfrm>
              <a:off x="2576857" y="3283761"/>
              <a:ext cx="1984920" cy="15753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429483699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74694241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092157303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92142974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68252496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9231" t="-21538" r="-224615" b="-3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991509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9231" t="-121538" r="-224615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682817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9231" t="-221538" r="-224615" b="-1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2122893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9231" t="-321538" r="-224615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7621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0" name="표 7">
                <a:extLst>
                  <a:ext uri="{FF2B5EF4-FFF2-40B4-BE49-F238E27FC236}">
                    <a16:creationId xmlns:a16="http://schemas.microsoft.com/office/drawing/2014/main" id="{4B06EB66-4EE9-41EB-BE64-50B39364FB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442540"/>
                  </p:ext>
                </p:extLst>
              </p:nvPr>
            </p:nvGraphicFramePr>
            <p:xfrm>
              <a:off x="2492275" y="3413919"/>
              <a:ext cx="1984920" cy="15753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429483699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74694241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092157303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92142974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68252496"/>
                        </a:ext>
                      </a:extLst>
                    </a:gridCol>
                  </a:tblGrid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991509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682817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2122893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7621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0" name="표 7">
                <a:extLst>
                  <a:ext uri="{FF2B5EF4-FFF2-40B4-BE49-F238E27FC236}">
                    <a16:creationId xmlns:a16="http://schemas.microsoft.com/office/drawing/2014/main" id="{4B06EB66-4EE9-41EB-BE64-50B39364FB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442540"/>
                  </p:ext>
                </p:extLst>
              </p:nvPr>
            </p:nvGraphicFramePr>
            <p:xfrm>
              <a:off x="2492275" y="3413919"/>
              <a:ext cx="1984920" cy="15753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4294836995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74694241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092157303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692142974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68252496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9231" t="-21538" r="-224615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991509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9231" t="-121538" r="-224615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682817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9231" t="-225000" r="-224615" b="-1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2122893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9231" t="-320000" r="-224615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7621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BBD143A9-42A3-4A87-97CC-337FFAFC3B18}"/>
              </a:ext>
            </a:extLst>
          </p:cNvPr>
          <p:cNvSpPr txBox="1"/>
          <p:nvPr/>
        </p:nvSpPr>
        <p:spPr>
          <a:xfrm flipH="1">
            <a:off x="3654882" y="2774695"/>
            <a:ext cx="82668" cy="59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AED9130-402D-4DEC-BF69-FF67C06A44F6}"/>
              </a:ext>
            </a:extLst>
          </p:cNvPr>
          <p:cNvSpPr txBox="1"/>
          <p:nvPr/>
        </p:nvSpPr>
        <p:spPr>
          <a:xfrm flipH="1">
            <a:off x="3686066" y="2677602"/>
            <a:ext cx="82668" cy="59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CCC32A-794B-4CA4-9424-FB5BD4A2DDCB}"/>
              </a:ext>
            </a:extLst>
          </p:cNvPr>
          <p:cNvSpPr txBox="1"/>
          <p:nvPr/>
        </p:nvSpPr>
        <p:spPr>
          <a:xfrm flipH="1">
            <a:off x="3624676" y="2853341"/>
            <a:ext cx="82668" cy="59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5" name="표 11">
                <a:extLst>
                  <a:ext uri="{FF2B5EF4-FFF2-40B4-BE49-F238E27FC236}">
                    <a16:creationId xmlns:a16="http://schemas.microsoft.com/office/drawing/2014/main" id="{97D66B82-B1D2-4B2C-A93C-4553B05F6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875232"/>
                  </p:ext>
                </p:extLst>
              </p:nvPr>
            </p:nvGraphicFramePr>
            <p:xfrm>
              <a:off x="2624885" y="5339682"/>
              <a:ext cx="1984920" cy="19691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69709966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5674703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59307149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30535166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3925116612"/>
                        </a:ext>
                      </a:extLst>
                    </a:gridCol>
                  </a:tblGrid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287867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229010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57442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357842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9870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5" name="표 11">
                <a:extLst>
                  <a:ext uri="{FF2B5EF4-FFF2-40B4-BE49-F238E27FC236}">
                    <a16:creationId xmlns:a16="http://schemas.microsoft.com/office/drawing/2014/main" id="{97D66B82-B1D2-4B2C-A93C-4553B05F6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875232"/>
                  </p:ext>
                </p:extLst>
              </p:nvPr>
            </p:nvGraphicFramePr>
            <p:xfrm>
              <a:off x="2624885" y="5339682"/>
              <a:ext cx="1984920" cy="19691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69709966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5674703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59307149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30535166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3925116612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9231" t="-20000" r="-224615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287867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9231" t="-120000" r="-224615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229010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9231" t="-223438" r="-224615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57442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9231" t="-318462" r="-224615" b="-1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357842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9231" t="-418462" r="-224615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98704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6" name="표 11">
                <a:extLst>
                  <a:ext uri="{FF2B5EF4-FFF2-40B4-BE49-F238E27FC236}">
                    <a16:creationId xmlns:a16="http://schemas.microsoft.com/office/drawing/2014/main" id="{78F969EA-141A-4609-866F-E31B8CEF7A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729048"/>
                  </p:ext>
                </p:extLst>
              </p:nvPr>
            </p:nvGraphicFramePr>
            <p:xfrm>
              <a:off x="2509221" y="5471938"/>
              <a:ext cx="1984920" cy="19691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69709966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5674703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59307149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30535166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3925116612"/>
                        </a:ext>
                      </a:extLst>
                    </a:gridCol>
                  </a:tblGrid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287867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229010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57442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357842"/>
                      </a:ext>
                    </a:extLst>
                  </a:tr>
                  <a:tr h="35661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00794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9870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6" name="표 11">
                <a:extLst>
                  <a:ext uri="{FF2B5EF4-FFF2-40B4-BE49-F238E27FC236}">
                    <a16:creationId xmlns:a16="http://schemas.microsoft.com/office/drawing/2014/main" id="{78F969EA-141A-4609-866F-E31B8CEF7A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729048"/>
                  </p:ext>
                </p:extLst>
              </p:nvPr>
            </p:nvGraphicFramePr>
            <p:xfrm>
              <a:off x="2509221" y="5471938"/>
              <a:ext cx="1984920" cy="19691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96984">
                      <a:extLst>
                        <a:ext uri="{9D8B030D-6E8A-4147-A177-3AD203B41FA5}">
                          <a16:colId xmlns:a16="http://schemas.microsoft.com/office/drawing/2014/main" val="69709966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567470387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1593071492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2430535166"/>
                        </a:ext>
                      </a:extLst>
                    </a:gridCol>
                    <a:gridCol w="396984">
                      <a:extLst>
                        <a:ext uri="{9D8B030D-6E8A-4147-A177-3AD203B41FA5}">
                          <a16:colId xmlns:a16="http://schemas.microsoft.com/office/drawing/2014/main" val="3925116612"/>
                        </a:ext>
                      </a:extLst>
                    </a:gridCol>
                  </a:tblGrid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209231" t="-21538" r="-224615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287867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209231" t="-121538" r="-224615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229010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209231" t="-225000" r="-224615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57442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209231" t="-320000" r="-224615" b="-1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357842"/>
                      </a:ext>
                    </a:extLst>
                  </a:tr>
                  <a:tr h="3938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209231" t="-420000" r="-224615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98704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9CECBEE0-D715-4788-A9D2-AA1AA7B86A78}"/>
              </a:ext>
            </a:extLst>
          </p:cNvPr>
          <p:cNvSpPr txBox="1"/>
          <p:nvPr/>
        </p:nvSpPr>
        <p:spPr>
          <a:xfrm flipH="1">
            <a:off x="3623648" y="4829841"/>
            <a:ext cx="82668" cy="59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672884F-8176-4965-87ED-F590ACEE7D95}"/>
              </a:ext>
            </a:extLst>
          </p:cNvPr>
          <p:cNvSpPr txBox="1"/>
          <p:nvPr/>
        </p:nvSpPr>
        <p:spPr>
          <a:xfrm flipH="1">
            <a:off x="3683325" y="4733523"/>
            <a:ext cx="82668" cy="59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6A29035-91C3-4ABB-BBB9-3834AE92BB14}"/>
              </a:ext>
            </a:extLst>
          </p:cNvPr>
          <p:cNvSpPr txBox="1"/>
          <p:nvPr/>
        </p:nvSpPr>
        <p:spPr>
          <a:xfrm flipH="1">
            <a:off x="3593442" y="4908487"/>
            <a:ext cx="82668" cy="59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97C298B-3B59-43D2-9218-85674C76258C}"/>
                  </a:ext>
                </a:extLst>
              </p:cNvPr>
              <p:cNvSpPr txBox="1"/>
              <p:nvPr/>
            </p:nvSpPr>
            <p:spPr>
              <a:xfrm>
                <a:off x="1867764" y="3717032"/>
                <a:ext cx="248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97C298B-3B59-43D2-9218-85674C76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64" y="3717032"/>
                <a:ext cx="248570" cy="707886"/>
              </a:xfrm>
              <a:prstGeom prst="rect">
                <a:avLst/>
              </a:prstGeom>
              <a:blipFill>
                <a:blip r:embed="rId21"/>
                <a:stretch>
                  <a:fillRect r="-10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7416F00-C7F9-4B07-B923-BBF5B46D0F8B}"/>
                  </a:ext>
                </a:extLst>
              </p:cNvPr>
              <p:cNvSpPr txBox="1"/>
              <p:nvPr/>
            </p:nvSpPr>
            <p:spPr>
              <a:xfrm>
                <a:off x="1887208" y="1860633"/>
                <a:ext cx="248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7416F00-C7F9-4B07-B923-BBF5B46D0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208" y="1860633"/>
                <a:ext cx="248570" cy="707886"/>
              </a:xfrm>
              <a:prstGeom prst="rect">
                <a:avLst/>
              </a:prstGeom>
              <a:blipFill>
                <a:blip r:embed="rId22"/>
                <a:stretch>
                  <a:fillRect r="-10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48594A0-1896-4F96-8127-5198D1F6D4FD}"/>
                  </a:ext>
                </a:extLst>
              </p:cNvPr>
              <p:cNvSpPr txBox="1"/>
              <p:nvPr/>
            </p:nvSpPr>
            <p:spPr>
              <a:xfrm>
                <a:off x="1847779" y="6129944"/>
                <a:ext cx="248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48594A0-1896-4F96-8127-5198D1F6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79" y="6129944"/>
                <a:ext cx="248570" cy="707886"/>
              </a:xfrm>
              <a:prstGeom prst="rect">
                <a:avLst/>
              </a:prstGeom>
              <a:blipFill>
                <a:blip r:embed="rId23"/>
                <a:stretch>
                  <a:fillRect r="-10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422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4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84189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CODE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870952" y="1207979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TextCNN</a:t>
            </a:r>
            <a:r>
              <a:rPr lang="en-US" altLang="ko-KR" sz="2800" dirty="0"/>
              <a:t> </a:t>
            </a:r>
            <a:r>
              <a:rPr lang="ko-KR" altLang="en-US" sz="2800" dirty="0"/>
              <a:t>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944383-C77D-4E0B-912E-0991956B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6" y="2049959"/>
            <a:ext cx="9166860" cy="20691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87DC5-E89C-4211-9E9E-FFECEAD0FF40}"/>
              </a:ext>
            </a:extLst>
          </p:cNvPr>
          <p:cNvSpPr/>
          <p:nvPr/>
        </p:nvSpPr>
        <p:spPr>
          <a:xfrm>
            <a:off x="762476" y="2049959"/>
            <a:ext cx="9166860" cy="20691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7A1CE1-095A-4913-80B0-926A4D4C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" y="4280642"/>
            <a:ext cx="9166860" cy="32945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720E81-EA68-4C0F-9299-F6B14020C208}"/>
              </a:ext>
            </a:extLst>
          </p:cNvPr>
          <p:cNvSpPr/>
          <p:nvPr/>
        </p:nvSpPr>
        <p:spPr>
          <a:xfrm>
            <a:off x="762476" y="4280642"/>
            <a:ext cx="9166860" cy="3294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1C8A8-A3E7-4FDE-B9EB-5FF5CA7DE79C}"/>
              </a:ext>
            </a:extLst>
          </p:cNvPr>
          <p:cNvSpPr txBox="1"/>
          <p:nvPr/>
        </p:nvSpPr>
        <p:spPr>
          <a:xfrm>
            <a:off x="3347187" y="5088078"/>
            <a:ext cx="1111637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Feature Map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06E02-1897-48C5-AB84-00E6D50E0404}"/>
              </a:ext>
            </a:extLst>
          </p:cNvPr>
          <p:cNvSpPr txBox="1"/>
          <p:nvPr/>
        </p:nvSpPr>
        <p:spPr>
          <a:xfrm>
            <a:off x="4463994" y="5088078"/>
            <a:ext cx="1298460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Activation Map</a:t>
            </a:r>
            <a:endParaRPr lang="ko-KR" altLang="en-US" sz="1400" dirty="0"/>
          </a:p>
        </p:txBody>
      </p:sp>
      <p:graphicFrame>
        <p:nvGraphicFramePr>
          <p:cNvPr id="39" name="표 25">
            <a:extLst>
              <a:ext uri="{FF2B5EF4-FFF2-40B4-BE49-F238E27FC236}">
                <a16:creationId xmlns:a16="http://schemas.microsoft.com/office/drawing/2014/main" id="{81B550AD-59BD-4B8D-9D2D-53440B28A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989"/>
              </p:ext>
            </p:extLst>
          </p:nvPr>
        </p:nvGraphicFramePr>
        <p:xfrm>
          <a:off x="3835652" y="5678887"/>
          <a:ext cx="280435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0435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9B823F79-4103-4B97-AA25-42D9527B4F13}"/>
              </a:ext>
            </a:extLst>
          </p:cNvPr>
          <p:cNvSpPr txBox="1"/>
          <p:nvPr/>
        </p:nvSpPr>
        <p:spPr>
          <a:xfrm flipH="1">
            <a:off x="3887493" y="5984017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E53C2B6-EAC8-4441-8BF3-21572A1E2B93}"/>
              </a:ext>
            </a:extLst>
          </p:cNvPr>
          <p:cNvSpPr/>
          <p:nvPr/>
        </p:nvSpPr>
        <p:spPr>
          <a:xfrm>
            <a:off x="4021252" y="6312393"/>
            <a:ext cx="601847" cy="298478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A237CE-9434-4024-AD8F-77E2CA290D20}"/>
                  </a:ext>
                </a:extLst>
              </p:cNvPr>
              <p:cNvSpPr txBox="1"/>
              <p:nvPr/>
            </p:nvSpPr>
            <p:spPr>
              <a:xfrm>
                <a:off x="4113109" y="6250476"/>
                <a:ext cx="3752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A237CE-9434-4024-AD8F-77E2CA290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09" y="6250476"/>
                <a:ext cx="37527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6B86B9A-AC5B-4F45-9C36-37F2B1C0DF07}"/>
              </a:ext>
            </a:extLst>
          </p:cNvPr>
          <p:cNvSpPr txBox="1"/>
          <p:nvPr/>
        </p:nvSpPr>
        <p:spPr>
          <a:xfrm flipH="1">
            <a:off x="3947170" y="5887699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962F42-C1DC-46F7-8187-37F05364F32E}"/>
              </a:ext>
            </a:extLst>
          </p:cNvPr>
          <p:cNvSpPr txBox="1"/>
          <p:nvPr/>
        </p:nvSpPr>
        <p:spPr>
          <a:xfrm flipH="1">
            <a:off x="3857287" y="6062663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45" name="표 25">
            <a:extLst>
              <a:ext uri="{FF2B5EF4-FFF2-40B4-BE49-F238E27FC236}">
                <a16:creationId xmlns:a16="http://schemas.microsoft.com/office/drawing/2014/main" id="{59D9D0B2-ADA1-435C-B9E3-DFC680E24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16892"/>
              </p:ext>
            </p:extLst>
          </p:nvPr>
        </p:nvGraphicFramePr>
        <p:xfrm>
          <a:off x="3617672" y="5836629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46" name="표 25">
            <a:extLst>
              <a:ext uri="{FF2B5EF4-FFF2-40B4-BE49-F238E27FC236}">
                <a16:creationId xmlns:a16="http://schemas.microsoft.com/office/drawing/2014/main" id="{7D620414-4303-40FA-AECB-CC12B4FD2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26153"/>
              </p:ext>
            </p:extLst>
          </p:nvPr>
        </p:nvGraphicFramePr>
        <p:xfrm>
          <a:off x="3533823" y="5979635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59" name="표 25">
            <a:extLst>
              <a:ext uri="{FF2B5EF4-FFF2-40B4-BE49-F238E27FC236}">
                <a16:creationId xmlns:a16="http://schemas.microsoft.com/office/drawing/2014/main" id="{E52306F0-DC03-4318-9F79-CF2E4332C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18788"/>
              </p:ext>
            </p:extLst>
          </p:nvPr>
        </p:nvGraphicFramePr>
        <p:xfrm>
          <a:off x="5009719" y="5612936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60" name="표 25">
            <a:extLst>
              <a:ext uri="{FF2B5EF4-FFF2-40B4-BE49-F238E27FC236}">
                <a16:creationId xmlns:a16="http://schemas.microsoft.com/office/drawing/2014/main" id="{35B6567E-55A4-448C-B7E2-7DBC60856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497"/>
              </p:ext>
            </p:extLst>
          </p:nvPr>
        </p:nvGraphicFramePr>
        <p:xfrm>
          <a:off x="4774406" y="5759373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graphicFrame>
        <p:nvGraphicFramePr>
          <p:cNvPr id="61" name="표 25">
            <a:extLst>
              <a:ext uri="{FF2B5EF4-FFF2-40B4-BE49-F238E27FC236}">
                <a16:creationId xmlns:a16="http://schemas.microsoft.com/office/drawing/2014/main" id="{C490F443-C51B-40F0-9A3B-506CB582D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97700"/>
              </p:ext>
            </p:extLst>
          </p:nvPr>
        </p:nvGraphicFramePr>
        <p:xfrm>
          <a:off x="4650741" y="5926564"/>
          <a:ext cx="289068" cy="1340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9068">
                  <a:extLst>
                    <a:ext uri="{9D8B030D-6E8A-4147-A177-3AD203B41FA5}">
                      <a16:colId xmlns:a16="http://schemas.microsoft.com/office/drawing/2014/main" val="2639791383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801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261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2035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370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58987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C403E98A-4BE1-4766-89D2-DA48CAC4762C}"/>
              </a:ext>
            </a:extLst>
          </p:cNvPr>
          <p:cNvSpPr txBox="1"/>
          <p:nvPr/>
        </p:nvSpPr>
        <p:spPr>
          <a:xfrm flipH="1">
            <a:off x="5053243" y="5931856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EB2DD5-174A-4B04-AA54-DFA783DE1124}"/>
              </a:ext>
            </a:extLst>
          </p:cNvPr>
          <p:cNvSpPr txBox="1"/>
          <p:nvPr/>
        </p:nvSpPr>
        <p:spPr>
          <a:xfrm flipH="1">
            <a:off x="5112920" y="5835538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7DEEA3-1C2E-4498-B7AD-9762171D545D}"/>
              </a:ext>
            </a:extLst>
          </p:cNvPr>
          <p:cNvSpPr txBox="1"/>
          <p:nvPr/>
        </p:nvSpPr>
        <p:spPr>
          <a:xfrm flipH="1">
            <a:off x="5023037" y="6010502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54AF81BF-8932-4332-B4A0-FA3AF41FE185}"/>
              </a:ext>
            </a:extLst>
          </p:cNvPr>
          <p:cNvSpPr/>
          <p:nvPr/>
        </p:nvSpPr>
        <p:spPr>
          <a:xfrm>
            <a:off x="5411753" y="6138225"/>
            <a:ext cx="261043" cy="24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C1298603-F93E-4483-9B8A-21AA014ED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78803"/>
              </p:ext>
            </p:extLst>
          </p:nvPr>
        </p:nvGraphicFramePr>
        <p:xfrm>
          <a:off x="5833442" y="5727383"/>
          <a:ext cx="37043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1">
                  <a:extLst>
                    <a:ext uri="{9D8B030D-6E8A-4147-A177-3AD203B41FA5}">
                      <a16:colId xmlns:a16="http://schemas.microsoft.com/office/drawing/2014/main" val="3518375733"/>
                    </a:ext>
                  </a:extLst>
                </a:gridCol>
              </a:tblGrid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38665"/>
                  </a:ext>
                </a:extLst>
              </a:tr>
              <a:tr h="32273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843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표 68">
                <a:extLst>
                  <a:ext uri="{FF2B5EF4-FFF2-40B4-BE49-F238E27FC236}">
                    <a16:creationId xmlns:a16="http://schemas.microsoft.com/office/drawing/2014/main" id="{7F57B551-72CF-44AA-96D3-B78AFD68F0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995701"/>
                  </p:ext>
                </p:extLst>
              </p:nvPr>
            </p:nvGraphicFramePr>
            <p:xfrm>
              <a:off x="5833441" y="6397782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227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표 68">
                <a:extLst>
                  <a:ext uri="{FF2B5EF4-FFF2-40B4-BE49-F238E27FC236}">
                    <a16:creationId xmlns:a16="http://schemas.microsoft.com/office/drawing/2014/main" id="{7F57B551-72CF-44AA-96D3-B78AFD68F0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995701"/>
                  </p:ext>
                </p:extLst>
              </p:nvPr>
            </p:nvGraphicFramePr>
            <p:xfrm>
              <a:off x="5833441" y="6397782"/>
              <a:ext cx="370431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431">
                      <a:extLst>
                        <a:ext uri="{9D8B030D-6E8A-4147-A177-3AD203B41FA5}">
                          <a16:colId xmlns:a16="http://schemas.microsoft.com/office/drawing/2014/main" val="3518375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13" t="-1786" r="-3226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6386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843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A073E193-0996-4CE5-9D49-6053F0BCE376}"/>
              </a:ext>
            </a:extLst>
          </p:cNvPr>
          <p:cNvSpPr/>
          <p:nvPr/>
        </p:nvSpPr>
        <p:spPr>
          <a:xfrm>
            <a:off x="6203872" y="5727383"/>
            <a:ext cx="238891" cy="13409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F9D053-06F4-4377-8551-40959C3BA3F8}"/>
              </a:ext>
            </a:extLst>
          </p:cNvPr>
          <p:cNvSpPr txBox="1"/>
          <p:nvPr/>
        </p:nvSpPr>
        <p:spPr>
          <a:xfrm>
            <a:off x="6461046" y="6191687"/>
            <a:ext cx="66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13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391886" y="555833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4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1E8AD-4197-418D-AFF5-E8173B90FEF7}"/>
              </a:ext>
            </a:extLst>
          </p:cNvPr>
          <p:cNvSpPr/>
          <p:nvPr/>
        </p:nvSpPr>
        <p:spPr>
          <a:xfrm>
            <a:off x="1579193" y="493957"/>
            <a:ext cx="84189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CODE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AFF8-AA88-4F88-8F6E-B4ABC135D15B}"/>
              </a:ext>
            </a:extLst>
          </p:cNvPr>
          <p:cNvSpPr txBox="1"/>
          <p:nvPr/>
        </p:nvSpPr>
        <p:spPr>
          <a:xfrm>
            <a:off x="1150870" y="1129822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dirty="0"/>
              <a:t>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AFE69A-407D-42A9-B299-AFB506D6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7" y="2040758"/>
            <a:ext cx="7548598" cy="47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46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F32B95E-01A6-4618-96CE-C6ED908069CE}"/>
              </a:ext>
            </a:extLst>
          </p:cNvPr>
          <p:cNvSpPr txBox="1"/>
          <p:nvPr/>
        </p:nvSpPr>
        <p:spPr>
          <a:xfrm>
            <a:off x="1641458" y="459533"/>
            <a:ext cx="740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40322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  <a:endParaRPr lang="ko-KR" altLang="en-US" sz="8000" b="1" dirty="0">
              <a:solidFill>
                <a:srgbClr val="40322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2F2C6-DAA3-42B5-8745-E389ABF2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05" y="2234500"/>
            <a:ext cx="914402" cy="914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9D063-EDC5-4478-AD90-8DA8E4AD20B2}"/>
              </a:ext>
            </a:extLst>
          </p:cNvPr>
          <p:cNvSpPr txBox="1"/>
          <p:nvPr/>
        </p:nvSpPr>
        <p:spPr>
          <a:xfrm>
            <a:off x="4115034" y="6259167"/>
            <a:ext cx="2468646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9C9C9C"/>
                </a:solidFill>
                <a:latin typeface="Noto Sans" panose="020B0502040504020204" pitchFamily="34" charset="0"/>
              </a:rPr>
              <a:t>2021. 11. 03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Min Jun Kim</a:t>
            </a:r>
          </a:p>
        </p:txBody>
      </p:sp>
    </p:spTree>
    <p:extLst>
      <p:ext uri="{BB962C8B-B14F-4D97-AF65-F5344CB8AC3E}">
        <p14:creationId xmlns:p14="http://schemas.microsoft.com/office/powerpoint/2010/main" val="178162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F32B95E-01A6-4618-96CE-C6ED908069CE}"/>
              </a:ext>
            </a:extLst>
          </p:cNvPr>
          <p:cNvSpPr txBox="1"/>
          <p:nvPr/>
        </p:nvSpPr>
        <p:spPr>
          <a:xfrm>
            <a:off x="1641458" y="3578514"/>
            <a:ext cx="74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403229"/>
                </a:solidFill>
                <a:latin typeface="Noto Sans" panose="020B0502040504020204" pitchFamily="34" charset="0"/>
              </a:rPr>
              <a:t>THANK YOU.</a:t>
            </a:r>
            <a:endParaRPr lang="ko-KR" altLang="en-US" sz="2400" b="1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2F2C6-DAA3-42B5-8745-E389ABF2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05" y="2234500"/>
            <a:ext cx="914402" cy="914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9D063-EDC5-4478-AD90-8DA8E4AD20B2}"/>
              </a:ext>
            </a:extLst>
          </p:cNvPr>
          <p:cNvSpPr txBox="1"/>
          <p:nvPr/>
        </p:nvSpPr>
        <p:spPr>
          <a:xfrm>
            <a:off x="4115034" y="6259167"/>
            <a:ext cx="2468646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9C9C9C"/>
                </a:solidFill>
                <a:latin typeface="Noto Sans" panose="020B0502040504020204" pitchFamily="34" charset="0"/>
              </a:rPr>
              <a:t>2021. 11. 03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Min Jun Kim</a:t>
            </a:r>
          </a:p>
        </p:txBody>
      </p:sp>
    </p:spTree>
    <p:extLst>
      <p:ext uri="{BB962C8B-B14F-4D97-AF65-F5344CB8AC3E}">
        <p14:creationId xmlns:p14="http://schemas.microsoft.com/office/powerpoint/2010/main" val="340700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D50F8-D6ED-44C1-93FE-7C31DE00F2F5}"/>
              </a:ext>
            </a:extLst>
          </p:cNvPr>
          <p:cNvSpPr/>
          <p:nvPr/>
        </p:nvSpPr>
        <p:spPr>
          <a:xfrm>
            <a:off x="1579193" y="493957"/>
            <a:ext cx="72968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3A0E6-9719-4B7F-B92C-73D19907E967}"/>
              </a:ext>
            </a:extLst>
          </p:cNvPr>
          <p:cNvSpPr/>
          <p:nvPr/>
        </p:nvSpPr>
        <p:spPr>
          <a:xfrm>
            <a:off x="382556" y="617709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9A47-6051-4DA4-BC57-E3418977885F}"/>
              </a:ext>
            </a:extLst>
          </p:cNvPr>
          <p:cNvSpPr txBox="1"/>
          <p:nvPr/>
        </p:nvSpPr>
        <p:spPr>
          <a:xfrm>
            <a:off x="4893906" y="33216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8AF1-B529-434C-8F74-CEB242B5299D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What is Convolution ?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/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* :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Convolution</a:t>
                </a:r>
                <a:r>
                  <a:rPr lang="ko-KR" altLang="en-US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symbol</a:t>
                </a:r>
                <a:endParaRPr lang="en-US" altLang="ko-KR" sz="20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blipFill>
                <a:blip r:embed="rId2"/>
                <a:stretch>
                  <a:fillRect l="-1253" t="-4167" b="-6667"/>
                </a:stretch>
              </a:blip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6A0E6D81-650E-4076-B59C-A1A7926C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97927"/>
              </p:ext>
            </p:extLst>
          </p:nvPr>
        </p:nvGraphicFramePr>
        <p:xfrm>
          <a:off x="589048" y="3150828"/>
          <a:ext cx="3439664" cy="314441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59916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859916">
                  <a:extLst>
                    <a:ext uri="{9D8B030D-6E8A-4147-A177-3AD203B41FA5}">
                      <a16:colId xmlns:a16="http://schemas.microsoft.com/office/drawing/2014/main" val="2968820374"/>
                    </a:ext>
                  </a:extLst>
                </a:gridCol>
                <a:gridCol w="859916">
                  <a:extLst>
                    <a:ext uri="{9D8B030D-6E8A-4147-A177-3AD203B41FA5}">
                      <a16:colId xmlns:a16="http://schemas.microsoft.com/office/drawing/2014/main" val="1730849802"/>
                    </a:ext>
                  </a:extLst>
                </a:gridCol>
                <a:gridCol w="859916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786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76408"/>
                  </a:ext>
                </a:extLst>
              </a:tr>
              <a:tr h="786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786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75417"/>
                  </a:ext>
                </a:extLst>
              </a:tr>
              <a:tr h="7861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3930B87-2E9B-4CDD-9E1F-75A0223D3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64005"/>
              </p:ext>
            </p:extLst>
          </p:nvPr>
        </p:nvGraphicFramePr>
        <p:xfrm>
          <a:off x="4629028" y="3555250"/>
          <a:ext cx="2500809" cy="23355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3603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833603">
                  <a:extLst>
                    <a:ext uri="{9D8B030D-6E8A-4147-A177-3AD203B41FA5}">
                      <a16:colId xmlns:a16="http://schemas.microsoft.com/office/drawing/2014/main" val="2968820374"/>
                    </a:ext>
                  </a:extLst>
                </a:gridCol>
                <a:gridCol w="833603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778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76408"/>
                  </a:ext>
                </a:extLst>
              </a:tr>
              <a:tr h="778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7785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845D3-7A4F-4D8B-89E6-9CB9A87D3927}"/>
                  </a:ext>
                </a:extLst>
              </p:cNvPr>
              <p:cNvSpPr txBox="1"/>
              <p:nvPr/>
            </p:nvSpPr>
            <p:spPr>
              <a:xfrm>
                <a:off x="4029955" y="4369093"/>
                <a:ext cx="3638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C845D3-7A4F-4D8B-89E6-9CB9A87D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55" y="4369093"/>
                <a:ext cx="363894" cy="707886"/>
              </a:xfrm>
              <a:prstGeom prst="rect">
                <a:avLst/>
              </a:prstGeom>
              <a:blipFill>
                <a:blip r:embed="rId3"/>
                <a:stretch>
                  <a:fillRect r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9D151C-AE9A-4F57-8C94-E8296C6E219C}"/>
                  </a:ext>
                </a:extLst>
              </p:cNvPr>
              <p:cNvSpPr txBox="1"/>
              <p:nvPr/>
            </p:nvSpPr>
            <p:spPr>
              <a:xfrm>
                <a:off x="7553131" y="4348065"/>
                <a:ext cx="3638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9D151C-AE9A-4F57-8C94-E8296C6E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131" y="4348065"/>
                <a:ext cx="363894" cy="707886"/>
              </a:xfrm>
              <a:prstGeom prst="rect">
                <a:avLst/>
              </a:prstGeom>
              <a:blipFill>
                <a:blip r:embed="rId4"/>
                <a:stretch>
                  <a:fillRect r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D72143-DAE7-4D41-995D-925A15FC91D4}"/>
              </a:ext>
            </a:extLst>
          </p:cNvPr>
          <p:cNvSpPr txBox="1"/>
          <p:nvPr/>
        </p:nvSpPr>
        <p:spPr>
          <a:xfrm>
            <a:off x="2021823" y="2609776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C8A40-23A3-42E0-8305-EA419FF02F86}"/>
              </a:ext>
            </a:extLst>
          </p:cNvPr>
          <p:cNvSpPr txBox="1"/>
          <p:nvPr/>
        </p:nvSpPr>
        <p:spPr>
          <a:xfrm>
            <a:off x="8569070" y="3347467"/>
            <a:ext cx="158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</a:p>
          <a:p>
            <a:r>
              <a:rPr lang="en-US" altLang="ko-KR" dirty="0"/>
              <a:t>(feature map)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B7B1C-9934-4813-873C-A45B45AA75C8}"/>
              </a:ext>
            </a:extLst>
          </p:cNvPr>
          <p:cNvSpPr txBox="1"/>
          <p:nvPr/>
        </p:nvSpPr>
        <p:spPr>
          <a:xfrm>
            <a:off x="5569215" y="3162801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7739D8AD-0BD6-4D69-B1D3-AC88A4989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87920"/>
              </p:ext>
            </p:extLst>
          </p:nvPr>
        </p:nvGraphicFramePr>
        <p:xfrm>
          <a:off x="8224005" y="3950994"/>
          <a:ext cx="1665918" cy="15440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3629025948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720537739"/>
                    </a:ext>
                  </a:extLst>
                </a:gridCol>
              </a:tblGrid>
              <a:tr h="772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2693"/>
                  </a:ext>
                </a:extLst>
              </a:tr>
              <a:tr h="7720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2969"/>
                  </a:ext>
                </a:extLst>
              </a:tr>
            </a:tbl>
          </a:graphicData>
        </a:graphic>
      </p:graphicFrame>
      <p:pic>
        <p:nvPicPr>
          <p:cNvPr id="17" name="Picture 2">
            <a:extLst>
              <a:ext uri="{FF2B5EF4-FFF2-40B4-BE49-F238E27FC236}">
                <a16:creationId xmlns:a16="http://schemas.microsoft.com/office/drawing/2014/main" id="{23F58412-FFE1-48B8-9F1B-622BA226E1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99" y="5715506"/>
            <a:ext cx="2330066" cy="16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0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D50F8-D6ED-44C1-93FE-7C31DE00F2F5}"/>
              </a:ext>
            </a:extLst>
          </p:cNvPr>
          <p:cNvSpPr/>
          <p:nvPr/>
        </p:nvSpPr>
        <p:spPr>
          <a:xfrm>
            <a:off x="1579193" y="493957"/>
            <a:ext cx="72968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3A0E6-9719-4B7F-B92C-73D19907E967}"/>
              </a:ext>
            </a:extLst>
          </p:cNvPr>
          <p:cNvSpPr/>
          <p:nvPr/>
        </p:nvSpPr>
        <p:spPr>
          <a:xfrm>
            <a:off x="382556" y="617709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9A47-6051-4DA4-BC57-E3418977885F}"/>
              </a:ext>
            </a:extLst>
          </p:cNvPr>
          <p:cNvSpPr txBox="1"/>
          <p:nvPr/>
        </p:nvSpPr>
        <p:spPr>
          <a:xfrm>
            <a:off x="4893906" y="33216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8AF1-B529-434C-8F74-CEB242B5299D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Convolution Operation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/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* :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Convolution</a:t>
                </a:r>
                <a:r>
                  <a:rPr lang="ko-KR" altLang="en-US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symbol</a:t>
                </a:r>
                <a:endParaRPr lang="en-US" altLang="ko-KR" sz="20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blipFill>
                <a:blip r:embed="rId2"/>
                <a:stretch>
                  <a:fillRect l="-1253" t="-4167" b="-6667"/>
                </a:stretch>
              </a:blip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6A0E6D81-650E-4076-B59C-A1A7926C2D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4851955"/>
                  </p:ext>
                </p:extLst>
              </p:nvPr>
            </p:nvGraphicFramePr>
            <p:xfrm>
              <a:off x="589048" y="3150828"/>
              <a:ext cx="3439664" cy="31444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5991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6A0E6D81-650E-4076-B59C-A1A7926C2D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4851955"/>
                  </p:ext>
                </p:extLst>
              </p:nvPr>
            </p:nvGraphicFramePr>
            <p:xfrm>
              <a:off x="589048" y="3150828"/>
              <a:ext cx="3439664" cy="31444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5991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775" r="-30212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75" r="-200000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775" r="-10141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418" t="-775" r="-1418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100000" r="-302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100000" r="-1014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201550" r="-302128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550" r="-200000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201550" r="-101418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301550" r="-302128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550" r="-200000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301550" r="-101418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D72143-DAE7-4D41-995D-925A15FC91D4}"/>
              </a:ext>
            </a:extLst>
          </p:cNvPr>
          <p:cNvSpPr txBox="1"/>
          <p:nvPr/>
        </p:nvSpPr>
        <p:spPr>
          <a:xfrm>
            <a:off x="2021823" y="2609776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B7B1C-9934-4813-873C-A45B45AA75C8}"/>
              </a:ext>
            </a:extLst>
          </p:cNvPr>
          <p:cNvSpPr txBox="1"/>
          <p:nvPr/>
        </p:nvSpPr>
        <p:spPr>
          <a:xfrm>
            <a:off x="4303660" y="3779837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AFF697-2166-4DC4-9408-A9D4DF8CC499}"/>
              </a:ext>
            </a:extLst>
          </p:cNvPr>
          <p:cNvCxnSpPr>
            <a:cxnSpLocks/>
          </p:cNvCxnSpPr>
          <p:nvPr/>
        </p:nvCxnSpPr>
        <p:spPr>
          <a:xfrm>
            <a:off x="589048" y="3150828"/>
            <a:ext cx="2868038" cy="99592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F2DEAF-D266-4AFB-9F4C-0B17E0B88CF2}"/>
              </a:ext>
            </a:extLst>
          </p:cNvPr>
          <p:cNvCxnSpPr>
            <a:cxnSpLocks/>
          </p:cNvCxnSpPr>
          <p:nvPr/>
        </p:nvCxnSpPr>
        <p:spPr>
          <a:xfrm>
            <a:off x="589048" y="5523722"/>
            <a:ext cx="2827000" cy="94324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8A8D4EE-A2CC-40E7-A803-BFF168E4EC04}"/>
              </a:ext>
            </a:extLst>
          </p:cNvPr>
          <p:cNvCxnSpPr>
            <a:cxnSpLocks/>
          </p:cNvCxnSpPr>
          <p:nvPr/>
        </p:nvCxnSpPr>
        <p:spPr>
          <a:xfrm>
            <a:off x="3160798" y="3169265"/>
            <a:ext cx="2827000" cy="98070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5A3B9D-1804-418F-BA81-296EB1593F0F}"/>
              </a:ext>
            </a:extLst>
          </p:cNvPr>
          <p:cNvCxnSpPr>
            <a:cxnSpLocks/>
          </p:cNvCxnSpPr>
          <p:nvPr/>
        </p:nvCxnSpPr>
        <p:spPr>
          <a:xfrm>
            <a:off x="3160798" y="5511056"/>
            <a:ext cx="2756059" cy="95590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">
                <a:extLst>
                  <a:ext uri="{FF2B5EF4-FFF2-40B4-BE49-F238E27FC236}">
                    <a16:creationId xmlns:a16="http://schemas.microsoft.com/office/drawing/2014/main" id="{25526305-7601-41AC-8A65-5264117607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5867823"/>
                  </p:ext>
                </p:extLst>
              </p:nvPr>
            </p:nvGraphicFramePr>
            <p:xfrm>
              <a:off x="3414778" y="4135095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">
                <a:extLst>
                  <a:ext uri="{FF2B5EF4-FFF2-40B4-BE49-F238E27FC236}">
                    <a16:creationId xmlns:a16="http://schemas.microsoft.com/office/drawing/2014/main" id="{25526305-7601-41AC-8A65-5264117607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5867823"/>
                  </p:ext>
                </p:extLst>
              </p:nvPr>
            </p:nvGraphicFramePr>
            <p:xfrm>
              <a:off x="3414778" y="4135095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30" t="-781" r="-2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30" t="-781" r="-1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730" t="-781" r="-1460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30" t="-100781" r="-2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30" t="-100781" r="-1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730" t="-100781" r="-1460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30" t="-200781" r="-2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30" t="-200781" r="-1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730" t="-200781" r="-146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55F4C-EAFE-434A-8A8A-C21D2E20035A}"/>
              </a:ext>
            </a:extLst>
          </p:cNvPr>
          <p:cNvSpPr/>
          <p:nvPr/>
        </p:nvSpPr>
        <p:spPr>
          <a:xfrm>
            <a:off x="589048" y="3147126"/>
            <a:ext cx="2570480" cy="237289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171CD9-4F67-4EAA-A3AC-492DFD64F05C}"/>
              </a:ext>
            </a:extLst>
          </p:cNvPr>
          <p:cNvSpPr/>
          <p:nvPr/>
        </p:nvSpPr>
        <p:spPr>
          <a:xfrm>
            <a:off x="1455692" y="3939540"/>
            <a:ext cx="853188" cy="7848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A56A12F-764A-4427-B5BA-D00D74D484E1}"/>
              </a:ext>
            </a:extLst>
          </p:cNvPr>
          <p:cNvCxnSpPr>
            <a:cxnSpLocks/>
          </p:cNvCxnSpPr>
          <p:nvPr/>
        </p:nvCxnSpPr>
        <p:spPr>
          <a:xfrm>
            <a:off x="3414778" y="4135095"/>
            <a:ext cx="3113473" cy="127923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C205AF-88E5-47BE-821F-A33BFB97DCFB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457086" y="6188805"/>
            <a:ext cx="3071165" cy="277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C0CF-AF71-4DC3-89C3-37D734C1BD7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918041" y="4142534"/>
            <a:ext cx="1443169" cy="127422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2">
                <a:extLst>
                  <a:ext uri="{FF2B5EF4-FFF2-40B4-BE49-F238E27FC236}">
                    <a16:creationId xmlns:a16="http://schemas.microsoft.com/office/drawing/2014/main" id="{C9628A18-22D8-449F-81AF-9DC5DEE05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3404075"/>
                  </p:ext>
                </p:extLst>
              </p:nvPr>
            </p:nvGraphicFramePr>
            <p:xfrm>
              <a:off x="6528251" y="5416763"/>
              <a:ext cx="1665918" cy="154408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2959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2959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204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br>
                            <a:rPr lang="en-US" altLang="ko-KR" b="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204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2">
                <a:extLst>
                  <a:ext uri="{FF2B5EF4-FFF2-40B4-BE49-F238E27FC236}">
                    <a16:creationId xmlns:a16="http://schemas.microsoft.com/office/drawing/2014/main" id="{C9628A18-22D8-449F-81AF-9DC5DEE05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3404075"/>
                  </p:ext>
                </p:extLst>
              </p:nvPr>
            </p:nvGraphicFramePr>
            <p:xfrm>
              <a:off x="6528251" y="5416763"/>
              <a:ext cx="1665918" cy="154408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2959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2959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2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25" t="-787" r="-100725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1460" t="-787" r="-1460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2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25" t="-100787" r="-10072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1460" t="-100787" r="-1460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98A0B8-BE5A-473D-ADA1-6F9C8B544569}"/>
                  </a:ext>
                </a:extLst>
              </p:cNvPr>
              <p:cNvSpPr txBox="1"/>
              <p:nvPr/>
            </p:nvSpPr>
            <p:spPr>
              <a:xfrm>
                <a:off x="5402580" y="2319025"/>
                <a:ext cx="405384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98A0B8-BE5A-473D-ADA1-6F9C8B54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80" y="2319025"/>
                <a:ext cx="4053840" cy="916982"/>
              </a:xfrm>
              <a:prstGeom prst="rect">
                <a:avLst/>
              </a:prstGeom>
              <a:blipFill>
                <a:blip r:embed="rId6"/>
                <a:stretch>
                  <a:fillRect t="-3311" b="-4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C9AA81D3-2C38-4455-9EAB-53C5A67F8079}"/>
              </a:ext>
            </a:extLst>
          </p:cNvPr>
          <p:cNvSpPr txBox="1"/>
          <p:nvPr/>
        </p:nvSpPr>
        <p:spPr>
          <a:xfrm>
            <a:off x="6854442" y="5057998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08AB727-BA0B-46A1-BDF4-ED88D46D1F04}"/>
              </a:ext>
            </a:extLst>
          </p:cNvPr>
          <p:cNvCxnSpPr>
            <a:cxnSpLocks/>
          </p:cNvCxnSpPr>
          <p:nvPr/>
        </p:nvCxnSpPr>
        <p:spPr>
          <a:xfrm flipV="1">
            <a:off x="5915587" y="6188805"/>
            <a:ext cx="1445623" cy="27942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8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D50F8-D6ED-44C1-93FE-7C31DE00F2F5}"/>
              </a:ext>
            </a:extLst>
          </p:cNvPr>
          <p:cNvSpPr/>
          <p:nvPr/>
        </p:nvSpPr>
        <p:spPr>
          <a:xfrm>
            <a:off x="1579193" y="493957"/>
            <a:ext cx="72968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3A0E6-9719-4B7F-B92C-73D19907E967}"/>
              </a:ext>
            </a:extLst>
          </p:cNvPr>
          <p:cNvSpPr/>
          <p:nvPr/>
        </p:nvSpPr>
        <p:spPr>
          <a:xfrm>
            <a:off x="382556" y="617709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9A47-6051-4DA4-BC57-E3418977885F}"/>
              </a:ext>
            </a:extLst>
          </p:cNvPr>
          <p:cNvSpPr txBox="1"/>
          <p:nvPr/>
        </p:nvSpPr>
        <p:spPr>
          <a:xfrm>
            <a:off x="4893906" y="33216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8AF1-B529-434C-8F74-CEB242B5299D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Convolution Operation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/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* :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Convolution</a:t>
                </a:r>
                <a:r>
                  <a:rPr lang="ko-KR" altLang="en-US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symbol</a:t>
                </a:r>
                <a:endParaRPr lang="en-US" altLang="ko-KR" sz="20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blipFill>
                <a:blip r:embed="rId2"/>
                <a:stretch>
                  <a:fillRect l="-1253" t="-4167" b="-6667"/>
                </a:stretch>
              </a:blip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6A0E6D81-650E-4076-B59C-A1A7926C2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9048" y="3150828"/>
              <a:ext cx="3439664" cy="31444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5991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6A0E6D81-650E-4076-B59C-A1A7926C2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9048" y="3150828"/>
              <a:ext cx="3439664" cy="31444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5991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775" r="-30212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75" r="-200000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775" r="-10141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418" t="-775" r="-1418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100000" r="-302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100000" r="-1014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201550" r="-302128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550" r="-200000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201550" r="-101418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301550" r="-302128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550" r="-200000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301550" r="-101418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D72143-DAE7-4D41-995D-925A15FC91D4}"/>
              </a:ext>
            </a:extLst>
          </p:cNvPr>
          <p:cNvSpPr txBox="1"/>
          <p:nvPr/>
        </p:nvSpPr>
        <p:spPr>
          <a:xfrm>
            <a:off x="2021823" y="2609776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B7B1C-9934-4813-873C-A45B45AA75C8}"/>
              </a:ext>
            </a:extLst>
          </p:cNvPr>
          <p:cNvSpPr txBox="1"/>
          <p:nvPr/>
        </p:nvSpPr>
        <p:spPr>
          <a:xfrm>
            <a:off x="4303660" y="3779837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AFF697-2166-4DC4-9408-A9D4DF8CC499}"/>
              </a:ext>
            </a:extLst>
          </p:cNvPr>
          <p:cNvCxnSpPr>
            <a:cxnSpLocks/>
          </p:cNvCxnSpPr>
          <p:nvPr/>
        </p:nvCxnSpPr>
        <p:spPr>
          <a:xfrm>
            <a:off x="1455692" y="3165562"/>
            <a:ext cx="2001394" cy="98118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F2DEAF-D266-4AFB-9F4C-0B17E0B88CF2}"/>
              </a:ext>
            </a:extLst>
          </p:cNvPr>
          <p:cNvCxnSpPr>
            <a:cxnSpLocks/>
          </p:cNvCxnSpPr>
          <p:nvPr/>
        </p:nvCxnSpPr>
        <p:spPr>
          <a:xfrm>
            <a:off x="1471316" y="5538456"/>
            <a:ext cx="1944732" cy="92850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8A8D4EE-A2CC-40E7-A803-BFF168E4EC04}"/>
              </a:ext>
            </a:extLst>
          </p:cNvPr>
          <p:cNvCxnSpPr>
            <a:cxnSpLocks/>
          </p:cNvCxnSpPr>
          <p:nvPr/>
        </p:nvCxnSpPr>
        <p:spPr>
          <a:xfrm>
            <a:off x="4026172" y="3153744"/>
            <a:ext cx="1961626" cy="99622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5A3B9D-1804-418F-BA81-296EB1593F0F}"/>
              </a:ext>
            </a:extLst>
          </p:cNvPr>
          <p:cNvCxnSpPr>
            <a:cxnSpLocks/>
          </p:cNvCxnSpPr>
          <p:nvPr/>
        </p:nvCxnSpPr>
        <p:spPr>
          <a:xfrm>
            <a:off x="4004000" y="5526638"/>
            <a:ext cx="1912857" cy="94032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55F4C-EAFE-434A-8A8A-C21D2E20035A}"/>
              </a:ext>
            </a:extLst>
          </p:cNvPr>
          <p:cNvSpPr/>
          <p:nvPr/>
        </p:nvSpPr>
        <p:spPr>
          <a:xfrm>
            <a:off x="1433520" y="3153744"/>
            <a:ext cx="2570480" cy="237289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171CD9-4F67-4EAA-A3AC-492DFD64F05C}"/>
              </a:ext>
            </a:extLst>
          </p:cNvPr>
          <p:cNvSpPr/>
          <p:nvPr/>
        </p:nvSpPr>
        <p:spPr>
          <a:xfrm>
            <a:off x="2314778" y="3926041"/>
            <a:ext cx="853188" cy="7848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E7C422-484B-45FA-821F-CCF1C5A2FD0D}"/>
              </a:ext>
            </a:extLst>
          </p:cNvPr>
          <p:cNvSpPr/>
          <p:nvPr/>
        </p:nvSpPr>
        <p:spPr>
          <a:xfrm>
            <a:off x="4239223" y="4910451"/>
            <a:ext cx="853188" cy="7848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C0CF-AF71-4DC3-89C3-37D734C1BD7D}"/>
              </a:ext>
            </a:extLst>
          </p:cNvPr>
          <p:cNvCxnSpPr>
            <a:cxnSpLocks/>
          </p:cNvCxnSpPr>
          <p:nvPr/>
        </p:nvCxnSpPr>
        <p:spPr>
          <a:xfrm>
            <a:off x="5918041" y="4142534"/>
            <a:ext cx="2276128" cy="12847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2">
                <a:extLst>
                  <a:ext uri="{FF2B5EF4-FFF2-40B4-BE49-F238E27FC236}">
                    <a16:creationId xmlns:a16="http://schemas.microsoft.com/office/drawing/2014/main" id="{C9628A18-22D8-449F-81AF-9DC5DEE05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220281"/>
                  </p:ext>
                </p:extLst>
              </p:nvPr>
            </p:nvGraphicFramePr>
            <p:xfrm>
              <a:off x="6528251" y="5416763"/>
              <a:ext cx="1665918" cy="154408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2959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2959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204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br>
                            <a:rPr lang="en-US" altLang="ko-KR" b="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204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2">
                <a:extLst>
                  <a:ext uri="{FF2B5EF4-FFF2-40B4-BE49-F238E27FC236}">
                    <a16:creationId xmlns:a16="http://schemas.microsoft.com/office/drawing/2014/main" id="{C9628A18-22D8-449F-81AF-9DC5DEE05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220281"/>
                  </p:ext>
                </p:extLst>
              </p:nvPr>
            </p:nvGraphicFramePr>
            <p:xfrm>
              <a:off x="6528251" y="5416763"/>
              <a:ext cx="1665918" cy="154408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2959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2959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2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787" r="-100725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460" t="-787" r="-1460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2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100787" r="-10072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460" t="-100787" r="-1460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98A0B8-BE5A-473D-ADA1-6F9C8B544569}"/>
                  </a:ext>
                </a:extLst>
              </p:cNvPr>
              <p:cNvSpPr txBox="1"/>
              <p:nvPr/>
            </p:nvSpPr>
            <p:spPr>
              <a:xfrm>
                <a:off x="5402579" y="2319025"/>
                <a:ext cx="4310587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98A0B8-BE5A-473D-ADA1-6F9C8B54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9" y="2319025"/>
                <a:ext cx="4310587" cy="916982"/>
              </a:xfrm>
              <a:prstGeom prst="rect">
                <a:avLst/>
              </a:prstGeom>
              <a:blipFill>
                <a:blip r:embed="rId5"/>
                <a:stretch>
                  <a:fillRect t="-3311"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C9AA81D3-2C38-4455-9EAB-53C5A67F8079}"/>
              </a:ext>
            </a:extLst>
          </p:cNvPr>
          <p:cNvSpPr txBox="1"/>
          <p:nvPr/>
        </p:nvSpPr>
        <p:spPr>
          <a:xfrm>
            <a:off x="6854442" y="5057998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2">
                <a:extLst>
                  <a:ext uri="{FF2B5EF4-FFF2-40B4-BE49-F238E27FC236}">
                    <a16:creationId xmlns:a16="http://schemas.microsoft.com/office/drawing/2014/main" id="{5BB3161B-7AFA-4C9C-95FD-1095BC47A8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14778" y="4135095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2">
                <a:extLst>
                  <a:ext uri="{FF2B5EF4-FFF2-40B4-BE49-F238E27FC236}">
                    <a16:creationId xmlns:a16="http://schemas.microsoft.com/office/drawing/2014/main" id="{5BB3161B-7AFA-4C9C-95FD-1095BC47A8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14778" y="4135095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30" t="-781" r="-2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730" t="-781" r="-1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730" t="-781" r="-1460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30" t="-100781" r="-2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730" t="-100781" r="-1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730" t="-100781" r="-1460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30" t="-200781" r="-2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730" t="-200781" r="-1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730" t="-200781" r="-146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790B88-4388-4728-8B6F-3396EACBF029}"/>
              </a:ext>
            </a:extLst>
          </p:cNvPr>
          <p:cNvCxnSpPr>
            <a:cxnSpLocks/>
          </p:cNvCxnSpPr>
          <p:nvPr/>
        </p:nvCxnSpPr>
        <p:spPr>
          <a:xfrm>
            <a:off x="3414778" y="4135095"/>
            <a:ext cx="3946432" cy="128166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6B5F23-6655-4EFA-AAF5-E94D68F41DD5}"/>
              </a:ext>
            </a:extLst>
          </p:cNvPr>
          <p:cNvCxnSpPr>
            <a:cxnSpLocks/>
          </p:cNvCxnSpPr>
          <p:nvPr/>
        </p:nvCxnSpPr>
        <p:spPr>
          <a:xfrm flipV="1">
            <a:off x="3457086" y="6188805"/>
            <a:ext cx="3904124" cy="277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18A275C-9FE3-42E6-9123-AC1A3C40C1B2}"/>
              </a:ext>
            </a:extLst>
          </p:cNvPr>
          <p:cNvCxnSpPr>
            <a:cxnSpLocks/>
          </p:cNvCxnSpPr>
          <p:nvPr/>
        </p:nvCxnSpPr>
        <p:spPr>
          <a:xfrm flipV="1">
            <a:off x="5915587" y="6188805"/>
            <a:ext cx="2278582" cy="27942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D50F8-D6ED-44C1-93FE-7C31DE00F2F5}"/>
              </a:ext>
            </a:extLst>
          </p:cNvPr>
          <p:cNvSpPr/>
          <p:nvPr/>
        </p:nvSpPr>
        <p:spPr>
          <a:xfrm>
            <a:off x="1579193" y="493957"/>
            <a:ext cx="72968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3A0E6-9719-4B7F-B92C-73D19907E967}"/>
              </a:ext>
            </a:extLst>
          </p:cNvPr>
          <p:cNvSpPr/>
          <p:nvPr/>
        </p:nvSpPr>
        <p:spPr>
          <a:xfrm>
            <a:off x="382556" y="617709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9A47-6051-4DA4-BC57-E3418977885F}"/>
              </a:ext>
            </a:extLst>
          </p:cNvPr>
          <p:cNvSpPr txBox="1"/>
          <p:nvPr/>
        </p:nvSpPr>
        <p:spPr>
          <a:xfrm>
            <a:off x="4893906" y="33216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8AF1-B529-434C-8F74-CEB242B5299D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Convolution Operation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/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* :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Convolution</a:t>
                </a:r>
                <a:r>
                  <a:rPr lang="ko-KR" altLang="en-US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symbol</a:t>
                </a:r>
                <a:endParaRPr lang="en-US" altLang="ko-KR" sz="20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blipFill>
                <a:blip r:embed="rId2"/>
                <a:stretch>
                  <a:fillRect l="-1253" t="-4167" b="-6667"/>
                </a:stretch>
              </a:blip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6A0E6D81-650E-4076-B59C-A1A7926C2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9048" y="3150828"/>
              <a:ext cx="3439664" cy="31444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5991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6A0E6D81-650E-4076-B59C-A1A7926C2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9048" y="3150828"/>
              <a:ext cx="3439664" cy="31444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5991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775" r="-30212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75" r="-200000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775" r="-10141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418" t="-775" r="-1418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100000" r="-302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100000" r="-1014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201550" r="-302128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550" r="-200000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201550" r="-101418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301550" r="-302128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550" r="-200000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301550" r="-101418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D72143-DAE7-4D41-995D-925A15FC91D4}"/>
              </a:ext>
            </a:extLst>
          </p:cNvPr>
          <p:cNvSpPr txBox="1"/>
          <p:nvPr/>
        </p:nvSpPr>
        <p:spPr>
          <a:xfrm>
            <a:off x="2021823" y="2609776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B7B1C-9934-4813-873C-A45B45AA75C8}"/>
              </a:ext>
            </a:extLst>
          </p:cNvPr>
          <p:cNvSpPr txBox="1"/>
          <p:nvPr/>
        </p:nvSpPr>
        <p:spPr>
          <a:xfrm>
            <a:off x="4303660" y="3779837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AFF697-2166-4DC4-9408-A9D4DF8CC499}"/>
              </a:ext>
            </a:extLst>
          </p:cNvPr>
          <p:cNvCxnSpPr>
            <a:cxnSpLocks/>
          </p:cNvCxnSpPr>
          <p:nvPr/>
        </p:nvCxnSpPr>
        <p:spPr>
          <a:xfrm>
            <a:off x="586594" y="3921701"/>
            <a:ext cx="2870492" cy="22505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F2DEAF-D266-4AFB-9F4C-0B17E0B88CF2}"/>
              </a:ext>
            </a:extLst>
          </p:cNvPr>
          <p:cNvCxnSpPr>
            <a:cxnSpLocks/>
          </p:cNvCxnSpPr>
          <p:nvPr/>
        </p:nvCxnSpPr>
        <p:spPr>
          <a:xfrm>
            <a:off x="610695" y="6309978"/>
            <a:ext cx="2805353" cy="15698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8A8D4EE-A2CC-40E7-A803-BFF168E4EC04}"/>
              </a:ext>
            </a:extLst>
          </p:cNvPr>
          <p:cNvCxnSpPr>
            <a:cxnSpLocks/>
          </p:cNvCxnSpPr>
          <p:nvPr/>
        </p:nvCxnSpPr>
        <p:spPr>
          <a:xfrm>
            <a:off x="3192459" y="3937084"/>
            <a:ext cx="2795339" cy="21288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5A3B9D-1804-418F-BA81-296EB1593F0F}"/>
              </a:ext>
            </a:extLst>
          </p:cNvPr>
          <p:cNvCxnSpPr>
            <a:cxnSpLocks/>
          </p:cNvCxnSpPr>
          <p:nvPr/>
        </p:nvCxnSpPr>
        <p:spPr>
          <a:xfrm>
            <a:off x="4004000" y="5526638"/>
            <a:ext cx="1912857" cy="94032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55F4C-EAFE-434A-8A8A-C21D2E20035A}"/>
              </a:ext>
            </a:extLst>
          </p:cNvPr>
          <p:cNvSpPr/>
          <p:nvPr/>
        </p:nvSpPr>
        <p:spPr>
          <a:xfrm>
            <a:off x="613149" y="3937084"/>
            <a:ext cx="2570480" cy="237289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171CD9-4F67-4EAA-A3AC-492DFD64F05C}"/>
              </a:ext>
            </a:extLst>
          </p:cNvPr>
          <p:cNvSpPr/>
          <p:nvPr/>
        </p:nvSpPr>
        <p:spPr>
          <a:xfrm>
            <a:off x="1441451" y="4722602"/>
            <a:ext cx="853188" cy="7848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E7C422-484B-45FA-821F-CCF1C5A2FD0D}"/>
              </a:ext>
            </a:extLst>
          </p:cNvPr>
          <p:cNvSpPr/>
          <p:nvPr/>
        </p:nvSpPr>
        <p:spPr>
          <a:xfrm>
            <a:off x="4239223" y="4910451"/>
            <a:ext cx="853188" cy="7848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3D9B070-7C23-4D93-AE4C-812CE35595E1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5915587" y="6468231"/>
            <a:ext cx="1445623" cy="49261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2">
                <a:extLst>
                  <a:ext uri="{FF2B5EF4-FFF2-40B4-BE49-F238E27FC236}">
                    <a16:creationId xmlns:a16="http://schemas.microsoft.com/office/drawing/2014/main" id="{C9628A18-22D8-449F-81AF-9DC5DEE05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982580"/>
                  </p:ext>
                </p:extLst>
              </p:nvPr>
            </p:nvGraphicFramePr>
            <p:xfrm>
              <a:off x="6528251" y="5416763"/>
              <a:ext cx="1665918" cy="154408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2959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2959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204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br>
                            <a:rPr lang="en-US" altLang="ko-KR" b="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204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2">
                <a:extLst>
                  <a:ext uri="{FF2B5EF4-FFF2-40B4-BE49-F238E27FC236}">
                    <a16:creationId xmlns:a16="http://schemas.microsoft.com/office/drawing/2014/main" id="{C9628A18-22D8-449F-81AF-9DC5DEE05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982580"/>
                  </p:ext>
                </p:extLst>
              </p:nvPr>
            </p:nvGraphicFramePr>
            <p:xfrm>
              <a:off x="6528251" y="5416763"/>
              <a:ext cx="1665918" cy="154408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2959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2959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2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787" r="-100725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460" t="-787" r="-1460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2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100787" r="-10072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460" t="-100787" r="-1460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98A0B8-BE5A-473D-ADA1-6F9C8B544569}"/>
                  </a:ext>
                </a:extLst>
              </p:cNvPr>
              <p:cNvSpPr txBox="1"/>
              <p:nvPr/>
            </p:nvSpPr>
            <p:spPr>
              <a:xfrm>
                <a:off x="5402579" y="2319025"/>
                <a:ext cx="4310587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98A0B8-BE5A-473D-ADA1-6F9C8B54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9" y="2319025"/>
                <a:ext cx="4310587" cy="916982"/>
              </a:xfrm>
              <a:prstGeom prst="rect">
                <a:avLst/>
              </a:prstGeom>
              <a:blipFill>
                <a:blip r:embed="rId5"/>
                <a:stretch>
                  <a:fillRect t="-3311"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C9AA81D3-2C38-4455-9EAB-53C5A67F8079}"/>
              </a:ext>
            </a:extLst>
          </p:cNvPr>
          <p:cNvSpPr txBox="1"/>
          <p:nvPr/>
        </p:nvSpPr>
        <p:spPr>
          <a:xfrm>
            <a:off x="6854442" y="5057998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A4EB00-409D-4151-B262-97E9BBF718FC}"/>
              </a:ext>
            </a:extLst>
          </p:cNvPr>
          <p:cNvCxnSpPr>
            <a:cxnSpLocks/>
          </p:cNvCxnSpPr>
          <p:nvPr/>
        </p:nvCxnSpPr>
        <p:spPr>
          <a:xfrm>
            <a:off x="3182445" y="6284842"/>
            <a:ext cx="2692104" cy="16764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2">
                <a:extLst>
                  <a:ext uri="{FF2B5EF4-FFF2-40B4-BE49-F238E27FC236}">
                    <a16:creationId xmlns:a16="http://schemas.microsoft.com/office/drawing/2014/main" id="{8EBE5867-87B5-474D-816C-44FA0AD047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14778" y="4135095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2">
                <a:extLst>
                  <a:ext uri="{FF2B5EF4-FFF2-40B4-BE49-F238E27FC236}">
                    <a16:creationId xmlns:a16="http://schemas.microsoft.com/office/drawing/2014/main" id="{8EBE5867-87B5-474D-816C-44FA0AD047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14778" y="4135095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30" t="-781" r="-2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730" t="-781" r="-1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730" t="-781" r="-1460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30" t="-100781" r="-2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730" t="-100781" r="-1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730" t="-100781" r="-1460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30" t="-200781" r="-2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730" t="-200781" r="-1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730" t="-200781" r="-146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CE40BF-357B-471A-B711-8A495EE2B39E}"/>
              </a:ext>
            </a:extLst>
          </p:cNvPr>
          <p:cNvCxnSpPr>
            <a:cxnSpLocks/>
          </p:cNvCxnSpPr>
          <p:nvPr/>
        </p:nvCxnSpPr>
        <p:spPr>
          <a:xfrm>
            <a:off x="3457086" y="6466327"/>
            <a:ext cx="3071165" cy="4945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844117-D99B-4C15-9092-58BDCFCFED9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14778" y="4135095"/>
            <a:ext cx="3113473" cy="205371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AAA850E-74C6-4357-B0E0-2A7E0759D900}"/>
              </a:ext>
            </a:extLst>
          </p:cNvPr>
          <p:cNvCxnSpPr>
            <a:cxnSpLocks/>
          </p:cNvCxnSpPr>
          <p:nvPr/>
        </p:nvCxnSpPr>
        <p:spPr>
          <a:xfrm>
            <a:off x="5918041" y="4142534"/>
            <a:ext cx="1443169" cy="206010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8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D50F8-D6ED-44C1-93FE-7C31DE00F2F5}"/>
              </a:ext>
            </a:extLst>
          </p:cNvPr>
          <p:cNvSpPr/>
          <p:nvPr/>
        </p:nvSpPr>
        <p:spPr>
          <a:xfrm>
            <a:off x="1579193" y="493957"/>
            <a:ext cx="72968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3A0E6-9719-4B7F-B92C-73D19907E967}"/>
              </a:ext>
            </a:extLst>
          </p:cNvPr>
          <p:cNvSpPr/>
          <p:nvPr/>
        </p:nvSpPr>
        <p:spPr>
          <a:xfrm>
            <a:off x="382556" y="617709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9A47-6051-4DA4-BC57-E3418977885F}"/>
              </a:ext>
            </a:extLst>
          </p:cNvPr>
          <p:cNvSpPr txBox="1"/>
          <p:nvPr/>
        </p:nvSpPr>
        <p:spPr>
          <a:xfrm>
            <a:off x="4893906" y="33216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8AF1-B529-434C-8F74-CEB242B5299D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Convolution Operation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/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* :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Convolution</a:t>
                </a:r>
                <a:r>
                  <a:rPr lang="ko-KR" altLang="en-US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symbol</a:t>
                </a:r>
                <a:endParaRPr lang="en-US" altLang="ko-KR" sz="20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CE5B5-3D85-4740-ACC7-DB0468B6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12" y="1260870"/>
                <a:ext cx="4854839" cy="720518"/>
              </a:xfrm>
              <a:prstGeom prst="rect">
                <a:avLst/>
              </a:prstGeom>
              <a:blipFill>
                <a:blip r:embed="rId2"/>
                <a:stretch>
                  <a:fillRect l="-1253" t="-4167" b="-6667"/>
                </a:stretch>
              </a:blip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6A0E6D81-650E-4076-B59C-A1A7926C2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9048" y="3150828"/>
              <a:ext cx="3439664" cy="31444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5991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6A0E6D81-650E-4076-B59C-A1A7926C2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9048" y="3150828"/>
              <a:ext cx="3439664" cy="31444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5991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85991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775" r="-30212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75" r="-200000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775" r="-10141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418" t="-775" r="-1418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100000" r="-302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100000" r="-1014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201550" r="-302128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550" r="-200000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201550" r="-101418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786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9" t="-301550" r="-302128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550" r="-200000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418" t="-301550" r="-101418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D72143-DAE7-4D41-995D-925A15FC91D4}"/>
              </a:ext>
            </a:extLst>
          </p:cNvPr>
          <p:cNvSpPr txBox="1"/>
          <p:nvPr/>
        </p:nvSpPr>
        <p:spPr>
          <a:xfrm>
            <a:off x="2021823" y="2609776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B7B1C-9934-4813-873C-A45B45AA75C8}"/>
              </a:ext>
            </a:extLst>
          </p:cNvPr>
          <p:cNvSpPr txBox="1"/>
          <p:nvPr/>
        </p:nvSpPr>
        <p:spPr>
          <a:xfrm>
            <a:off x="4303660" y="3779837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AFF697-2166-4DC4-9408-A9D4DF8CC499}"/>
              </a:ext>
            </a:extLst>
          </p:cNvPr>
          <p:cNvCxnSpPr>
            <a:cxnSpLocks/>
          </p:cNvCxnSpPr>
          <p:nvPr/>
        </p:nvCxnSpPr>
        <p:spPr>
          <a:xfrm>
            <a:off x="1468862" y="3983044"/>
            <a:ext cx="1988224" cy="16370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F2DEAF-D266-4AFB-9F4C-0B17E0B88CF2}"/>
              </a:ext>
            </a:extLst>
          </p:cNvPr>
          <p:cNvCxnSpPr>
            <a:cxnSpLocks/>
          </p:cNvCxnSpPr>
          <p:nvPr/>
        </p:nvCxnSpPr>
        <p:spPr>
          <a:xfrm>
            <a:off x="1512989" y="6315851"/>
            <a:ext cx="1903059" cy="15111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8A8D4EE-A2CC-40E7-A803-BFF168E4EC04}"/>
              </a:ext>
            </a:extLst>
          </p:cNvPr>
          <p:cNvCxnSpPr>
            <a:cxnSpLocks/>
          </p:cNvCxnSpPr>
          <p:nvPr/>
        </p:nvCxnSpPr>
        <p:spPr>
          <a:xfrm>
            <a:off x="4028712" y="3945722"/>
            <a:ext cx="1959086" cy="20425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5A3B9D-1804-418F-BA81-296EB1593F0F}"/>
              </a:ext>
            </a:extLst>
          </p:cNvPr>
          <p:cNvCxnSpPr>
            <a:cxnSpLocks/>
          </p:cNvCxnSpPr>
          <p:nvPr/>
        </p:nvCxnSpPr>
        <p:spPr>
          <a:xfrm>
            <a:off x="4004000" y="5526638"/>
            <a:ext cx="1912857" cy="94032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55F4C-EAFE-434A-8A8A-C21D2E20035A}"/>
              </a:ext>
            </a:extLst>
          </p:cNvPr>
          <p:cNvSpPr/>
          <p:nvPr/>
        </p:nvSpPr>
        <p:spPr>
          <a:xfrm>
            <a:off x="1471316" y="3945722"/>
            <a:ext cx="2570480" cy="237289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171CD9-4F67-4EAA-A3AC-492DFD64F05C}"/>
              </a:ext>
            </a:extLst>
          </p:cNvPr>
          <p:cNvSpPr/>
          <p:nvPr/>
        </p:nvSpPr>
        <p:spPr>
          <a:xfrm>
            <a:off x="2310041" y="4730224"/>
            <a:ext cx="853188" cy="7848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E7C422-484B-45FA-821F-CCF1C5A2FD0D}"/>
              </a:ext>
            </a:extLst>
          </p:cNvPr>
          <p:cNvSpPr/>
          <p:nvPr/>
        </p:nvSpPr>
        <p:spPr>
          <a:xfrm>
            <a:off x="4239223" y="4910451"/>
            <a:ext cx="853188" cy="7848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2">
                <a:extLst>
                  <a:ext uri="{FF2B5EF4-FFF2-40B4-BE49-F238E27FC236}">
                    <a16:creationId xmlns:a16="http://schemas.microsoft.com/office/drawing/2014/main" id="{C9628A18-22D8-449F-81AF-9DC5DEE05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075307"/>
                  </p:ext>
                </p:extLst>
              </p:nvPr>
            </p:nvGraphicFramePr>
            <p:xfrm>
              <a:off x="6528251" y="5416763"/>
              <a:ext cx="1665918" cy="154408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2959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2959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204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br>
                            <a:rPr lang="en-US" altLang="ko-KR" b="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204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2">
                <a:extLst>
                  <a:ext uri="{FF2B5EF4-FFF2-40B4-BE49-F238E27FC236}">
                    <a16:creationId xmlns:a16="http://schemas.microsoft.com/office/drawing/2014/main" id="{C9628A18-22D8-449F-81AF-9DC5DEE05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075307"/>
                  </p:ext>
                </p:extLst>
              </p:nvPr>
            </p:nvGraphicFramePr>
            <p:xfrm>
              <a:off x="6528251" y="5416763"/>
              <a:ext cx="1665918" cy="154408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2959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2959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2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787" r="-100725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460" t="-787" r="-1460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20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25" t="-100787" r="-10072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460" t="-100787" r="-1460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98A0B8-BE5A-473D-ADA1-6F9C8B544569}"/>
                  </a:ext>
                </a:extLst>
              </p:cNvPr>
              <p:cNvSpPr txBox="1"/>
              <p:nvPr/>
            </p:nvSpPr>
            <p:spPr>
              <a:xfrm>
                <a:off x="5402579" y="2319025"/>
                <a:ext cx="4310587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98A0B8-BE5A-473D-ADA1-6F9C8B54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9" y="2319025"/>
                <a:ext cx="4310587" cy="916982"/>
              </a:xfrm>
              <a:prstGeom prst="rect">
                <a:avLst/>
              </a:prstGeom>
              <a:blipFill>
                <a:blip r:embed="rId5"/>
                <a:stretch>
                  <a:fillRect t="-3311"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C9AA81D3-2C38-4455-9EAB-53C5A67F8079}"/>
              </a:ext>
            </a:extLst>
          </p:cNvPr>
          <p:cNvSpPr txBox="1"/>
          <p:nvPr/>
        </p:nvSpPr>
        <p:spPr>
          <a:xfrm>
            <a:off x="6854442" y="5057998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2">
                <a:extLst>
                  <a:ext uri="{FF2B5EF4-FFF2-40B4-BE49-F238E27FC236}">
                    <a16:creationId xmlns:a16="http://schemas.microsoft.com/office/drawing/2014/main" id="{5BB3161B-7AFA-4C9C-95FD-1095BC47A8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14778" y="4135095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2">
                <a:extLst>
                  <a:ext uri="{FF2B5EF4-FFF2-40B4-BE49-F238E27FC236}">
                    <a16:creationId xmlns:a16="http://schemas.microsoft.com/office/drawing/2014/main" id="{5BB3161B-7AFA-4C9C-95FD-1095BC47A8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14778" y="4135095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30" t="-781" r="-2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730" t="-781" r="-1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730" t="-781" r="-1460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30" t="-100781" r="-2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730" t="-100781" r="-1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730" t="-100781" r="-1460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30" t="-200781" r="-2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730" t="-200781" r="-1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730" t="-200781" r="-146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790B88-4388-4728-8B6F-3396EACBF029}"/>
              </a:ext>
            </a:extLst>
          </p:cNvPr>
          <p:cNvCxnSpPr>
            <a:cxnSpLocks/>
          </p:cNvCxnSpPr>
          <p:nvPr/>
        </p:nvCxnSpPr>
        <p:spPr>
          <a:xfrm>
            <a:off x="3414778" y="4135095"/>
            <a:ext cx="3946432" cy="206536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6B5F23-6655-4EFA-AAF5-E94D68F41DD5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3457086" y="6466327"/>
            <a:ext cx="3904124" cy="4945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C5261A2-24B5-4B54-8F12-576C3D2B740D}"/>
              </a:ext>
            </a:extLst>
          </p:cNvPr>
          <p:cNvCxnSpPr>
            <a:cxnSpLocks/>
          </p:cNvCxnSpPr>
          <p:nvPr/>
        </p:nvCxnSpPr>
        <p:spPr>
          <a:xfrm>
            <a:off x="5918041" y="4142534"/>
            <a:ext cx="2276128" cy="20462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CDECCA5-646D-4D6D-B8DA-22FF940BD0F5}"/>
              </a:ext>
            </a:extLst>
          </p:cNvPr>
          <p:cNvCxnSpPr>
            <a:cxnSpLocks/>
          </p:cNvCxnSpPr>
          <p:nvPr/>
        </p:nvCxnSpPr>
        <p:spPr>
          <a:xfrm>
            <a:off x="5915587" y="6468231"/>
            <a:ext cx="1445623" cy="28713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0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579193" y="1129822"/>
            <a:ext cx="9112620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D50F8-D6ED-44C1-93FE-7C31DE00F2F5}"/>
              </a:ext>
            </a:extLst>
          </p:cNvPr>
          <p:cNvSpPr/>
          <p:nvPr/>
        </p:nvSpPr>
        <p:spPr>
          <a:xfrm>
            <a:off x="1579193" y="493957"/>
            <a:ext cx="729687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CNN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3A0E6-9719-4B7F-B92C-73D19907E967}"/>
              </a:ext>
            </a:extLst>
          </p:cNvPr>
          <p:cNvSpPr/>
          <p:nvPr/>
        </p:nvSpPr>
        <p:spPr>
          <a:xfrm>
            <a:off x="382556" y="617709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8AF1-B529-434C-8F74-CEB242B5299D}"/>
              </a:ext>
            </a:extLst>
          </p:cNvPr>
          <p:cNvSpPr txBox="1"/>
          <p:nvPr/>
        </p:nvSpPr>
        <p:spPr>
          <a:xfrm>
            <a:off x="1188193" y="1456263"/>
            <a:ext cx="817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dirty="0"/>
              <a:t>padding?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29095-E4B9-425F-80EB-2355E125CE79}"/>
              </a:ext>
            </a:extLst>
          </p:cNvPr>
          <p:cNvSpPr txBox="1"/>
          <p:nvPr/>
        </p:nvSpPr>
        <p:spPr>
          <a:xfrm>
            <a:off x="4893906" y="33216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">
                <a:extLst>
                  <a:ext uri="{FF2B5EF4-FFF2-40B4-BE49-F238E27FC236}">
                    <a16:creationId xmlns:a16="http://schemas.microsoft.com/office/drawing/2014/main" id="{DBF4DF9A-8F58-49AB-962D-EDF91B750D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240481"/>
                  </p:ext>
                </p:extLst>
              </p:nvPr>
            </p:nvGraphicFramePr>
            <p:xfrm>
              <a:off x="349097" y="2979108"/>
              <a:ext cx="3746976" cy="345075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62449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2019496762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3061529871"/>
                        </a:ext>
                      </a:extLst>
                    </a:gridCol>
                  </a:tblGrid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8660121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815964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">
                <a:extLst>
                  <a:ext uri="{FF2B5EF4-FFF2-40B4-BE49-F238E27FC236}">
                    <a16:creationId xmlns:a16="http://schemas.microsoft.com/office/drawing/2014/main" id="{DBF4DF9A-8F58-49AB-962D-EDF91B750D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240481"/>
                  </p:ext>
                </p:extLst>
              </p:nvPr>
            </p:nvGraphicFramePr>
            <p:xfrm>
              <a:off x="349097" y="2979108"/>
              <a:ext cx="3746976" cy="345075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624496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1730849802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2019496762"/>
                        </a:ext>
                      </a:extLst>
                    </a:gridCol>
                    <a:gridCol w="624496">
                      <a:extLst>
                        <a:ext uri="{9D8B030D-6E8A-4147-A177-3AD203B41FA5}">
                          <a16:colId xmlns:a16="http://schemas.microsoft.com/office/drawing/2014/main" val="3061529871"/>
                        </a:ext>
                      </a:extLst>
                    </a:gridCol>
                  </a:tblGrid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8660121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1961" t="-105319" r="-404902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5319" r="-300971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2941" t="-105319" r="-203922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9029" t="-105319" r="-101942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815964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1961" t="-203158" r="-40490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158" r="-3009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2941" t="-203158" r="-20392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9029" t="-203158" r="-1019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1961" t="-306383" r="-404902" b="-2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6383" r="-300971" b="-2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2941" t="-306383" r="-203922" b="-2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9029" t="-306383" r="-101942" b="-2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1961" t="-402105" r="-404902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2105" r="-300971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2941" t="-402105" r="-203922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9029" t="-402105" r="-101942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75417"/>
                      </a:ext>
                    </a:extLst>
                  </a:tr>
                  <a:tr h="5751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">
                <a:extLst>
                  <a:ext uri="{FF2B5EF4-FFF2-40B4-BE49-F238E27FC236}">
                    <a16:creationId xmlns:a16="http://schemas.microsoft.com/office/drawing/2014/main" id="{FC96125D-9FAD-4FD6-8729-770233AEF4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781701"/>
                  </p:ext>
                </p:extLst>
              </p:nvPr>
            </p:nvGraphicFramePr>
            <p:xfrm>
              <a:off x="4629028" y="3555250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b="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">
                <a:extLst>
                  <a:ext uri="{FF2B5EF4-FFF2-40B4-BE49-F238E27FC236}">
                    <a16:creationId xmlns:a16="http://schemas.microsoft.com/office/drawing/2014/main" id="{FC96125D-9FAD-4FD6-8729-770233AEF4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781701"/>
                  </p:ext>
                </p:extLst>
              </p:nvPr>
            </p:nvGraphicFramePr>
            <p:xfrm>
              <a:off x="4629028" y="3555250"/>
              <a:ext cx="2500809" cy="233557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33603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2968820374"/>
                        </a:ext>
                      </a:extLst>
                    </a:gridCol>
                    <a:gridCol w="833603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</a:tblGrid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30" t="-781" r="-2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730" t="-781" r="-101460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0" t="-781" r="-1460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176408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30" t="-100781" r="-2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730" t="-100781" r="-10146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0" t="-100781" r="-1460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7785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30" t="-200781" r="-2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730" t="-200781" r="-10146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0" t="-200781" r="-146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13D24F-B4FE-4913-B062-1D8BFA57C983}"/>
                  </a:ext>
                </a:extLst>
              </p:cNvPr>
              <p:cNvSpPr txBox="1"/>
              <p:nvPr/>
            </p:nvSpPr>
            <p:spPr>
              <a:xfrm>
                <a:off x="4029955" y="4369093"/>
                <a:ext cx="3638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13D24F-B4FE-4913-B062-1D8BFA57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55" y="4369093"/>
                <a:ext cx="363894" cy="707886"/>
              </a:xfrm>
              <a:prstGeom prst="rect">
                <a:avLst/>
              </a:prstGeom>
              <a:blipFill>
                <a:blip r:embed="rId4"/>
                <a:stretch>
                  <a:fillRect r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19FFAD-05D9-485B-A014-E0DCBDA43D04}"/>
                  </a:ext>
                </a:extLst>
              </p:cNvPr>
              <p:cNvSpPr txBox="1"/>
              <p:nvPr/>
            </p:nvSpPr>
            <p:spPr>
              <a:xfrm>
                <a:off x="7238378" y="4320643"/>
                <a:ext cx="3638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19FFAD-05D9-485B-A014-E0DCBDA4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78" y="4320643"/>
                <a:ext cx="363894" cy="707886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F9CF4-EA0D-4AB0-8AA5-F172565B0E7A}"/>
              </a:ext>
            </a:extLst>
          </p:cNvPr>
          <p:cNvSpPr txBox="1"/>
          <p:nvPr/>
        </p:nvSpPr>
        <p:spPr>
          <a:xfrm>
            <a:off x="2021823" y="2609776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40E6EE-E2D1-46CF-BDC6-A7387781E902}"/>
              </a:ext>
            </a:extLst>
          </p:cNvPr>
          <p:cNvSpPr txBox="1"/>
          <p:nvPr/>
        </p:nvSpPr>
        <p:spPr>
          <a:xfrm>
            <a:off x="8847271" y="3062873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7C39F-C5DC-479B-B0AE-6382C9D8B333}"/>
              </a:ext>
            </a:extLst>
          </p:cNvPr>
          <p:cNvSpPr txBox="1"/>
          <p:nvPr/>
        </p:nvSpPr>
        <p:spPr>
          <a:xfrm>
            <a:off x="5569215" y="3162801"/>
            <a:ext cx="8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">
                <a:extLst>
                  <a:ext uri="{FF2B5EF4-FFF2-40B4-BE49-F238E27FC236}">
                    <a16:creationId xmlns:a16="http://schemas.microsoft.com/office/drawing/2014/main" id="{F01B9B80-9C96-4B9D-94E8-0F1426A58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186731"/>
                  </p:ext>
                </p:extLst>
              </p:nvPr>
            </p:nvGraphicFramePr>
            <p:xfrm>
              <a:off x="7832928" y="3432205"/>
              <a:ext cx="2702020" cy="26035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675505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675505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  <a:gridCol w="675505">
                      <a:extLst>
                        <a:ext uri="{9D8B030D-6E8A-4147-A177-3AD203B41FA5}">
                          <a16:colId xmlns:a16="http://schemas.microsoft.com/office/drawing/2014/main" val="744992731"/>
                        </a:ext>
                      </a:extLst>
                    </a:gridCol>
                    <a:gridCol w="675505">
                      <a:extLst>
                        <a:ext uri="{9D8B030D-6E8A-4147-A177-3AD203B41FA5}">
                          <a16:colId xmlns:a16="http://schemas.microsoft.com/office/drawing/2014/main" val="3983349740"/>
                        </a:ext>
                      </a:extLst>
                    </a:gridCol>
                  </a:tblGrid>
                  <a:tr h="6508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6508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9857177"/>
                      </a:ext>
                    </a:extLst>
                  </a:tr>
                  <a:tr h="65087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023492"/>
                      </a:ext>
                    </a:extLst>
                  </a:tr>
                  <a:tr h="65087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">
                <a:extLst>
                  <a:ext uri="{FF2B5EF4-FFF2-40B4-BE49-F238E27FC236}">
                    <a16:creationId xmlns:a16="http://schemas.microsoft.com/office/drawing/2014/main" id="{F01B9B80-9C96-4B9D-94E8-0F1426A58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186731"/>
                  </p:ext>
                </p:extLst>
              </p:nvPr>
            </p:nvGraphicFramePr>
            <p:xfrm>
              <a:off x="7832928" y="3432205"/>
              <a:ext cx="2702020" cy="26035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675505">
                      <a:extLst>
                        <a:ext uri="{9D8B030D-6E8A-4147-A177-3AD203B41FA5}">
                          <a16:colId xmlns:a16="http://schemas.microsoft.com/office/drawing/2014/main" val="3629025948"/>
                        </a:ext>
                      </a:extLst>
                    </a:gridCol>
                    <a:gridCol w="675505">
                      <a:extLst>
                        <a:ext uri="{9D8B030D-6E8A-4147-A177-3AD203B41FA5}">
                          <a16:colId xmlns:a16="http://schemas.microsoft.com/office/drawing/2014/main" val="720537739"/>
                        </a:ext>
                      </a:extLst>
                    </a:gridCol>
                    <a:gridCol w="675505">
                      <a:extLst>
                        <a:ext uri="{9D8B030D-6E8A-4147-A177-3AD203B41FA5}">
                          <a16:colId xmlns:a16="http://schemas.microsoft.com/office/drawing/2014/main" val="744992731"/>
                        </a:ext>
                      </a:extLst>
                    </a:gridCol>
                    <a:gridCol w="675505">
                      <a:extLst>
                        <a:ext uri="{9D8B030D-6E8A-4147-A177-3AD203B41FA5}">
                          <a16:colId xmlns:a16="http://schemas.microsoft.com/office/drawing/2014/main" val="3983349740"/>
                        </a:ext>
                      </a:extLst>
                    </a:gridCol>
                  </a:tblGrid>
                  <a:tr h="650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901" t="-1869" r="-302703" b="-3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869" r="-200000" b="-3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802" t="-1869" r="-101802" b="-3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301802" t="-1869" r="-1802" b="-30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392693"/>
                      </a:ext>
                    </a:extLst>
                  </a:tr>
                  <a:tr h="650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901" t="-101869" r="-302703" b="-2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1869" r="-200000" b="-2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802" t="-101869" r="-101802" b="-2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301802" t="-101869" r="-1802" b="-20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9857177"/>
                      </a:ext>
                    </a:extLst>
                  </a:tr>
                  <a:tr h="650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901" t="-201869" r="-302703" b="-1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01869" r="-200000" b="-1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802" t="-201869" r="-101802" b="-1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301802" t="-201869" r="-1802" b="-10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023492"/>
                      </a:ext>
                    </a:extLst>
                  </a:tr>
                  <a:tr h="650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901" t="-301869" r="-30270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301869" r="-200000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802" t="-301869" r="-10180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301802" t="-301869" r="-1802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0129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973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1790</TotalTime>
  <Words>1484</Words>
  <Application>Microsoft Office PowerPoint</Application>
  <PresentationFormat>사용자 지정</PresentationFormat>
  <Paragraphs>937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맑은 고딕</vt:lpstr>
      <vt:lpstr>Aharoni</vt:lpstr>
      <vt:lpstr>Arial</vt:lpstr>
      <vt:lpstr>Calibri</vt:lpstr>
      <vt:lpstr>Calibri Light</vt:lpstr>
      <vt:lpstr>Cambria Math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김민준</cp:lastModifiedBy>
  <cp:revision>43</cp:revision>
  <dcterms:created xsi:type="dcterms:W3CDTF">2017-08-31T00:14:07Z</dcterms:created>
  <dcterms:modified xsi:type="dcterms:W3CDTF">2021-11-02T19:17:32Z</dcterms:modified>
</cp:coreProperties>
</file>