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7" r:id="rId10"/>
    <p:sldId id="263" r:id="rId11"/>
    <p:sldId id="271" r:id="rId12"/>
    <p:sldId id="270" r:id="rId13"/>
    <p:sldId id="272" r:id="rId14"/>
    <p:sldId id="273" r:id="rId15"/>
    <p:sldId id="279" r:id="rId16"/>
    <p:sldId id="269" r:id="rId17"/>
    <p:sldId id="268" r:id="rId18"/>
    <p:sldId id="276" r:id="rId19"/>
    <p:sldId id="280" r:id="rId20"/>
    <p:sldId id="281" r:id="rId21"/>
    <p:sldId id="275" r:id="rId22"/>
    <p:sldId id="282" r:id="rId23"/>
    <p:sldId id="284" r:id="rId24"/>
    <p:sldId id="283" r:id="rId25"/>
    <p:sldId id="285" r:id="rId26"/>
    <p:sldId id="274" r:id="rId27"/>
    <p:sldId id="286" r:id="rId28"/>
    <p:sldId id="277" r:id="rId29"/>
    <p:sldId id="287" r:id="rId30"/>
    <p:sldId id="278" r:id="rId31"/>
    <p:sldId id="288" r:id="rId32"/>
    <p:sldId id="289" r:id="rId33"/>
    <p:sldId id="259" r:id="rId34"/>
    <p:sldId id="290" r:id="rId3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229"/>
    <a:srgbClr val="EEEEEF"/>
    <a:srgbClr val="B07B0F"/>
    <a:srgbClr val="9C9C9C"/>
    <a:srgbClr val="F48491"/>
    <a:srgbClr val="8EF1FD"/>
    <a:srgbClr val="D45E66"/>
    <a:srgbClr val="E6E6C8"/>
    <a:srgbClr val="89A5E6"/>
    <a:srgbClr val="759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9A6-4EB3-4B0B-A4DC-2C4D20A81A44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4BBF-9F92-4472-B1E5-EC6E3CC22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DD6DBE-7285-408C-8CC5-82F0B8DB3829}"/>
              </a:ext>
            </a:extLst>
          </p:cNvPr>
          <p:cNvSpPr txBox="1"/>
          <p:nvPr/>
        </p:nvSpPr>
        <p:spPr>
          <a:xfrm>
            <a:off x="1641458" y="1729012"/>
            <a:ext cx="74088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b="1" dirty="0" err="1">
                <a:solidFill>
                  <a:srgbClr val="403229"/>
                </a:solidFill>
                <a:latin typeface="Noto Sans" panose="020B0502040504020204" pitchFamily="34" charset="0"/>
              </a:rPr>
              <a:t>CycleGAN</a:t>
            </a:r>
            <a:endParaRPr lang="ko-KR" altLang="en-US" sz="3400" b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9F39F-6CB3-42EB-823F-4297792E4C1D}"/>
              </a:ext>
            </a:extLst>
          </p:cNvPr>
          <p:cNvSpPr txBox="1"/>
          <p:nvPr/>
        </p:nvSpPr>
        <p:spPr>
          <a:xfrm>
            <a:off x="1631930" y="2293520"/>
            <a:ext cx="74088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B07B0F"/>
                </a:solidFill>
                <a:latin typeface="Noto Sans" panose="020B0502040504020204" pitchFamily="34" charset="0"/>
              </a:rPr>
              <a:t>Generator Discriminator </a:t>
            </a:r>
            <a:endParaRPr lang="ko-KR" altLang="en-US" sz="2500" dirty="0">
              <a:solidFill>
                <a:srgbClr val="B07B0F"/>
              </a:solidFill>
              <a:latin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4F967-93E5-416A-A957-6D2EF789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47" y="3577726"/>
            <a:ext cx="3334519" cy="1008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1320C-1360-454B-B87B-56F2FF8DBE56}"/>
              </a:ext>
            </a:extLst>
          </p:cNvPr>
          <p:cNvSpPr txBox="1"/>
          <p:nvPr/>
        </p:nvSpPr>
        <p:spPr>
          <a:xfrm>
            <a:off x="4115034" y="6259167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2021.11.10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김 민 준</a:t>
            </a:r>
            <a:endParaRPr lang="en-US" altLang="ko-KR" sz="1400" b="1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4224233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 </a:t>
            </a: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– initialize weight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6256D12-BAA7-4E76-9B09-95A6E744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43" y="1644115"/>
            <a:ext cx="7698526" cy="3141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97237-4FC4-4D34-893C-6DBE8303D745}"/>
              </a:ext>
            </a:extLst>
          </p:cNvPr>
          <p:cNvSpPr txBox="1"/>
          <p:nvPr/>
        </p:nvSpPr>
        <p:spPr>
          <a:xfrm>
            <a:off x="1496643" y="4785916"/>
            <a:ext cx="418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의 종류에 따라 다른 가중치 초기화</a:t>
            </a:r>
          </a:p>
        </p:txBody>
      </p:sp>
    </p:spTree>
    <p:extLst>
      <p:ext uri="{BB962C8B-B14F-4D97-AF65-F5344CB8AC3E}">
        <p14:creationId xmlns:p14="http://schemas.microsoft.com/office/powerpoint/2010/main" val="38182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4020652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 </a:t>
            </a: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– Residual Block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61400E-79FF-4E4D-B279-4566F12F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7" y="1644115"/>
            <a:ext cx="6294687" cy="4758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4EF7FE-EB7C-4F92-A5A9-F78C92688392}"/>
              </a:ext>
            </a:extLst>
          </p:cNvPr>
          <p:cNvSpPr txBox="1"/>
          <p:nvPr/>
        </p:nvSpPr>
        <p:spPr>
          <a:xfrm>
            <a:off x="2165449" y="6643396"/>
            <a:ext cx="528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en-US" altLang="ko-KR" dirty="0"/>
              <a:t>Layer</a:t>
            </a:r>
            <a:r>
              <a:rPr lang="ko-KR" altLang="en-US" dirty="0"/>
              <a:t>와 현재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더해서 </a:t>
            </a:r>
            <a:r>
              <a:rPr lang="en-US" altLang="ko-KR" dirty="0"/>
              <a:t>Forward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Gradient vanishing </a:t>
            </a:r>
            <a:r>
              <a:rPr lang="ko-KR" altLang="en-US" dirty="0">
                <a:sym typeface="Wingdings" panose="05000000000000000000" pitchFamily="2" charset="2"/>
              </a:rPr>
              <a:t>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0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616422" cy="504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Gradient vanishing?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5ADA09-2F87-43D7-BB06-E276FC8566DC}"/>
              </a:ext>
            </a:extLst>
          </p:cNvPr>
          <p:cNvGrpSpPr/>
          <p:nvPr/>
        </p:nvGrpSpPr>
        <p:grpSpPr>
          <a:xfrm>
            <a:off x="2057481" y="1190546"/>
            <a:ext cx="6863377" cy="1987128"/>
            <a:chOff x="1767439" y="1700980"/>
            <a:chExt cx="5493268" cy="1611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DB02E47-F069-4787-8488-2ED6427857E4}"/>
                    </a:ext>
                  </a:extLst>
                </p:cNvPr>
                <p:cNvSpPr txBox="1"/>
                <p:nvPr/>
              </p:nvSpPr>
              <p:spPr>
                <a:xfrm>
                  <a:off x="6192881" y="2640313"/>
                  <a:ext cx="696291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DB02E47-F069-4787-8488-2ED642785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881" y="2640313"/>
                  <a:ext cx="696291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6FBE5B-5673-43C4-86BF-657493F7098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520833" y="2794202"/>
              <a:ext cx="67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AF1B978-BCE2-4F03-AF0D-286C30D533AE}"/>
                    </a:ext>
                  </a:extLst>
                </p:cNvPr>
                <p:cNvSpPr txBox="1"/>
                <p:nvPr/>
              </p:nvSpPr>
              <p:spPr>
                <a:xfrm>
                  <a:off x="5657665" y="2327914"/>
                  <a:ext cx="530757" cy="603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AF1B978-BCE2-4F03-AF0D-286C30D53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665" y="2327914"/>
                  <a:ext cx="530757" cy="6036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8846B6-3D20-4618-90AE-41771DCEAC7E}"/>
                </a:ext>
              </a:extLst>
            </p:cNvPr>
            <p:cNvSpPr/>
            <p:nvPr/>
          </p:nvSpPr>
          <p:spPr>
            <a:xfrm>
              <a:off x="3373496" y="2533701"/>
              <a:ext cx="2169756" cy="505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BC9CE9-50C5-4990-9129-D859D491DBF9}"/>
                    </a:ext>
                  </a:extLst>
                </p:cNvPr>
                <p:cNvSpPr txBox="1"/>
                <p:nvPr/>
              </p:nvSpPr>
              <p:spPr>
                <a:xfrm>
                  <a:off x="3415700" y="2606667"/>
                  <a:ext cx="696291" cy="3643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BC9CE9-50C5-4990-9129-D859D491D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700" y="2606667"/>
                  <a:ext cx="696291" cy="364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C9C0FF-B916-4A3F-B31D-2105FD1F5ED0}"/>
                    </a:ext>
                  </a:extLst>
                </p:cNvPr>
                <p:cNvSpPr txBox="1"/>
                <p:nvPr/>
              </p:nvSpPr>
              <p:spPr>
                <a:xfrm>
                  <a:off x="4815624" y="2606667"/>
                  <a:ext cx="696291" cy="3643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C9C0FF-B916-4A3F-B31D-2105FD1F5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24" y="2606667"/>
                  <a:ext cx="696291" cy="364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311BB0B-67BD-4CE8-B517-56201DE5B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0571" y="2794202"/>
              <a:ext cx="67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88FA82F-051B-42F4-8625-3A75D7E46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8056" y="2794202"/>
              <a:ext cx="67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A53B53-4D27-4D01-8BD4-A1B169C1D191}"/>
                    </a:ext>
                  </a:extLst>
                </p:cNvPr>
                <p:cNvSpPr txBox="1"/>
                <p:nvPr/>
              </p:nvSpPr>
              <p:spPr>
                <a:xfrm>
                  <a:off x="2023967" y="2640313"/>
                  <a:ext cx="696291" cy="3643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A53B53-4D27-4D01-8BD4-A1B169C1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67" y="2640313"/>
                  <a:ext cx="696291" cy="364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08B9D6-A927-4A0D-A1D6-0CC185F86B27}"/>
                    </a:ext>
                  </a:extLst>
                </p:cNvPr>
                <p:cNvSpPr txBox="1"/>
                <p:nvPr/>
              </p:nvSpPr>
              <p:spPr>
                <a:xfrm>
                  <a:off x="2789589" y="2263723"/>
                  <a:ext cx="530757" cy="67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08B9D6-A927-4A0D-A1D6-0CC185F86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589" y="2263723"/>
                  <a:ext cx="530757" cy="6731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71A9CC-9F31-46C2-AF46-0FB137089654}"/>
                </a:ext>
              </a:extLst>
            </p:cNvPr>
            <p:cNvSpPr txBox="1"/>
            <p:nvPr/>
          </p:nvSpPr>
          <p:spPr>
            <a:xfrm>
              <a:off x="1767439" y="1700980"/>
              <a:ext cx="2016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Back Propagation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20FF49-A7AB-4471-BD75-CF84BBBEF444}"/>
                </a:ext>
              </a:extLst>
            </p:cNvPr>
            <p:cNvSpPr/>
            <p:nvPr/>
          </p:nvSpPr>
          <p:spPr>
            <a:xfrm>
              <a:off x="1814352" y="1700980"/>
              <a:ext cx="5446355" cy="161138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BC8DB0-D152-45B1-84BF-E3F131C36CE5}"/>
                  </a:ext>
                </a:extLst>
              </p:cNvPr>
              <p:cNvSpPr txBox="1"/>
              <p:nvPr/>
            </p:nvSpPr>
            <p:spPr>
              <a:xfrm>
                <a:off x="5192471" y="1907476"/>
                <a:ext cx="530757" cy="666080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BC8DB0-D152-45B1-84BF-E3F131C36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71" y="1907476"/>
                <a:ext cx="530757" cy="666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AIFFEL FD #20 활성화 함수 (Activation Function)">
            <a:extLst>
              <a:ext uri="{FF2B5EF4-FFF2-40B4-BE49-F238E27FC236}">
                <a16:creationId xmlns:a16="http://schemas.microsoft.com/office/drawing/2014/main" id="{908D56A8-3E7C-4E94-ADC3-07BB15E6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95" y="3308722"/>
            <a:ext cx="6804763" cy="41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9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61400E-79FF-4E4D-B279-4566F12F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37" y="1644115"/>
            <a:ext cx="6294687" cy="47586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1C3446-6079-4915-82BE-04FD5E73A545}"/>
              </a:ext>
            </a:extLst>
          </p:cNvPr>
          <p:cNvSpPr/>
          <p:nvPr/>
        </p:nvSpPr>
        <p:spPr>
          <a:xfrm>
            <a:off x="1960137" y="3406613"/>
            <a:ext cx="6294687" cy="2789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E498D-6656-45F8-86EF-B7680FDD2793}"/>
              </a:ext>
            </a:extLst>
          </p:cNvPr>
          <p:cNvSpPr txBox="1"/>
          <p:nvPr/>
        </p:nvSpPr>
        <p:spPr>
          <a:xfrm>
            <a:off x="1960137" y="6535954"/>
            <a:ext cx="575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가까운 픽셀 값을 복사 후 </a:t>
            </a:r>
            <a:r>
              <a:rPr lang="en-US" altLang="ko-KR" dirty="0"/>
              <a:t>padding</a:t>
            </a:r>
            <a:r>
              <a:rPr lang="ko-KR" altLang="en-US" dirty="0"/>
              <a:t>에 사용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Zero padding</a:t>
            </a:r>
            <a:r>
              <a:rPr lang="ko-KR" altLang="en-US" dirty="0"/>
              <a:t>보다 더욱 자연스러운 이미지 생성</a:t>
            </a:r>
          </a:p>
        </p:txBody>
      </p:sp>
    </p:spTree>
    <p:extLst>
      <p:ext uri="{BB962C8B-B14F-4D97-AF65-F5344CB8AC3E}">
        <p14:creationId xmlns:p14="http://schemas.microsoft.com/office/powerpoint/2010/main" val="292364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61400E-79FF-4E4D-B279-4566F12F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0" y="1644115"/>
            <a:ext cx="6294687" cy="475861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86CA4E-1F3E-4CC9-A861-8E74178096BC}"/>
              </a:ext>
            </a:extLst>
          </p:cNvPr>
          <p:cNvSpPr/>
          <p:nvPr/>
        </p:nvSpPr>
        <p:spPr>
          <a:xfrm>
            <a:off x="7705767" y="2124475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2D72A-9374-4478-BCED-7D36CF02E6FA}"/>
              </a:ext>
            </a:extLst>
          </p:cNvPr>
          <p:cNvSpPr/>
          <p:nvPr/>
        </p:nvSpPr>
        <p:spPr>
          <a:xfrm>
            <a:off x="7705767" y="272935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AE420A-6D50-4207-88F7-4173973C856F}"/>
              </a:ext>
            </a:extLst>
          </p:cNvPr>
          <p:cNvSpPr/>
          <p:nvPr/>
        </p:nvSpPr>
        <p:spPr>
          <a:xfrm>
            <a:off x="7705767" y="333423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33D94E-DCD9-4761-88D5-8EFE6096971A}"/>
              </a:ext>
            </a:extLst>
          </p:cNvPr>
          <p:cNvSpPr/>
          <p:nvPr/>
        </p:nvSpPr>
        <p:spPr>
          <a:xfrm>
            <a:off x="7705767" y="393911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2AF652-DA82-4827-BBDE-C49D3188258B}"/>
              </a:ext>
            </a:extLst>
          </p:cNvPr>
          <p:cNvCxnSpPr>
            <a:cxnSpLocks/>
          </p:cNvCxnSpPr>
          <p:nvPr/>
        </p:nvCxnSpPr>
        <p:spPr>
          <a:xfrm>
            <a:off x="8836090" y="1795382"/>
            <a:ext cx="0" cy="29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FAFC80-B802-48E5-B7C7-69496983341A}"/>
              </a:ext>
            </a:extLst>
          </p:cNvPr>
          <p:cNvSpPr txBox="1"/>
          <p:nvPr/>
        </p:nvSpPr>
        <p:spPr>
          <a:xfrm>
            <a:off x="8710961" y="1452310"/>
            <a:ext cx="250258" cy="24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55D253-A6DC-474F-BA18-C70CB215B3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36091" y="2531842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D4A882-FF60-4D0B-9862-D59ADA501235}"/>
              </a:ext>
            </a:extLst>
          </p:cNvPr>
          <p:cNvCxnSpPr>
            <a:cxnSpLocks/>
          </p:cNvCxnSpPr>
          <p:nvPr/>
        </p:nvCxnSpPr>
        <p:spPr>
          <a:xfrm>
            <a:off x="8836091" y="313672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5658F6-2251-488C-8E63-1E9769801E61}"/>
              </a:ext>
            </a:extLst>
          </p:cNvPr>
          <p:cNvCxnSpPr>
            <a:cxnSpLocks/>
          </p:cNvCxnSpPr>
          <p:nvPr/>
        </p:nvCxnSpPr>
        <p:spPr>
          <a:xfrm>
            <a:off x="8836091" y="374160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C43785-49E2-48BF-93E8-E589E972A911}"/>
              </a:ext>
            </a:extLst>
          </p:cNvPr>
          <p:cNvCxnSpPr>
            <a:cxnSpLocks/>
          </p:cNvCxnSpPr>
          <p:nvPr/>
        </p:nvCxnSpPr>
        <p:spPr>
          <a:xfrm>
            <a:off x="8836091" y="434648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E1917B-0EAB-4F41-A3B3-7E23F38E9711}"/>
              </a:ext>
            </a:extLst>
          </p:cNvPr>
          <p:cNvSpPr/>
          <p:nvPr/>
        </p:nvSpPr>
        <p:spPr>
          <a:xfrm>
            <a:off x="7705767" y="455016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F1C96E-756D-43D5-B875-1ADA9BBBA969}"/>
              </a:ext>
            </a:extLst>
          </p:cNvPr>
          <p:cNvSpPr/>
          <p:nvPr/>
        </p:nvSpPr>
        <p:spPr>
          <a:xfrm>
            <a:off x="7705767" y="5155043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B2AB64-FA33-4625-92A2-60965ACC5B5B}"/>
              </a:ext>
            </a:extLst>
          </p:cNvPr>
          <p:cNvSpPr/>
          <p:nvPr/>
        </p:nvSpPr>
        <p:spPr>
          <a:xfrm>
            <a:off x="7705767" y="5759923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F04DC8-85A6-4343-A88E-28CD23E6186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836091" y="495753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5E3A8A-F6E1-49E1-8078-6A04144FD53D}"/>
              </a:ext>
            </a:extLst>
          </p:cNvPr>
          <p:cNvCxnSpPr>
            <a:cxnSpLocks/>
          </p:cNvCxnSpPr>
          <p:nvPr/>
        </p:nvCxnSpPr>
        <p:spPr>
          <a:xfrm>
            <a:off x="8836091" y="5562410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DEB3C0-3A03-4BE6-85A1-380FC70F268C}"/>
              </a:ext>
            </a:extLst>
          </p:cNvPr>
          <p:cNvCxnSpPr>
            <a:cxnSpLocks/>
          </p:cNvCxnSpPr>
          <p:nvPr/>
        </p:nvCxnSpPr>
        <p:spPr>
          <a:xfrm>
            <a:off x="8845422" y="6167290"/>
            <a:ext cx="0" cy="434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36BAE9-24DE-4E0C-B4CA-EFAA2DEAE245}"/>
              </a:ext>
            </a:extLst>
          </p:cNvPr>
          <p:cNvSpPr/>
          <p:nvPr/>
        </p:nvSpPr>
        <p:spPr>
          <a:xfrm>
            <a:off x="7557797" y="2086152"/>
            <a:ext cx="2556587" cy="4225246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61F83-4631-4291-9C01-A98A4D20723E}"/>
              </a:ext>
            </a:extLst>
          </p:cNvPr>
          <p:cNvSpPr txBox="1"/>
          <p:nvPr/>
        </p:nvSpPr>
        <p:spPr>
          <a:xfrm>
            <a:off x="8089578" y="1168146"/>
            <a:ext cx="1525546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Residual Block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8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61400E-79FF-4E4D-B279-4566F12F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0" y="1644115"/>
            <a:ext cx="6294687" cy="47586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1C3446-6079-4915-82BE-04FD5E73A545}"/>
              </a:ext>
            </a:extLst>
          </p:cNvPr>
          <p:cNvSpPr/>
          <p:nvPr/>
        </p:nvSpPr>
        <p:spPr>
          <a:xfrm>
            <a:off x="485899" y="3918857"/>
            <a:ext cx="6294687" cy="2799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E498D-6656-45F8-86EF-B7680FDD2793}"/>
              </a:ext>
            </a:extLst>
          </p:cNvPr>
          <p:cNvSpPr txBox="1"/>
          <p:nvPr/>
        </p:nvSpPr>
        <p:spPr>
          <a:xfrm>
            <a:off x="485900" y="6535954"/>
            <a:ext cx="5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이미지에 특화된 정규화 방법으로 개별 이미지를 정규화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86CA4E-1F3E-4CC9-A861-8E74178096BC}"/>
              </a:ext>
            </a:extLst>
          </p:cNvPr>
          <p:cNvSpPr/>
          <p:nvPr/>
        </p:nvSpPr>
        <p:spPr>
          <a:xfrm>
            <a:off x="7705767" y="2124475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92D72A-9374-4478-BCED-7D36CF02E6FA}"/>
              </a:ext>
            </a:extLst>
          </p:cNvPr>
          <p:cNvSpPr/>
          <p:nvPr/>
        </p:nvSpPr>
        <p:spPr>
          <a:xfrm>
            <a:off x="7705767" y="272935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AE420A-6D50-4207-88F7-4173973C856F}"/>
              </a:ext>
            </a:extLst>
          </p:cNvPr>
          <p:cNvSpPr/>
          <p:nvPr/>
        </p:nvSpPr>
        <p:spPr>
          <a:xfrm>
            <a:off x="7705767" y="333423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33D94E-DCD9-4761-88D5-8EFE6096971A}"/>
              </a:ext>
            </a:extLst>
          </p:cNvPr>
          <p:cNvSpPr/>
          <p:nvPr/>
        </p:nvSpPr>
        <p:spPr>
          <a:xfrm>
            <a:off x="7705767" y="393911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2AF652-DA82-4827-BBDE-C49D3188258B}"/>
              </a:ext>
            </a:extLst>
          </p:cNvPr>
          <p:cNvCxnSpPr>
            <a:cxnSpLocks/>
          </p:cNvCxnSpPr>
          <p:nvPr/>
        </p:nvCxnSpPr>
        <p:spPr>
          <a:xfrm>
            <a:off x="8836090" y="1795382"/>
            <a:ext cx="0" cy="29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FAFC80-B802-48E5-B7C7-69496983341A}"/>
              </a:ext>
            </a:extLst>
          </p:cNvPr>
          <p:cNvSpPr txBox="1"/>
          <p:nvPr/>
        </p:nvSpPr>
        <p:spPr>
          <a:xfrm>
            <a:off x="8710961" y="1452310"/>
            <a:ext cx="250258" cy="24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55D253-A6DC-474F-BA18-C70CB215B3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836091" y="2531842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D4A882-FF60-4D0B-9862-D59ADA501235}"/>
              </a:ext>
            </a:extLst>
          </p:cNvPr>
          <p:cNvCxnSpPr>
            <a:cxnSpLocks/>
          </p:cNvCxnSpPr>
          <p:nvPr/>
        </p:nvCxnSpPr>
        <p:spPr>
          <a:xfrm>
            <a:off x="8836091" y="313672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5658F6-2251-488C-8E63-1E9769801E61}"/>
              </a:ext>
            </a:extLst>
          </p:cNvPr>
          <p:cNvCxnSpPr>
            <a:cxnSpLocks/>
          </p:cNvCxnSpPr>
          <p:nvPr/>
        </p:nvCxnSpPr>
        <p:spPr>
          <a:xfrm>
            <a:off x="8836091" y="374160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EC43785-49E2-48BF-93E8-E589E972A911}"/>
              </a:ext>
            </a:extLst>
          </p:cNvPr>
          <p:cNvCxnSpPr>
            <a:cxnSpLocks/>
          </p:cNvCxnSpPr>
          <p:nvPr/>
        </p:nvCxnSpPr>
        <p:spPr>
          <a:xfrm>
            <a:off x="8836091" y="434648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A256E-420F-40DF-9C31-687395DAB80F}"/>
              </a:ext>
            </a:extLst>
          </p:cNvPr>
          <p:cNvSpPr/>
          <p:nvPr/>
        </p:nvSpPr>
        <p:spPr>
          <a:xfrm>
            <a:off x="7557797" y="2086152"/>
            <a:ext cx="2556587" cy="4225246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E1917B-0EAB-4F41-A3B3-7E23F38E9711}"/>
              </a:ext>
            </a:extLst>
          </p:cNvPr>
          <p:cNvSpPr/>
          <p:nvPr/>
        </p:nvSpPr>
        <p:spPr>
          <a:xfrm>
            <a:off x="7705767" y="4550164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F1C96E-756D-43D5-B875-1ADA9BBBA969}"/>
              </a:ext>
            </a:extLst>
          </p:cNvPr>
          <p:cNvSpPr/>
          <p:nvPr/>
        </p:nvSpPr>
        <p:spPr>
          <a:xfrm>
            <a:off x="7705767" y="5155043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B2AB64-FA33-4625-92A2-60965ACC5B5B}"/>
              </a:ext>
            </a:extLst>
          </p:cNvPr>
          <p:cNvSpPr/>
          <p:nvPr/>
        </p:nvSpPr>
        <p:spPr>
          <a:xfrm>
            <a:off x="7705767" y="5759923"/>
            <a:ext cx="2260648" cy="4073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F04DC8-85A6-4343-A88E-28CD23E6186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836091" y="4957531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5E3A8A-F6E1-49E1-8078-6A04144FD53D}"/>
              </a:ext>
            </a:extLst>
          </p:cNvPr>
          <p:cNvCxnSpPr>
            <a:cxnSpLocks/>
          </p:cNvCxnSpPr>
          <p:nvPr/>
        </p:nvCxnSpPr>
        <p:spPr>
          <a:xfrm>
            <a:off x="8836091" y="5562410"/>
            <a:ext cx="0" cy="1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DEB3C0-3A03-4BE6-85A1-380FC70F268C}"/>
              </a:ext>
            </a:extLst>
          </p:cNvPr>
          <p:cNvCxnSpPr>
            <a:cxnSpLocks/>
          </p:cNvCxnSpPr>
          <p:nvPr/>
        </p:nvCxnSpPr>
        <p:spPr>
          <a:xfrm>
            <a:off x="8845422" y="6167290"/>
            <a:ext cx="0" cy="434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2EF3A4-9376-46FA-9EA4-31DE3EE0D2C7}"/>
              </a:ext>
            </a:extLst>
          </p:cNvPr>
          <p:cNvSpPr txBox="1"/>
          <p:nvPr/>
        </p:nvSpPr>
        <p:spPr>
          <a:xfrm>
            <a:off x="8089578" y="1168146"/>
            <a:ext cx="1525546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Residual Block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0336968-08AF-46D8-A8F4-791EE318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9" y="1514310"/>
            <a:ext cx="6048798" cy="59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ADC252-B9B7-4AB1-9F4C-617C997E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0" y="1634295"/>
            <a:ext cx="6538793" cy="4291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7EA5C-AA7B-48DF-90F7-9C0755114565}"/>
              </a:ext>
            </a:extLst>
          </p:cNvPr>
          <p:cNvSpPr txBox="1"/>
          <p:nvPr/>
        </p:nvSpPr>
        <p:spPr>
          <a:xfrm>
            <a:off x="438540" y="5925378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</a:t>
            </a:r>
            <a:r>
              <a:rPr lang="en-US" altLang="ko-KR" dirty="0"/>
              <a:t>convolution block </a:t>
            </a:r>
            <a:r>
              <a:rPr lang="ko-KR" altLang="en-US" dirty="0"/>
              <a:t>선언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FB915-14E5-43E7-9ED4-0D459BB3E097}"/>
              </a:ext>
            </a:extLst>
          </p:cNvPr>
          <p:cNvSpPr/>
          <p:nvPr/>
        </p:nvSpPr>
        <p:spPr>
          <a:xfrm>
            <a:off x="7417837" y="2472612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3E89D31-A45D-467F-B1CC-9782230C5950}"/>
              </a:ext>
            </a:extLst>
          </p:cNvPr>
          <p:cNvSpPr/>
          <p:nvPr/>
        </p:nvSpPr>
        <p:spPr>
          <a:xfrm>
            <a:off x="7417837" y="3387012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183DAF-7DA9-4175-8C43-53A53EAFBEEA}"/>
              </a:ext>
            </a:extLst>
          </p:cNvPr>
          <p:cNvSpPr/>
          <p:nvPr/>
        </p:nvSpPr>
        <p:spPr>
          <a:xfrm>
            <a:off x="7417837" y="4301412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A452AA-E717-4426-8139-52C44EEEEAA2}"/>
              </a:ext>
            </a:extLst>
          </p:cNvPr>
          <p:cNvSpPr/>
          <p:nvPr/>
        </p:nvSpPr>
        <p:spPr>
          <a:xfrm>
            <a:off x="7417837" y="5215812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1F019C-AAC6-468E-8DED-1F1C7F32A80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700796" y="1875453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F7C79B-130D-4A08-ABB5-8D15ABB33796}"/>
              </a:ext>
            </a:extLst>
          </p:cNvPr>
          <p:cNvSpPr txBox="1"/>
          <p:nvPr/>
        </p:nvSpPr>
        <p:spPr>
          <a:xfrm>
            <a:off x="8360799" y="151088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14CAE4-7A83-42B1-8604-B2BAF797314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00796" y="3088431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19A97E-FC51-4D7D-8C61-D52C993C1894}"/>
              </a:ext>
            </a:extLst>
          </p:cNvPr>
          <p:cNvCxnSpPr>
            <a:cxnSpLocks/>
          </p:cNvCxnSpPr>
          <p:nvPr/>
        </p:nvCxnSpPr>
        <p:spPr>
          <a:xfrm>
            <a:off x="8700796" y="4002831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C355D9-B0CF-405C-AC28-69132EB7E463}"/>
              </a:ext>
            </a:extLst>
          </p:cNvPr>
          <p:cNvCxnSpPr>
            <a:cxnSpLocks/>
          </p:cNvCxnSpPr>
          <p:nvPr/>
        </p:nvCxnSpPr>
        <p:spPr>
          <a:xfrm>
            <a:off x="8700796" y="4917231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E0E6F0-8CA9-451D-B744-1CB61FF0B3A3}"/>
              </a:ext>
            </a:extLst>
          </p:cNvPr>
          <p:cNvCxnSpPr>
            <a:cxnSpLocks/>
          </p:cNvCxnSpPr>
          <p:nvPr/>
        </p:nvCxnSpPr>
        <p:spPr>
          <a:xfrm>
            <a:off x="8700796" y="5831631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4FA7AC-C5F5-439A-B42A-A55D1F324E08}"/>
              </a:ext>
            </a:extLst>
          </p:cNvPr>
          <p:cNvSpPr/>
          <p:nvPr/>
        </p:nvSpPr>
        <p:spPr>
          <a:xfrm>
            <a:off x="438541" y="4066201"/>
            <a:ext cx="6538792" cy="143886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4343F5-F3AE-40BB-9B04-AF4319D8B5D8}"/>
              </a:ext>
            </a:extLst>
          </p:cNvPr>
          <p:cNvSpPr/>
          <p:nvPr/>
        </p:nvSpPr>
        <p:spPr>
          <a:xfrm>
            <a:off x="7249886" y="2414680"/>
            <a:ext cx="2901820" cy="35106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A775B7-4E96-4FE6-AEE6-B0B0D7D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71" y="1644115"/>
            <a:ext cx="8469877" cy="3891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BE5078-F0DB-4431-A7CF-36F112A097CB}"/>
                  </a:ext>
                </a:extLst>
              </p:cNvPr>
              <p:cNvSpPr txBox="1"/>
              <p:nvPr/>
            </p:nvSpPr>
            <p:spPr>
              <a:xfrm>
                <a:off x="1325571" y="5535680"/>
                <a:ext cx="4524380" cy="1167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Down sampling 2</a:t>
                </a:r>
                <a:r>
                  <a:rPr lang="ko-KR" altLang="en-US" dirty="0"/>
                  <a:t>회</a:t>
                </a:r>
                <a:r>
                  <a:rPr lang="en-US" altLang="ko-KR" dirty="0"/>
                  <a:t>, stride = 2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크기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b="0" i="0" dirty="0" err="1">
                    <a:solidFill>
                      <a:srgbClr val="494E52"/>
                    </a:solidFill>
                    <a:effectLst/>
                    <a:latin typeface="-apple-system"/>
                  </a:rPr>
                  <a:t>Downsampling</a:t>
                </a:r>
                <a:r>
                  <a:rPr lang="ko-KR" altLang="en-US" b="0" i="0" dirty="0">
                    <a:solidFill>
                      <a:srgbClr val="494E52"/>
                    </a:solidFill>
                    <a:effectLst/>
                    <a:latin typeface="-apple-system"/>
                  </a:rPr>
                  <a:t>은 </a:t>
                </a:r>
                <a:r>
                  <a:rPr lang="en-US" altLang="ko-KR" b="0" i="0" dirty="0">
                    <a:solidFill>
                      <a:srgbClr val="494E52"/>
                    </a:solidFill>
                    <a:effectLst/>
                    <a:latin typeface="-apple-system"/>
                  </a:rPr>
                  <a:t>input image</a:t>
                </a:r>
                <a:r>
                  <a:rPr lang="ko-KR" altLang="en-US" b="0" i="0" dirty="0">
                    <a:solidFill>
                      <a:srgbClr val="494E52"/>
                    </a:solidFill>
                    <a:effectLst/>
                    <a:latin typeface="-apple-system"/>
                  </a:rPr>
                  <a:t>의 특징을 추출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BE5078-F0DB-4431-A7CF-36F112A09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71" y="5535680"/>
                <a:ext cx="4524380" cy="1167884"/>
              </a:xfrm>
              <a:prstGeom prst="rect">
                <a:avLst/>
              </a:prstGeom>
              <a:blipFill>
                <a:blip r:embed="rId3"/>
                <a:stretch>
                  <a:fillRect l="-1077"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238162C-FA89-4BB9-9497-9E544093677C}"/>
              </a:ext>
            </a:extLst>
          </p:cNvPr>
          <p:cNvSpPr/>
          <p:nvPr/>
        </p:nvSpPr>
        <p:spPr>
          <a:xfrm>
            <a:off x="1325571" y="3170021"/>
            <a:ext cx="8469877" cy="2124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5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A775B7-4E96-4FE6-AEE6-B0B0D7D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5" y="2245914"/>
            <a:ext cx="7255885" cy="333378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F0477D-0100-438A-AD73-F09C3C9FFE8C}"/>
              </a:ext>
            </a:extLst>
          </p:cNvPr>
          <p:cNvSpPr/>
          <p:nvPr/>
        </p:nvSpPr>
        <p:spPr>
          <a:xfrm>
            <a:off x="7772399" y="1819471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B91CDE-29A1-429C-8471-4C2989C96259}"/>
              </a:ext>
            </a:extLst>
          </p:cNvPr>
          <p:cNvSpPr/>
          <p:nvPr/>
        </p:nvSpPr>
        <p:spPr>
          <a:xfrm>
            <a:off x="7772399" y="2733871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728691-56BA-4865-9B98-00E22A78E388}"/>
              </a:ext>
            </a:extLst>
          </p:cNvPr>
          <p:cNvSpPr/>
          <p:nvPr/>
        </p:nvSpPr>
        <p:spPr>
          <a:xfrm>
            <a:off x="7772399" y="3648271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F845A0-906E-4E65-B440-CC8DD1840B41}"/>
              </a:ext>
            </a:extLst>
          </p:cNvPr>
          <p:cNvCxnSpPr>
            <a:cxnSpLocks/>
          </p:cNvCxnSpPr>
          <p:nvPr/>
        </p:nvCxnSpPr>
        <p:spPr>
          <a:xfrm>
            <a:off x="9055358" y="1390261"/>
            <a:ext cx="0" cy="279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97169-604D-438B-A96E-F6F077C61EBE}"/>
              </a:ext>
            </a:extLst>
          </p:cNvPr>
          <p:cNvSpPr txBox="1"/>
          <p:nvPr/>
        </p:nvSpPr>
        <p:spPr>
          <a:xfrm>
            <a:off x="8913332" y="10375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7FD5DA-18FC-42BF-8713-0E2300E44849}"/>
              </a:ext>
            </a:extLst>
          </p:cNvPr>
          <p:cNvCxnSpPr>
            <a:cxnSpLocks/>
          </p:cNvCxnSpPr>
          <p:nvPr/>
        </p:nvCxnSpPr>
        <p:spPr>
          <a:xfrm>
            <a:off x="9055358" y="2435290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B4DFD9-9FBC-4D38-9849-CAAE3836D2C7}"/>
              </a:ext>
            </a:extLst>
          </p:cNvPr>
          <p:cNvCxnSpPr>
            <a:cxnSpLocks/>
          </p:cNvCxnSpPr>
          <p:nvPr/>
        </p:nvCxnSpPr>
        <p:spPr>
          <a:xfrm>
            <a:off x="9055358" y="3349690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4FC479-9BFB-468B-8005-556245DE4F1A}"/>
              </a:ext>
            </a:extLst>
          </p:cNvPr>
          <p:cNvCxnSpPr>
            <a:cxnSpLocks/>
          </p:cNvCxnSpPr>
          <p:nvPr/>
        </p:nvCxnSpPr>
        <p:spPr>
          <a:xfrm>
            <a:off x="9055358" y="4264090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71C0A0-0417-4F03-A2E9-1A42078F2E64}"/>
              </a:ext>
            </a:extLst>
          </p:cNvPr>
          <p:cNvSpPr/>
          <p:nvPr/>
        </p:nvSpPr>
        <p:spPr>
          <a:xfrm>
            <a:off x="7604448" y="1688843"/>
            <a:ext cx="2901820" cy="2668979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E594A0-4113-4F9C-AA49-D22F3D43DC4C}"/>
              </a:ext>
            </a:extLst>
          </p:cNvPr>
          <p:cNvSpPr/>
          <p:nvPr/>
        </p:nvSpPr>
        <p:spPr>
          <a:xfrm>
            <a:off x="7772399" y="4693299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5210D7-64A7-4F0F-BDAF-E8AB0E99950D}"/>
              </a:ext>
            </a:extLst>
          </p:cNvPr>
          <p:cNvSpPr/>
          <p:nvPr/>
        </p:nvSpPr>
        <p:spPr>
          <a:xfrm>
            <a:off x="7772399" y="5607699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C46366C-1C14-4E49-9BC5-C407122E23D5}"/>
              </a:ext>
            </a:extLst>
          </p:cNvPr>
          <p:cNvSpPr/>
          <p:nvPr/>
        </p:nvSpPr>
        <p:spPr>
          <a:xfrm>
            <a:off x="7772399" y="6522099"/>
            <a:ext cx="2565918" cy="615819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02DE52-C19D-4A72-A865-2537021F187E}"/>
              </a:ext>
            </a:extLst>
          </p:cNvPr>
          <p:cNvCxnSpPr>
            <a:cxnSpLocks/>
          </p:cNvCxnSpPr>
          <p:nvPr/>
        </p:nvCxnSpPr>
        <p:spPr>
          <a:xfrm>
            <a:off x="9055358" y="5309118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FB8271-F2CC-4E61-B927-634AE4DED9C5}"/>
              </a:ext>
            </a:extLst>
          </p:cNvPr>
          <p:cNvCxnSpPr>
            <a:cxnSpLocks/>
          </p:cNvCxnSpPr>
          <p:nvPr/>
        </p:nvCxnSpPr>
        <p:spPr>
          <a:xfrm>
            <a:off x="9055358" y="6223518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6FD790-2F8B-43D8-8578-279FA6AA0995}"/>
              </a:ext>
            </a:extLst>
          </p:cNvPr>
          <p:cNvCxnSpPr>
            <a:cxnSpLocks/>
          </p:cNvCxnSpPr>
          <p:nvPr/>
        </p:nvCxnSpPr>
        <p:spPr>
          <a:xfrm>
            <a:off x="9055358" y="7137918"/>
            <a:ext cx="0" cy="298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A34BAA-A5A4-411F-A318-26B5C722759F}"/>
              </a:ext>
            </a:extLst>
          </p:cNvPr>
          <p:cNvSpPr/>
          <p:nvPr/>
        </p:nvSpPr>
        <p:spPr>
          <a:xfrm>
            <a:off x="7604448" y="4562671"/>
            <a:ext cx="2901820" cy="2668979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93D85A-8EFA-405D-86EF-AB2C87CC3606}"/>
              </a:ext>
            </a:extLst>
          </p:cNvPr>
          <p:cNvSpPr/>
          <p:nvPr/>
        </p:nvSpPr>
        <p:spPr>
          <a:xfrm>
            <a:off x="93614" y="2626979"/>
            <a:ext cx="7255885" cy="1935692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9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069A13-3593-464E-9314-45CD35862C17}"/>
              </a:ext>
            </a:extLst>
          </p:cNvPr>
          <p:cNvSpPr txBox="1"/>
          <p:nvPr/>
        </p:nvSpPr>
        <p:spPr>
          <a:xfrm>
            <a:off x="2421350" y="1453703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403229"/>
                </a:solidFill>
                <a:latin typeface="Noto Sans" panose="020B0502040504020204" pitchFamily="34" charset="0"/>
              </a:rPr>
              <a:t>CONTENTS</a:t>
            </a:r>
            <a:endParaRPr lang="ko-KR" altLang="en-US" b="1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7EDB1-F878-4798-B353-FA8D5B7E9225}"/>
              </a:ext>
            </a:extLst>
          </p:cNvPr>
          <p:cNvSpPr txBox="1"/>
          <p:nvPr/>
        </p:nvSpPr>
        <p:spPr>
          <a:xfrm>
            <a:off x="2410748" y="2564617"/>
            <a:ext cx="134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CHAPTER 1</a:t>
            </a:r>
            <a:endParaRPr lang="ko-KR" altLang="en-US" sz="15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AAC3F-D6A3-4D4B-B1C7-F5D43BD0FB4A}"/>
              </a:ext>
            </a:extLst>
          </p:cNvPr>
          <p:cNvSpPr txBox="1"/>
          <p:nvPr/>
        </p:nvSpPr>
        <p:spPr>
          <a:xfrm>
            <a:off x="2550576" y="2904939"/>
            <a:ext cx="181779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Noto Sans" panose="020B0502040504020204" pitchFamily="34" charset="0"/>
              </a:rPr>
              <a:t>전처리</a:t>
            </a:r>
            <a:endParaRPr lang="en-US" altLang="ko-KR" sz="1600" dirty="0">
              <a:latin typeface="Noto Sans" panose="020B0502040504020204" pitchFamily="34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138998A-910E-4E14-99F7-FBA6675207AE}"/>
              </a:ext>
            </a:extLst>
          </p:cNvPr>
          <p:cNvCxnSpPr>
            <a:cxnSpLocks/>
          </p:cNvCxnSpPr>
          <p:nvPr/>
        </p:nvCxnSpPr>
        <p:spPr>
          <a:xfrm>
            <a:off x="2649457" y="2007646"/>
            <a:ext cx="8040305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247D2C-A7C0-4065-91E6-7FF28844F137}"/>
              </a:ext>
            </a:extLst>
          </p:cNvPr>
          <p:cNvCxnSpPr>
            <a:cxnSpLocks/>
          </p:cNvCxnSpPr>
          <p:nvPr/>
        </p:nvCxnSpPr>
        <p:spPr>
          <a:xfrm>
            <a:off x="2622025" y="2528178"/>
            <a:ext cx="934991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BF6065-E39C-45BA-9437-32C35FE6CED9}"/>
              </a:ext>
            </a:extLst>
          </p:cNvPr>
          <p:cNvSpPr txBox="1"/>
          <p:nvPr/>
        </p:nvSpPr>
        <p:spPr>
          <a:xfrm>
            <a:off x="6467636" y="2555983"/>
            <a:ext cx="134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1" dirty="0">
                <a:solidFill>
                  <a:srgbClr val="403229"/>
                </a:solidFill>
                <a:latin typeface="Noto Sans" panose="020B0502040504020204" pitchFamily="34" charset="0"/>
              </a:rPr>
              <a:t>CHAPTER 2</a:t>
            </a:r>
            <a:endParaRPr lang="ko-KR" altLang="en-US" sz="1500" b="1" i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344442-85B9-434C-8329-7C10B9AABF42}"/>
              </a:ext>
            </a:extLst>
          </p:cNvPr>
          <p:cNvCxnSpPr>
            <a:cxnSpLocks/>
          </p:cNvCxnSpPr>
          <p:nvPr/>
        </p:nvCxnSpPr>
        <p:spPr>
          <a:xfrm>
            <a:off x="6678913" y="2528178"/>
            <a:ext cx="934991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D2A153-2EF2-42D2-8CBD-419B9BCE151F}"/>
              </a:ext>
            </a:extLst>
          </p:cNvPr>
          <p:cNvSpPr txBox="1"/>
          <p:nvPr/>
        </p:nvSpPr>
        <p:spPr>
          <a:xfrm>
            <a:off x="2410748" y="4776960"/>
            <a:ext cx="1346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1">
                <a:solidFill>
                  <a:srgbClr val="403229"/>
                </a:solidFill>
                <a:latin typeface="Noto Sans" panose="020B0502040504020204" pitchFamily="34" charset="0"/>
              </a:rPr>
              <a:t>CHAPTER 3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4DA20D0-CE6F-4FE7-A3BD-F2185C941BAD}"/>
              </a:ext>
            </a:extLst>
          </p:cNvPr>
          <p:cNvCxnSpPr>
            <a:cxnSpLocks/>
          </p:cNvCxnSpPr>
          <p:nvPr/>
        </p:nvCxnSpPr>
        <p:spPr>
          <a:xfrm>
            <a:off x="2622025" y="4740521"/>
            <a:ext cx="934991" cy="0"/>
          </a:xfrm>
          <a:prstGeom prst="line">
            <a:avLst/>
          </a:prstGeom>
          <a:ln w="28575">
            <a:solidFill>
              <a:srgbClr val="B07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F7BD39F-2348-4E15-9418-396F1D21D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3" y="996502"/>
            <a:ext cx="914402" cy="9144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C710-42A4-4385-844B-B9E2742CC2D3}"/>
              </a:ext>
            </a:extLst>
          </p:cNvPr>
          <p:cNvSpPr txBox="1"/>
          <p:nvPr/>
        </p:nvSpPr>
        <p:spPr>
          <a:xfrm>
            <a:off x="6449099" y="2919589"/>
            <a:ext cx="1817795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Noto Sans" panose="020B0502040504020204" pitchFamily="34" charset="0"/>
              </a:rPr>
              <a:t>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EE053-49D2-48CD-BFAA-FF8CEB04FA5E}"/>
              </a:ext>
            </a:extLst>
          </p:cNvPr>
          <p:cNvSpPr txBox="1"/>
          <p:nvPr/>
        </p:nvSpPr>
        <p:spPr>
          <a:xfrm>
            <a:off x="2410748" y="5136563"/>
            <a:ext cx="1817795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Noto Sans" panose="020B0502040504020204" pitchFamily="34" charset="0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365101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A775B7-4E96-4FE6-AEE6-B0B0D7D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5" y="2245914"/>
            <a:ext cx="7255885" cy="333378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93D85A-8EFA-405D-86EF-AB2C87CC3606}"/>
              </a:ext>
            </a:extLst>
          </p:cNvPr>
          <p:cNvSpPr/>
          <p:nvPr/>
        </p:nvSpPr>
        <p:spPr>
          <a:xfrm>
            <a:off x="93614" y="4760098"/>
            <a:ext cx="7255885" cy="69831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B0AF97-1101-4A9A-8D0A-84585510F172}"/>
              </a:ext>
            </a:extLst>
          </p:cNvPr>
          <p:cNvGrpSpPr/>
          <p:nvPr/>
        </p:nvGrpSpPr>
        <p:grpSpPr>
          <a:xfrm>
            <a:off x="7865709" y="1498558"/>
            <a:ext cx="2556587" cy="2637661"/>
            <a:chOff x="7847046" y="972280"/>
            <a:chExt cx="2556587" cy="480678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2D1644E-3FDE-4EFE-A9E3-F51E70875361}"/>
                </a:ext>
              </a:extLst>
            </p:cNvPr>
            <p:cNvSpPr/>
            <p:nvPr/>
          </p:nvSpPr>
          <p:spPr>
            <a:xfrm>
              <a:off x="7995016" y="1301373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ReflectionPad2d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ABC581E-E4A7-4635-87D9-E58B65FA70CB}"/>
                </a:ext>
              </a:extLst>
            </p:cNvPr>
            <p:cNvSpPr/>
            <p:nvPr/>
          </p:nvSpPr>
          <p:spPr>
            <a:xfrm>
              <a:off x="7995016" y="190625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DC6D444-3554-46E2-8CA4-634C92AB63E5}"/>
                </a:ext>
              </a:extLst>
            </p:cNvPr>
            <p:cNvSpPr/>
            <p:nvPr/>
          </p:nvSpPr>
          <p:spPr>
            <a:xfrm>
              <a:off x="7995016" y="251113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06CF2E-DEBA-4E88-BD92-94AF48D275EC}"/>
                </a:ext>
              </a:extLst>
            </p:cNvPr>
            <p:cNvSpPr/>
            <p:nvPr/>
          </p:nvSpPr>
          <p:spPr>
            <a:xfrm>
              <a:off x="7995016" y="311601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41C2267-7374-4270-B221-CF6BB58999C6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39" y="972280"/>
              <a:ext cx="0" cy="2910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C8BBC6C-3AED-4039-8C52-AF6832708377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9125340" y="1708740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E125E1D-81D9-4D5E-B182-B7E3F790D866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231361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C020623-BF7B-4F07-88F0-19E4F686E35F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291849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3D5C12D-3CB2-48E7-9446-3D259DD19F6D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352337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5C6BDD-CEB5-4DAA-98D1-1492E14DDAB2}"/>
                </a:ext>
              </a:extLst>
            </p:cNvPr>
            <p:cNvSpPr/>
            <p:nvPr/>
          </p:nvSpPr>
          <p:spPr>
            <a:xfrm>
              <a:off x="7847046" y="1263050"/>
              <a:ext cx="2556587" cy="4225246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4965047-A527-4E53-8AC8-569856031F72}"/>
                </a:ext>
              </a:extLst>
            </p:cNvPr>
            <p:cNvSpPr/>
            <p:nvPr/>
          </p:nvSpPr>
          <p:spPr>
            <a:xfrm>
              <a:off x="7995016" y="372706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ReflectionPad2d</a:t>
              </a:r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1576A1F-BFD2-4D06-B448-AEAB7753B964}"/>
                </a:ext>
              </a:extLst>
            </p:cNvPr>
            <p:cNvSpPr/>
            <p:nvPr/>
          </p:nvSpPr>
          <p:spPr>
            <a:xfrm>
              <a:off x="7995016" y="4331941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7CDE18D-3F68-4A42-91BB-1DBCFE902E2D}"/>
                </a:ext>
              </a:extLst>
            </p:cNvPr>
            <p:cNvSpPr/>
            <p:nvPr/>
          </p:nvSpPr>
          <p:spPr>
            <a:xfrm>
              <a:off x="7995016" y="4936821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D63307C-65C4-4623-B4A6-B6A6ED7DE7E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9125340" y="413442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9902300-2C7E-4FEA-B6D6-BB967B563F4A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4739308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84E2C64-A89E-46E8-972F-F14C6BC2A8C5}"/>
                </a:ext>
              </a:extLst>
            </p:cNvPr>
            <p:cNvCxnSpPr>
              <a:cxnSpLocks/>
            </p:cNvCxnSpPr>
            <p:nvPr/>
          </p:nvCxnSpPr>
          <p:spPr>
            <a:xfrm>
              <a:off x="9134671" y="5344188"/>
              <a:ext cx="0" cy="434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9C9B3B-4736-4011-AFDA-7A27E66D5E08}"/>
              </a:ext>
            </a:extLst>
          </p:cNvPr>
          <p:cNvGrpSpPr/>
          <p:nvPr/>
        </p:nvGrpSpPr>
        <p:grpSpPr>
          <a:xfrm>
            <a:off x="7876363" y="4504954"/>
            <a:ext cx="2556587" cy="2637661"/>
            <a:chOff x="7847046" y="972280"/>
            <a:chExt cx="2556587" cy="480678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CDBF7FB-FC20-451B-A9D7-1885B4E28543}"/>
                </a:ext>
              </a:extLst>
            </p:cNvPr>
            <p:cNvSpPr/>
            <p:nvPr/>
          </p:nvSpPr>
          <p:spPr>
            <a:xfrm>
              <a:off x="7995016" y="1301373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ReflectionPad2d</a:t>
              </a:r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F74363F-FF07-47A9-9EE1-0F64DAFF7BA0}"/>
                </a:ext>
              </a:extLst>
            </p:cNvPr>
            <p:cNvSpPr/>
            <p:nvPr/>
          </p:nvSpPr>
          <p:spPr>
            <a:xfrm>
              <a:off x="7995016" y="190625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758B2BB-D8A4-4E4C-A013-B3FC4E1A8ED6}"/>
                </a:ext>
              </a:extLst>
            </p:cNvPr>
            <p:cNvSpPr/>
            <p:nvPr/>
          </p:nvSpPr>
          <p:spPr>
            <a:xfrm>
              <a:off x="7995016" y="251113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0048C29-DA5B-481B-8C24-F7BE2E0128AE}"/>
                </a:ext>
              </a:extLst>
            </p:cNvPr>
            <p:cNvSpPr/>
            <p:nvPr/>
          </p:nvSpPr>
          <p:spPr>
            <a:xfrm>
              <a:off x="7995016" y="311601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A545078-84E8-4DCA-8CC2-057450A35EFA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39" y="972280"/>
              <a:ext cx="0" cy="2910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85EC6C7-8145-4A3C-8ACE-1A30758C40B8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9125340" y="1708740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E6C2BD3-4DE4-413E-8E03-5C950C637861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231361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C8D245B-815A-48C4-9DD2-B61C509B6DA7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291849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BE677E7-40CC-472A-8637-01C5F53B130C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352337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5254531-6908-470C-9BC9-C9A9F857F567}"/>
                </a:ext>
              </a:extLst>
            </p:cNvPr>
            <p:cNvSpPr/>
            <p:nvPr/>
          </p:nvSpPr>
          <p:spPr>
            <a:xfrm>
              <a:off x="7847046" y="1263050"/>
              <a:ext cx="2556587" cy="4225246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901490E-F431-43CF-9BA8-262CE94B4317}"/>
                </a:ext>
              </a:extLst>
            </p:cNvPr>
            <p:cNvSpPr/>
            <p:nvPr/>
          </p:nvSpPr>
          <p:spPr>
            <a:xfrm>
              <a:off x="7995016" y="3727062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ReflectionPad2d</a:t>
              </a:r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3FFEA4E-2F97-4963-A68D-CEF505A39E8A}"/>
                </a:ext>
              </a:extLst>
            </p:cNvPr>
            <p:cNvSpPr/>
            <p:nvPr/>
          </p:nvSpPr>
          <p:spPr>
            <a:xfrm>
              <a:off x="7995016" y="4331941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82BB504-4680-45FF-9667-DFE735704641}"/>
                </a:ext>
              </a:extLst>
            </p:cNvPr>
            <p:cNvSpPr/>
            <p:nvPr/>
          </p:nvSpPr>
          <p:spPr>
            <a:xfrm>
              <a:off x="7995016" y="4936821"/>
              <a:ext cx="2260648" cy="407367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AA98499-76EB-41B6-8646-F6094C7B395C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9125340" y="4134429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644A3A7-27F1-4A4A-AB41-A35CDF1A41EB}"/>
                </a:ext>
              </a:extLst>
            </p:cNvPr>
            <p:cNvCxnSpPr>
              <a:cxnSpLocks/>
            </p:cNvCxnSpPr>
            <p:nvPr/>
          </p:nvCxnSpPr>
          <p:spPr>
            <a:xfrm>
              <a:off x="9125340" y="4739308"/>
              <a:ext cx="0" cy="19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D1A427E-7BAF-4C9E-84F0-369FF36371C2}"/>
                </a:ext>
              </a:extLst>
            </p:cNvPr>
            <p:cNvCxnSpPr>
              <a:cxnSpLocks/>
            </p:cNvCxnSpPr>
            <p:nvPr/>
          </p:nvCxnSpPr>
          <p:spPr>
            <a:xfrm>
              <a:off x="9134671" y="5344188"/>
              <a:ext cx="0" cy="434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B4894B-82A2-4231-87AB-1B0EB3CF297E}"/>
                  </a:ext>
                </a:extLst>
              </p:cNvPr>
              <p:cNvSpPr txBox="1"/>
              <p:nvPr/>
            </p:nvSpPr>
            <p:spPr>
              <a:xfrm>
                <a:off x="9056352" y="4085720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B4894B-82A2-4231-87AB-1B0EB3CF2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52" y="4085720"/>
                <a:ext cx="1939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0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2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6BAFAAA-3CFE-437F-B83D-C73E353C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7" y="1644114"/>
            <a:ext cx="8916397" cy="4588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762AF-E55C-4781-BD5A-645C324B4A37}"/>
              </a:ext>
            </a:extLst>
          </p:cNvPr>
          <p:cNvSpPr txBox="1"/>
          <p:nvPr/>
        </p:nvSpPr>
        <p:spPr>
          <a:xfrm>
            <a:off x="1076689" y="6245187"/>
            <a:ext cx="738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 Sampling 2</a:t>
            </a:r>
            <a:r>
              <a:rPr lang="ko-KR" altLang="en-US" dirty="0"/>
              <a:t>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크기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0" i="0" dirty="0" err="1">
                <a:solidFill>
                  <a:srgbClr val="494E52"/>
                </a:solidFill>
                <a:effectLst/>
                <a:latin typeface="-apple-system"/>
              </a:rPr>
              <a:t>Upsampling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을 통해 이미지의 스타일을 바꿔</a:t>
            </a:r>
            <a:r>
              <a:rPr lang="en-US" altLang="ko-KR" b="0" i="0" dirty="0">
                <a:solidFill>
                  <a:srgbClr val="494E52"/>
                </a:solidFill>
                <a:effectLst/>
                <a:latin typeface="-apple-system"/>
              </a:rPr>
              <a:t>(translation)</a:t>
            </a:r>
            <a:r>
              <a:rPr lang="ko-KR" altLang="en-US" b="0" i="0" dirty="0">
                <a:solidFill>
                  <a:srgbClr val="494E52"/>
                </a:solidFill>
                <a:effectLst/>
                <a:latin typeface="-apple-system"/>
              </a:rPr>
              <a:t>주는 용도로 사용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00F62E-91BC-4B09-A2D9-AE3641A01C5A}"/>
              </a:ext>
            </a:extLst>
          </p:cNvPr>
          <p:cNvSpPr/>
          <p:nvPr/>
        </p:nvSpPr>
        <p:spPr>
          <a:xfrm>
            <a:off x="1038017" y="2901820"/>
            <a:ext cx="8916397" cy="2799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5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42A00C-B988-49B8-9393-552F386F76C6}"/>
              </a:ext>
            </a:extLst>
          </p:cNvPr>
          <p:cNvGrpSpPr/>
          <p:nvPr/>
        </p:nvGrpSpPr>
        <p:grpSpPr>
          <a:xfrm>
            <a:off x="2040855" y="1167655"/>
            <a:ext cx="6880896" cy="3851655"/>
            <a:chOff x="167951" y="1644115"/>
            <a:chExt cx="6669101" cy="34317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BAFAAA-3CFE-437F-B83D-C73E353C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51" y="1644115"/>
              <a:ext cx="6669100" cy="343173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4B6301-4D27-45E5-96FE-8468E4731181}"/>
                </a:ext>
              </a:extLst>
            </p:cNvPr>
            <p:cNvSpPr/>
            <p:nvPr/>
          </p:nvSpPr>
          <p:spPr>
            <a:xfrm>
              <a:off x="167952" y="1932923"/>
              <a:ext cx="6669100" cy="1631372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3A82B59-0066-4446-BF98-AB9BBAD43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93" y="5237024"/>
            <a:ext cx="5009826" cy="217065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098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6BAFAAA-3CFE-437F-B83D-C73E353C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0" y="1512888"/>
            <a:ext cx="6880895" cy="385165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B9694B0-F24C-4D01-8B35-E911B6C5F4A3}"/>
              </a:ext>
            </a:extLst>
          </p:cNvPr>
          <p:cNvGrpSpPr/>
          <p:nvPr/>
        </p:nvGrpSpPr>
        <p:grpSpPr>
          <a:xfrm>
            <a:off x="7548464" y="1263050"/>
            <a:ext cx="2901820" cy="2516786"/>
            <a:chOff x="7548464" y="1263050"/>
            <a:chExt cx="2901820" cy="251678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F26F6B5-8089-477A-A851-D7EEE7804B84}"/>
                </a:ext>
              </a:extLst>
            </p:cNvPr>
            <p:cNvSpPr/>
            <p:nvPr/>
          </p:nvSpPr>
          <p:spPr>
            <a:xfrm>
              <a:off x="7735075" y="1983877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4B739AA-3563-4678-84E0-70BE904CE844}"/>
                </a:ext>
              </a:extLst>
            </p:cNvPr>
            <p:cNvSpPr/>
            <p:nvPr/>
          </p:nvSpPr>
          <p:spPr>
            <a:xfrm>
              <a:off x="7735075" y="2582530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A3C94BC-FB9C-47E4-B596-128C7CE08EB7}"/>
                </a:ext>
              </a:extLst>
            </p:cNvPr>
            <p:cNvSpPr/>
            <p:nvPr/>
          </p:nvSpPr>
          <p:spPr>
            <a:xfrm>
              <a:off x="7735075" y="3181183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A26D7EA-F603-4D9F-B3B8-6490DEC5CDF3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2387051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482A117-3C41-4ED9-A2A1-9B756B43ADFA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2985704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FB58E2F-5A30-40A8-BF5A-6207DAF4112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3584357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D803B1-E018-4B63-9A7C-6CC6F55B062B}"/>
                </a:ext>
              </a:extLst>
            </p:cNvPr>
            <p:cNvSpPr/>
            <p:nvPr/>
          </p:nvSpPr>
          <p:spPr>
            <a:xfrm>
              <a:off x="7548464" y="1263050"/>
              <a:ext cx="2901820" cy="2386265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9264846-3BAA-41E5-8145-5FFED065A24D}"/>
                </a:ext>
              </a:extLst>
            </p:cNvPr>
            <p:cNvSpPr/>
            <p:nvPr/>
          </p:nvSpPr>
          <p:spPr>
            <a:xfrm>
              <a:off x="7735075" y="1365197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Upsample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5D4A629-D374-4476-B683-0585A93AA9A8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1768370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C3D51C-9891-4E19-9E23-3EB1E4829621}"/>
              </a:ext>
            </a:extLst>
          </p:cNvPr>
          <p:cNvSpPr/>
          <p:nvPr/>
        </p:nvSpPr>
        <p:spPr>
          <a:xfrm>
            <a:off x="7735075" y="4633894"/>
            <a:ext cx="2565918" cy="403174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136DAA-E812-45D9-AD3E-E0EB750D6D93}"/>
              </a:ext>
            </a:extLst>
          </p:cNvPr>
          <p:cNvSpPr/>
          <p:nvPr/>
        </p:nvSpPr>
        <p:spPr>
          <a:xfrm>
            <a:off x="7735075" y="5232547"/>
            <a:ext cx="2565918" cy="403174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7D0396-AA96-43FE-8FCA-B81365A20607}"/>
              </a:ext>
            </a:extLst>
          </p:cNvPr>
          <p:cNvSpPr/>
          <p:nvPr/>
        </p:nvSpPr>
        <p:spPr>
          <a:xfrm>
            <a:off x="7735075" y="5831200"/>
            <a:ext cx="2565918" cy="403174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6498FE-9042-4E5D-84F9-F0DF49352192}"/>
              </a:ext>
            </a:extLst>
          </p:cNvPr>
          <p:cNvCxnSpPr>
            <a:cxnSpLocks/>
          </p:cNvCxnSpPr>
          <p:nvPr/>
        </p:nvCxnSpPr>
        <p:spPr>
          <a:xfrm>
            <a:off x="9018034" y="5037068"/>
            <a:ext cx="0" cy="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0ACAB96-75E8-4326-876B-00D76962CE76}"/>
              </a:ext>
            </a:extLst>
          </p:cNvPr>
          <p:cNvCxnSpPr>
            <a:cxnSpLocks/>
          </p:cNvCxnSpPr>
          <p:nvPr/>
        </p:nvCxnSpPr>
        <p:spPr>
          <a:xfrm>
            <a:off x="9018034" y="5635721"/>
            <a:ext cx="0" cy="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F17541-D42A-459A-BE91-3765DF7741F2}"/>
              </a:ext>
            </a:extLst>
          </p:cNvPr>
          <p:cNvCxnSpPr>
            <a:cxnSpLocks/>
          </p:cNvCxnSpPr>
          <p:nvPr/>
        </p:nvCxnSpPr>
        <p:spPr>
          <a:xfrm>
            <a:off x="9018034" y="6234374"/>
            <a:ext cx="0" cy="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B5D26B-3E2B-435D-866D-F5A3BD7932F8}"/>
              </a:ext>
            </a:extLst>
          </p:cNvPr>
          <p:cNvSpPr/>
          <p:nvPr/>
        </p:nvSpPr>
        <p:spPr>
          <a:xfrm>
            <a:off x="7548464" y="3913067"/>
            <a:ext cx="2901820" cy="2386265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355206-938F-4D01-B64D-83623A91D2AC}"/>
              </a:ext>
            </a:extLst>
          </p:cNvPr>
          <p:cNvSpPr/>
          <p:nvPr/>
        </p:nvSpPr>
        <p:spPr>
          <a:xfrm>
            <a:off x="7735075" y="4015214"/>
            <a:ext cx="2565918" cy="403174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Upsample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AD14FFF-7982-4229-8848-20797E7BACA9}"/>
              </a:ext>
            </a:extLst>
          </p:cNvPr>
          <p:cNvCxnSpPr>
            <a:cxnSpLocks/>
          </p:cNvCxnSpPr>
          <p:nvPr/>
        </p:nvCxnSpPr>
        <p:spPr>
          <a:xfrm>
            <a:off x="9018034" y="4418387"/>
            <a:ext cx="0" cy="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98E65B-4589-4637-B5C4-DBF8EB6A9182}"/>
              </a:ext>
            </a:extLst>
          </p:cNvPr>
          <p:cNvSpPr/>
          <p:nvPr/>
        </p:nvSpPr>
        <p:spPr>
          <a:xfrm>
            <a:off x="128081" y="1837035"/>
            <a:ext cx="6880895" cy="1830991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0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6BAFAAA-3CFE-437F-B83D-C73E353C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0" y="1512888"/>
            <a:ext cx="6880895" cy="385165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C3D51C-9891-4E19-9E23-3EB1E4829621}"/>
              </a:ext>
            </a:extLst>
          </p:cNvPr>
          <p:cNvSpPr/>
          <p:nvPr/>
        </p:nvSpPr>
        <p:spPr>
          <a:xfrm>
            <a:off x="7744406" y="3106608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7D0396-AA96-43FE-8FCA-B81365A20607}"/>
              </a:ext>
            </a:extLst>
          </p:cNvPr>
          <p:cNvSpPr/>
          <p:nvPr/>
        </p:nvSpPr>
        <p:spPr>
          <a:xfrm>
            <a:off x="7744406" y="3794824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6498FE-9042-4E5D-84F9-F0DF49352192}"/>
              </a:ext>
            </a:extLst>
          </p:cNvPr>
          <p:cNvCxnSpPr>
            <a:cxnSpLocks/>
          </p:cNvCxnSpPr>
          <p:nvPr/>
        </p:nvCxnSpPr>
        <p:spPr>
          <a:xfrm>
            <a:off x="9027365" y="3549035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F17541-D42A-459A-BE91-3765DF7741F2}"/>
              </a:ext>
            </a:extLst>
          </p:cNvPr>
          <p:cNvCxnSpPr>
            <a:cxnSpLocks/>
          </p:cNvCxnSpPr>
          <p:nvPr/>
        </p:nvCxnSpPr>
        <p:spPr>
          <a:xfrm>
            <a:off x="9027365" y="4237251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B5D26B-3E2B-435D-866D-F5A3BD7932F8}"/>
              </a:ext>
            </a:extLst>
          </p:cNvPr>
          <p:cNvSpPr/>
          <p:nvPr/>
        </p:nvSpPr>
        <p:spPr>
          <a:xfrm>
            <a:off x="7557795" y="2304662"/>
            <a:ext cx="2901820" cy="2003873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355206-938F-4D01-B64D-83623A91D2AC}"/>
              </a:ext>
            </a:extLst>
          </p:cNvPr>
          <p:cNvSpPr/>
          <p:nvPr/>
        </p:nvSpPr>
        <p:spPr>
          <a:xfrm>
            <a:off x="7744406" y="2427691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AD14FFF-7982-4229-8848-20797E7BACA9}"/>
              </a:ext>
            </a:extLst>
          </p:cNvPr>
          <p:cNvCxnSpPr>
            <a:cxnSpLocks/>
          </p:cNvCxnSpPr>
          <p:nvPr/>
        </p:nvCxnSpPr>
        <p:spPr>
          <a:xfrm>
            <a:off x="9027365" y="2870119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82A31B-B86D-43A9-B87B-095059C86EE4}"/>
              </a:ext>
            </a:extLst>
          </p:cNvPr>
          <p:cNvSpPr/>
          <p:nvPr/>
        </p:nvSpPr>
        <p:spPr>
          <a:xfrm>
            <a:off x="128080" y="3779836"/>
            <a:ext cx="6880895" cy="83403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7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00567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Generator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A22449-EC3D-4731-B7CF-93298E3A270C}"/>
              </a:ext>
            </a:extLst>
          </p:cNvPr>
          <p:cNvGrpSpPr/>
          <p:nvPr/>
        </p:nvGrpSpPr>
        <p:grpSpPr>
          <a:xfrm>
            <a:off x="7100592" y="5143811"/>
            <a:ext cx="2901820" cy="2147101"/>
            <a:chOff x="7343191" y="4627985"/>
            <a:chExt cx="2901820" cy="214710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0C3D51C-9891-4E19-9E23-3EB1E4829621}"/>
                </a:ext>
              </a:extLst>
            </p:cNvPr>
            <p:cNvSpPr/>
            <p:nvPr/>
          </p:nvSpPr>
          <p:spPr>
            <a:xfrm>
              <a:off x="7529802" y="5429931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A7D0396-AA96-43FE-8FCA-B81365A20607}"/>
                </a:ext>
              </a:extLst>
            </p:cNvPr>
            <p:cNvSpPr/>
            <p:nvPr/>
          </p:nvSpPr>
          <p:spPr>
            <a:xfrm>
              <a:off x="7529802" y="6118147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Tanh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D6498FE-9042-4E5D-84F9-F0DF493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8812761" y="5872358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3F17541-D42A-459A-BE91-3765DF7741F2}"/>
                </a:ext>
              </a:extLst>
            </p:cNvPr>
            <p:cNvCxnSpPr>
              <a:cxnSpLocks/>
            </p:cNvCxnSpPr>
            <p:nvPr/>
          </p:nvCxnSpPr>
          <p:spPr>
            <a:xfrm>
              <a:off x="8812761" y="6560574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CB5D26B-3E2B-435D-866D-F5A3BD7932F8}"/>
                </a:ext>
              </a:extLst>
            </p:cNvPr>
            <p:cNvSpPr/>
            <p:nvPr/>
          </p:nvSpPr>
          <p:spPr>
            <a:xfrm>
              <a:off x="7343191" y="4627985"/>
              <a:ext cx="2901820" cy="2003873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1355206-938F-4D01-B64D-83623A91D2AC}"/>
                </a:ext>
              </a:extLst>
            </p:cNvPr>
            <p:cNvSpPr/>
            <p:nvPr/>
          </p:nvSpPr>
          <p:spPr>
            <a:xfrm>
              <a:off x="7529802" y="4751014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ReflectionPad2d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AD14FFF-7982-4229-8848-20797E7BACA9}"/>
                </a:ext>
              </a:extLst>
            </p:cNvPr>
            <p:cNvCxnSpPr>
              <a:cxnSpLocks/>
            </p:cNvCxnSpPr>
            <p:nvPr/>
          </p:nvCxnSpPr>
          <p:spPr>
            <a:xfrm>
              <a:off x="8812761" y="5193442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09A90-FB95-42CF-A59C-B74D08FCD8B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97712" y="1520891"/>
            <a:ext cx="0" cy="230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117BA1-29D6-4518-8BE5-524C67FAECEA}"/>
              </a:ext>
            </a:extLst>
          </p:cNvPr>
          <p:cNvSpPr txBox="1"/>
          <p:nvPr/>
        </p:nvSpPr>
        <p:spPr>
          <a:xfrm>
            <a:off x="1557715" y="11298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8537A4-A14B-403E-BDC7-0153662937E9}"/>
              </a:ext>
            </a:extLst>
          </p:cNvPr>
          <p:cNvGrpSpPr/>
          <p:nvPr/>
        </p:nvGrpSpPr>
        <p:grpSpPr>
          <a:xfrm>
            <a:off x="446802" y="1716375"/>
            <a:ext cx="2901820" cy="2277486"/>
            <a:chOff x="446802" y="2033614"/>
            <a:chExt cx="2901820" cy="371553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42C213-664E-4C5E-808F-FEC5F7015952}"/>
                </a:ext>
              </a:extLst>
            </p:cNvPr>
            <p:cNvSpPr/>
            <p:nvPr/>
          </p:nvSpPr>
          <p:spPr>
            <a:xfrm>
              <a:off x="614753" y="2091546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ReflectionPad2d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EA44D1E-9AA4-4B4D-97F4-A60E7B93BBC5}"/>
                </a:ext>
              </a:extLst>
            </p:cNvPr>
            <p:cNvSpPr/>
            <p:nvPr/>
          </p:nvSpPr>
          <p:spPr>
            <a:xfrm>
              <a:off x="614753" y="3005946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12DB129-DE54-41A6-9A08-1DBA13F10A46}"/>
                </a:ext>
              </a:extLst>
            </p:cNvPr>
            <p:cNvSpPr/>
            <p:nvPr/>
          </p:nvSpPr>
          <p:spPr>
            <a:xfrm>
              <a:off x="614753" y="3920346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5139A2-1DD7-4A00-A052-3B419358DD75}"/>
                </a:ext>
              </a:extLst>
            </p:cNvPr>
            <p:cNvSpPr/>
            <p:nvPr/>
          </p:nvSpPr>
          <p:spPr>
            <a:xfrm>
              <a:off x="614753" y="4834746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B67A98-CEB0-4D0D-96DD-142DD766FF37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897712" y="2707365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DB2FE29-DA14-4D6A-8F3A-10010EAC28AF}"/>
                </a:ext>
              </a:extLst>
            </p:cNvPr>
            <p:cNvCxnSpPr>
              <a:cxnSpLocks/>
            </p:cNvCxnSpPr>
            <p:nvPr/>
          </p:nvCxnSpPr>
          <p:spPr>
            <a:xfrm>
              <a:off x="1897712" y="3621765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DB4B3DD-1DA7-4193-82FA-5EA80E41FE9E}"/>
                </a:ext>
              </a:extLst>
            </p:cNvPr>
            <p:cNvCxnSpPr>
              <a:cxnSpLocks/>
            </p:cNvCxnSpPr>
            <p:nvPr/>
          </p:nvCxnSpPr>
          <p:spPr>
            <a:xfrm>
              <a:off x="1897712" y="4536165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115465-1242-4CA5-8E23-18F0ADFB0E7B}"/>
                </a:ext>
              </a:extLst>
            </p:cNvPr>
            <p:cNvCxnSpPr>
              <a:cxnSpLocks/>
            </p:cNvCxnSpPr>
            <p:nvPr/>
          </p:nvCxnSpPr>
          <p:spPr>
            <a:xfrm>
              <a:off x="1897712" y="5450565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E75353-ACDE-4ED9-8A69-0139E9FA9459}"/>
                </a:ext>
              </a:extLst>
            </p:cNvPr>
            <p:cNvSpPr/>
            <p:nvPr/>
          </p:nvSpPr>
          <p:spPr>
            <a:xfrm>
              <a:off x="446802" y="2033614"/>
              <a:ext cx="2901820" cy="3510683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F3F73A-FFAE-4F2B-ABC4-B3093EBF4BBB}"/>
              </a:ext>
            </a:extLst>
          </p:cNvPr>
          <p:cNvGrpSpPr/>
          <p:nvPr/>
        </p:nvGrpSpPr>
        <p:grpSpPr>
          <a:xfrm>
            <a:off x="446802" y="3985858"/>
            <a:ext cx="2901820" cy="1644063"/>
            <a:chOff x="4478691" y="1520891"/>
            <a:chExt cx="2901820" cy="287382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AFBC729-FAED-4355-AAE3-AB81566EB029}"/>
                </a:ext>
              </a:extLst>
            </p:cNvPr>
            <p:cNvSpPr/>
            <p:nvPr/>
          </p:nvSpPr>
          <p:spPr>
            <a:xfrm>
              <a:off x="4646642" y="1651519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C6A7EE7-E61A-49EE-AEEB-77DA6BA7CE5E}"/>
                </a:ext>
              </a:extLst>
            </p:cNvPr>
            <p:cNvSpPr/>
            <p:nvPr/>
          </p:nvSpPr>
          <p:spPr>
            <a:xfrm>
              <a:off x="4646642" y="2565919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9CB0336-A085-49A7-B7A7-8072C5F27330}"/>
                </a:ext>
              </a:extLst>
            </p:cNvPr>
            <p:cNvSpPr/>
            <p:nvPr/>
          </p:nvSpPr>
          <p:spPr>
            <a:xfrm>
              <a:off x="4646642" y="3480319"/>
              <a:ext cx="2565918" cy="615819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9E5BB1C-24D2-4E6B-AD18-96BF6F4846D1}"/>
                </a:ext>
              </a:extLst>
            </p:cNvPr>
            <p:cNvCxnSpPr>
              <a:cxnSpLocks/>
            </p:cNvCxnSpPr>
            <p:nvPr/>
          </p:nvCxnSpPr>
          <p:spPr>
            <a:xfrm>
              <a:off x="5929601" y="2267338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F9A51B9-A8DE-4D79-A7E5-ABC3B92AD981}"/>
                </a:ext>
              </a:extLst>
            </p:cNvPr>
            <p:cNvCxnSpPr>
              <a:cxnSpLocks/>
            </p:cNvCxnSpPr>
            <p:nvPr/>
          </p:nvCxnSpPr>
          <p:spPr>
            <a:xfrm>
              <a:off x="5929601" y="3181738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2845CF8-2477-4810-8D96-6D93107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5929601" y="4096138"/>
              <a:ext cx="0" cy="29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C54D2D-44A8-4A6F-8B72-6864B14BE4F8}"/>
                </a:ext>
              </a:extLst>
            </p:cNvPr>
            <p:cNvSpPr/>
            <p:nvPr/>
          </p:nvSpPr>
          <p:spPr>
            <a:xfrm>
              <a:off x="4478691" y="1520891"/>
              <a:ext cx="2901820" cy="2668979"/>
            </a:xfrm>
            <a:prstGeom prst="rect">
              <a:avLst/>
            </a:prstGeom>
            <a:noFill/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16BF131-81D7-4B18-A7F6-C0FC860271B2}"/>
              </a:ext>
            </a:extLst>
          </p:cNvPr>
          <p:cNvSpPr/>
          <p:nvPr/>
        </p:nvSpPr>
        <p:spPr>
          <a:xfrm>
            <a:off x="614753" y="5725875"/>
            <a:ext cx="2565918" cy="35229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95F2F2D-9736-4758-8318-948BA2DCFA08}"/>
              </a:ext>
            </a:extLst>
          </p:cNvPr>
          <p:cNvSpPr/>
          <p:nvPr/>
        </p:nvSpPr>
        <p:spPr>
          <a:xfrm>
            <a:off x="614753" y="6248986"/>
            <a:ext cx="2565918" cy="35229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C179000-4A73-430A-A7D9-D77F8F99B204}"/>
              </a:ext>
            </a:extLst>
          </p:cNvPr>
          <p:cNvSpPr/>
          <p:nvPr/>
        </p:nvSpPr>
        <p:spPr>
          <a:xfrm>
            <a:off x="614753" y="6772097"/>
            <a:ext cx="2565918" cy="35229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1441620-13A1-4419-B130-C36CEF275833}"/>
              </a:ext>
            </a:extLst>
          </p:cNvPr>
          <p:cNvCxnSpPr>
            <a:cxnSpLocks/>
          </p:cNvCxnSpPr>
          <p:nvPr/>
        </p:nvCxnSpPr>
        <p:spPr>
          <a:xfrm>
            <a:off x="1897712" y="6078173"/>
            <a:ext cx="0" cy="170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C0A209-B941-46D7-8B4B-43C9B29979CD}"/>
              </a:ext>
            </a:extLst>
          </p:cNvPr>
          <p:cNvCxnSpPr>
            <a:cxnSpLocks/>
          </p:cNvCxnSpPr>
          <p:nvPr/>
        </p:nvCxnSpPr>
        <p:spPr>
          <a:xfrm>
            <a:off x="1897712" y="6601284"/>
            <a:ext cx="0" cy="170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282298-29F7-4B7E-B21A-C4EE7ADC3040}"/>
              </a:ext>
            </a:extLst>
          </p:cNvPr>
          <p:cNvSpPr/>
          <p:nvPr/>
        </p:nvSpPr>
        <p:spPr>
          <a:xfrm>
            <a:off x="446802" y="5651145"/>
            <a:ext cx="2901820" cy="1526873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100C8F5-AA97-4A4C-8973-C8A964BD6E46}"/>
              </a:ext>
            </a:extLst>
          </p:cNvPr>
          <p:cNvSpPr/>
          <p:nvPr/>
        </p:nvSpPr>
        <p:spPr>
          <a:xfrm>
            <a:off x="3941209" y="1789518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E3E653E-46A8-4486-8793-B6C726766F3E}"/>
              </a:ext>
            </a:extLst>
          </p:cNvPr>
          <p:cNvSpPr/>
          <p:nvPr/>
        </p:nvSpPr>
        <p:spPr>
          <a:xfrm>
            <a:off x="3941209" y="2133657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8417EB6-21A8-4018-B870-23A73CA75AFB}"/>
              </a:ext>
            </a:extLst>
          </p:cNvPr>
          <p:cNvSpPr/>
          <p:nvPr/>
        </p:nvSpPr>
        <p:spPr>
          <a:xfrm>
            <a:off x="3941209" y="2477797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1410FA0-3876-4797-BEFF-0742555A26F2}"/>
              </a:ext>
            </a:extLst>
          </p:cNvPr>
          <p:cNvSpPr/>
          <p:nvPr/>
        </p:nvSpPr>
        <p:spPr>
          <a:xfrm>
            <a:off x="3941209" y="2821937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EFC156-9999-49C0-84AD-9C4BE45CD43A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071533" y="2021285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84F6B8A-4925-4AF9-AC16-5A977DA491B7}"/>
              </a:ext>
            </a:extLst>
          </p:cNvPr>
          <p:cNvCxnSpPr>
            <a:cxnSpLocks/>
          </p:cNvCxnSpPr>
          <p:nvPr/>
        </p:nvCxnSpPr>
        <p:spPr>
          <a:xfrm>
            <a:off x="5071533" y="2365424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26BF2C3-A85B-4ECE-AF75-509FCB11C749}"/>
              </a:ext>
            </a:extLst>
          </p:cNvPr>
          <p:cNvCxnSpPr>
            <a:cxnSpLocks/>
          </p:cNvCxnSpPr>
          <p:nvPr/>
        </p:nvCxnSpPr>
        <p:spPr>
          <a:xfrm>
            <a:off x="5071533" y="2709564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B55BA24-B34A-473C-A81A-BCEB673D64A4}"/>
              </a:ext>
            </a:extLst>
          </p:cNvPr>
          <p:cNvCxnSpPr>
            <a:cxnSpLocks/>
          </p:cNvCxnSpPr>
          <p:nvPr/>
        </p:nvCxnSpPr>
        <p:spPr>
          <a:xfrm>
            <a:off x="5071533" y="3053704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0E4392-BBFA-480E-98C3-70E6BF910148}"/>
              </a:ext>
            </a:extLst>
          </p:cNvPr>
          <p:cNvSpPr/>
          <p:nvPr/>
        </p:nvSpPr>
        <p:spPr>
          <a:xfrm>
            <a:off x="3793239" y="1767714"/>
            <a:ext cx="2556587" cy="240390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ABEF4F3-5FD8-4A0B-AF3D-BC53F47CD6A7}"/>
              </a:ext>
            </a:extLst>
          </p:cNvPr>
          <p:cNvSpPr/>
          <p:nvPr/>
        </p:nvSpPr>
        <p:spPr>
          <a:xfrm>
            <a:off x="3941209" y="3169587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2CE8C24-14ED-4514-BF42-877B54EBA8D9}"/>
              </a:ext>
            </a:extLst>
          </p:cNvPr>
          <p:cNvSpPr/>
          <p:nvPr/>
        </p:nvSpPr>
        <p:spPr>
          <a:xfrm>
            <a:off x="3941209" y="3513727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752CA0F-1417-4E24-A9F1-944B598D7C94}"/>
              </a:ext>
            </a:extLst>
          </p:cNvPr>
          <p:cNvSpPr/>
          <p:nvPr/>
        </p:nvSpPr>
        <p:spPr>
          <a:xfrm>
            <a:off x="3941209" y="3857867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7DFB021-E81D-49E5-BCAA-A96631C0666E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071533" y="3401355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F28AA5F-F352-4E8C-B756-72610EEC1094}"/>
              </a:ext>
            </a:extLst>
          </p:cNvPr>
          <p:cNvCxnSpPr>
            <a:cxnSpLocks/>
          </p:cNvCxnSpPr>
          <p:nvPr/>
        </p:nvCxnSpPr>
        <p:spPr>
          <a:xfrm>
            <a:off x="5071533" y="3745494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2C13D0B-4F60-49BD-95C7-304CF64D0FBF}"/>
              </a:ext>
            </a:extLst>
          </p:cNvPr>
          <p:cNvCxnSpPr>
            <a:cxnSpLocks/>
          </p:cNvCxnSpPr>
          <p:nvPr/>
        </p:nvCxnSpPr>
        <p:spPr>
          <a:xfrm>
            <a:off x="5080864" y="4089634"/>
            <a:ext cx="0" cy="247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3D55049-D2F1-497B-A12B-25B0A138351B}"/>
              </a:ext>
            </a:extLst>
          </p:cNvPr>
          <p:cNvSpPr/>
          <p:nvPr/>
        </p:nvSpPr>
        <p:spPr>
          <a:xfrm>
            <a:off x="3951863" y="4795914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82F0FDE-95DC-48C7-AC58-AE9E2CFDEF64}"/>
              </a:ext>
            </a:extLst>
          </p:cNvPr>
          <p:cNvSpPr/>
          <p:nvPr/>
        </p:nvSpPr>
        <p:spPr>
          <a:xfrm>
            <a:off x="3951863" y="5140053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2CDB00A-B7C5-4F12-A773-C4754C08C827}"/>
              </a:ext>
            </a:extLst>
          </p:cNvPr>
          <p:cNvSpPr/>
          <p:nvPr/>
        </p:nvSpPr>
        <p:spPr>
          <a:xfrm>
            <a:off x="3951863" y="5484193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BE060C1-49E6-47EF-AB8D-FE2E682D5A05}"/>
              </a:ext>
            </a:extLst>
          </p:cNvPr>
          <p:cNvSpPr/>
          <p:nvPr/>
        </p:nvSpPr>
        <p:spPr>
          <a:xfrm>
            <a:off x="3951863" y="5828333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BCD1F2-5715-483A-AFA0-D8AD7D4B6EF3}"/>
              </a:ext>
            </a:extLst>
          </p:cNvPr>
          <p:cNvCxnSpPr>
            <a:cxnSpLocks/>
          </p:cNvCxnSpPr>
          <p:nvPr/>
        </p:nvCxnSpPr>
        <p:spPr>
          <a:xfrm>
            <a:off x="5082186" y="4608680"/>
            <a:ext cx="0" cy="16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265D86-92B2-493A-BEDE-8354AD76FA5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082187" y="5027681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2E25A6-6EF8-44B6-B0F5-A65C177966CA}"/>
              </a:ext>
            </a:extLst>
          </p:cNvPr>
          <p:cNvCxnSpPr>
            <a:cxnSpLocks/>
          </p:cNvCxnSpPr>
          <p:nvPr/>
        </p:nvCxnSpPr>
        <p:spPr>
          <a:xfrm>
            <a:off x="5082187" y="5371820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B3C979E-3FD6-40BD-9285-2D364D5D6F24}"/>
              </a:ext>
            </a:extLst>
          </p:cNvPr>
          <p:cNvCxnSpPr>
            <a:cxnSpLocks/>
          </p:cNvCxnSpPr>
          <p:nvPr/>
        </p:nvCxnSpPr>
        <p:spPr>
          <a:xfrm>
            <a:off x="5082187" y="5715960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824997C-1070-46FF-B5E3-BB278B9EF9CE}"/>
              </a:ext>
            </a:extLst>
          </p:cNvPr>
          <p:cNvCxnSpPr>
            <a:cxnSpLocks/>
          </p:cNvCxnSpPr>
          <p:nvPr/>
        </p:nvCxnSpPr>
        <p:spPr>
          <a:xfrm>
            <a:off x="5082187" y="6060100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B6AC362-2060-4104-802D-130C3C8D3B85}"/>
              </a:ext>
            </a:extLst>
          </p:cNvPr>
          <p:cNvSpPr/>
          <p:nvPr/>
        </p:nvSpPr>
        <p:spPr>
          <a:xfrm>
            <a:off x="3803893" y="4774110"/>
            <a:ext cx="2556587" cy="240390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B516BF9-0D2A-4888-971A-42D4D616DBB5}"/>
              </a:ext>
            </a:extLst>
          </p:cNvPr>
          <p:cNvSpPr/>
          <p:nvPr/>
        </p:nvSpPr>
        <p:spPr>
          <a:xfrm>
            <a:off x="3951863" y="6175983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ReflectionPad2d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0863F9-BB91-46AF-B988-F0799AFAC0E6}"/>
              </a:ext>
            </a:extLst>
          </p:cNvPr>
          <p:cNvSpPr/>
          <p:nvPr/>
        </p:nvSpPr>
        <p:spPr>
          <a:xfrm>
            <a:off x="3951863" y="6520123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BC73778-A3B5-4309-80CA-625F568C056A}"/>
              </a:ext>
            </a:extLst>
          </p:cNvPr>
          <p:cNvSpPr/>
          <p:nvPr/>
        </p:nvSpPr>
        <p:spPr>
          <a:xfrm>
            <a:off x="3951863" y="6864263"/>
            <a:ext cx="2260648" cy="231767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98BE957-A087-49BC-A3BB-EB207A26D021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5082187" y="6407751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192A1FE-B27F-469F-95BB-0DCF2B43C009}"/>
              </a:ext>
            </a:extLst>
          </p:cNvPr>
          <p:cNvCxnSpPr>
            <a:cxnSpLocks/>
          </p:cNvCxnSpPr>
          <p:nvPr/>
        </p:nvCxnSpPr>
        <p:spPr>
          <a:xfrm>
            <a:off x="5082187" y="6751890"/>
            <a:ext cx="0" cy="11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522B1C-7EFA-48F6-991A-9293935120AC}"/>
                  </a:ext>
                </a:extLst>
              </p:cNvPr>
              <p:cNvSpPr txBox="1"/>
              <p:nvPr/>
            </p:nvSpPr>
            <p:spPr>
              <a:xfrm>
                <a:off x="4983882" y="4237493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522B1C-7EFA-48F6-991A-92939351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82" y="4237493"/>
                <a:ext cx="1939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2B0A626-3FB3-4ED6-8625-9D4990DDD2B5}"/>
              </a:ext>
            </a:extLst>
          </p:cNvPr>
          <p:cNvGrpSpPr/>
          <p:nvPr/>
        </p:nvGrpSpPr>
        <p:grpSpPr>
          <a:xfrm>
            <a:off x="7100592" y="3319961"/>
            <a:ext cx="2901820" cy="1750052"/>
            <a:chOff x="7548464" y="1263050"/>
            <a:chExt cx="2901820" cy="2516786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D5FCE86-6AA6-467A-8542-E945E161A134}"/>
                </a:ext>
              </a:extLst>
            </p:cNvPr>
            <p:cNvSpPr/>
            <p:nvPr/>
          </p:nvSpPr>
          <p:spPr>
            <a:xfrm>
              <a:off x="7735075" y="1983877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DA28D414-3DAB-4C79-8257-206D7448FA5F}"/>
                </a:ext>
              </a:extLst>
            </p:cNvPr>
            <p:cNvSpPr/>
            <p:nvPr/>
          </p:nvSpPr>
          <p:spPr>
            <a:xfrm>
              <a:off x="7735075" y="2582530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72BD453F-3A74-403A-BE2C-CB9BE0F272EC}"/>
                </a:ext>
              </a:extLst>
            </p:cNvPr>
            <p:cNvSpPr/>
            <p:nvPr/>
          </p:nvSpPr>
          <p:spPr>
            <a:xfrm>
              <a:off x="7735075" y="3181183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B50A3D7-F67C-4263-BEB3-0EFC09FA3ECC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2387051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101ADC8-8B78-47E6-9A28-62744D8C8D89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2985704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2775BA98-DDF9-421A-928F-960321EEB7C2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3584357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71E2BF7-A062-4398-8ECC-26D9B100A711}"/>
                </a:ext>
              </a:extLst>
            </p:cNvPr>
            <p:cNvSpPr/>
            <p:nvPr/>
          </p:nvSpPr>
          <p:spPr>
            <a:xfrm>
              <a:off x="7548464" y="1263050"/>
              <a:ext cx="2901820" cy="2386265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B376E0DE-1E7E-4C53-9CAD-A1F1C20E70FC}"/>
                </a:ext>
              </a:extLst>
            </p:cNvPr>
            <p:cNvSpPr/>
            <p:nvPr/>
          </p:nvSpPr>
          <p:spPr>
            <a:xfrm>
              <a:off x="7735075" y="1365197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Upsample</a:t>
              </a:r>
              <a:endParaRPr lang="ko-KR" altLang="en-US" dirty="0"/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B38961F-7FC8-4988-93AA-2292541B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1768370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53FE096-ADFF-4376-86DC-D39D72F66523}"/>
              </a:ext>
            </a:extLst>
          </p:cNvPr>
          <p:cNvGrpSpPr/>
          <p:nvPr/>
        </p:nvGrpSpPr>
        <p:grpSpPr>
          <a:xfrm>
            <a:off x="7100592" y="1569213"/>
            <a:ext cx="2901820" cy="1750052"/>
            <a:chOff x="7548464" y="1263050"/>
            <a:chExt cx="2901820" cy="251678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CA86948-26E1-4318-884A-F9EBC924FAF9}"/>
                </a:ext>
              </a:extLst>
            </p:cNvPr>
            <p:cNvSpPr/>
            <p:nvPr/>
          </p:nvSpPr>
          <p:spPr>
            <a:xfrm>
              <a:off x="7735075" y="1983877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8DC56E79-78FB-4AEE-9FE5-7A20D2DAACB0}"/>
                </a:ext>
              </a:extLst>
            </p:cNvPr>
            <p:cNvSpPr/>
            <p:nvPr/>
          </p:nvSpPr>
          <p:spPr>
            <a:xfrm>
              <a:off x="7735075" y="2582530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6C1AF116-2F1D-4CBD-812F-46E05959E9D5}"/>
                </a:ext>
              </a:extLst>
            </p:cNvPr>
            <p:cNvSpPr/>
            <p:nvPr/>
          </p:nvSpPr>
          <p:spPr>
            <a:xfrm>
              <a:off x="7735075" y="3181183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2A14753-AFE5-4467-B8B7-20E638A31B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2387051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F5CBA0FD-EE1E-4E2E-9709-14249307AF9C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2985704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425F2D59-B031-40E5-BB15-77F23C19E2EA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3584357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2C48FB4-E35B-4631-BC24-D16674DF7C07}"/>
                </a:ext>
              </a:extLst>
            </p:cNvPr>
            <p:cNvSpPr/>
            <p:nvPr/>
          </p:nvSpPr>
          <p:spPr>
            <a:xfrm>
              <a:off x="7548464" y="1263050"/>
              <a:ext cx="2901820" cy="2386265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1D6AC235-1EA0-4A6F-A022-66C876719351}"/>
                </a:ext>
              </a:extLst>
            </p:cNvPr>
            <p:cNvSpPr/>
            <p:nvPr/>
          </p:nvSpPr>
          <p:spPr>
            <a:xfrm>
              <a:off x="7735075" y="1365197"/>
              <a:ext cx="2565918" cy="403174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Upsample</a:t>
              </a:r>
              <a:endParaRPr lang="ko-KR" altLang="en-US" dirty="0"/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8DCE175E-1831-412C-9357-2484ED2E74EA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34" y="1768370"/>
              <a:ext cx="0" cy="195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8B04724-56BD-41B0-8331-72B8152DFF9E}"/>
              </a:ext>
            </a:extLst>
          </p:cNvPr>
          <p:cNvCxnSpPr>
            <a:stCxn id="62" idx="2"/>
            <a:endCxn id="73" idx="0"/>
          </p:cNvCxnSpPr>
          <p:nvPr/>
        </p:nvCxnSpPr>
        <p:spPr>
          <a:xfrm rot="5400000" flipH="1" flipV="1">
            <a:off x="779470" y="2885955"/>
            <a:ext cx="5410304" cy="3173821"/>
          </a:xfrm>
          <a:prstGeom prst="curvedConnector5">
            <a:avLst>
              <a:gd name="adj1" fmla="val -4225"/>
              <a:gd name="adj2" fmla="val 52719"/>
              <a:gd name="adj3" fmla="val 1096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B10517EB-1F8C-4484-B48E-6C008A42BA3E}"/>
              </a:ext>
            </a:extLst>
          </p:cNvPr>
          <p:cNvCxnSpPr>
            <a:stCxn id="90" idx="2"/>
            <a:endCxn id="125" idx="0"/>
          </p:cNvCxnSpPr>
          <p:nvPr/>
        </p:nvCxnSpPr>
        <p:spPr>
          <a:xfrm rot="5400000" flipH="1" flipV="1">
            <a:off x="4012441" y="2638958"/>
            <a:ext cx="5608805" cy="3469315"/>
          </a:xfrm>
          <a:prstGeom prst="curvedConnector5">
            <a:avLst>
              <a:gd name="adj1" fmla="val -4076"/>
              <a:gd name="adj2" fmla="val 45316"/>
              <a:gd name="adj3" fmla="val 1050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E2C93C7-D76C-47E4-80CE-23CE7BE4B0A0}"/>
              </a:ext>
            </a:extLst>
          </p:cNvPr>
          <p:cNvSpPr/>
          <p:nvPr/>
        </p:nvSpPr>
        <p:spPr>
          <a:xfrm>
            <a:off x="4136393" y="105940"/>
            <a:ext cx="600075" cy="20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0E3CCC7-54F3-4045-907E-A8DEB7591F13}"/>
              </a:ext>
            </a:extLst>
          </p:cNvPr>
          <p:cNvSpPr/>
          <p:nvPr/>
        </p:nvSpPr>
        <p:spPr>
          <a:xfrm>
            <a:off x="4136393" y="411692"/>
            <a:ext cx="600075" cy="2000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49FF3C9-B025-423F-B042-2175250A14EA}"/>
              </a:ext>
            </a:extLst>
          </p:cNvPr>
          <p:cNvSpPr/>
          <p:nvPr/>
        </p:nvSpPr>
        <p:spPr>
          <a:xfrm>
            <a:off x="4136393" y="717444"/>
            <a:ext cx="600075" cy="2000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92FAB24-0690-4A73-91D9-049D920DB2E6}"/>
              </a:ext>
            </a:extLst>
          </p:cNvPr>
          <p:cNvSpPr/>
          <p:nvPr/>
        </p:nvSpPr>
        <p:spPr>
          <a:xfrm>
            <a:off x="7372350" y="114300"/>
            <a:ext cx="600075" cy="2000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FC8C111-CFA6-4CE7-B1DF-9F3061F88290}"/>
              </a:ext>
            </a:extLst>
          </p:cNvPr>
          <p:cNvSpPr/>
          <p:nvPr/>
        </p:nvSpPr>
        <p:spPr>
          <a:xfrm>
            <a:off x="7372350" y="420052"/>
            <a:ext cx="600075" cy="200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DD2BF2-6845-4AA4-B061-C1DC954593BF}"/>
              </a:ext>
            </a:extLst>
          </p:cNvPr>
          <p:cNvSpPr txBox="1"/>
          <p:nvPr/>
        </p:nvSpPr>
        <p:spPr>
          <a:xfrm>
            <a:off x="4685470" y="52415"/>
            <a:ext cx="167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Initial</a:t>
            </a:r>
            <a:r>
              <a:rPr lang="ko-KR" altLang="en-US" sz="1200" dirty="0"/>
              <a:t> </a:t>
            </a:r>
            <a:r>
              <a:rPr lang="en-US" altLang="ko-KR" sz="1200" dirty="0"/>
              <a:t>convolution</a:t>
            </a:r>
            <a:r>
              <a:rPr lang="ko-KR" altLang="en-US" sz="1200" dirty="0"/>
              <a:t> </a:t>
            </a:r>
            <a:r>
              <a:rPr lang="en-US" altLang="ko-KR" sz="1200" dirty="0"/>
              <a:t>block</a:t>
            </a:r>
            <a:endParaRPr lang="ko-KR" alt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3868319-6896-4891-8C69-D8FD7E597370}"/>
              </a:ext>
            </a:extLst>
          </p:cNvPr>
          <p:cNvSpPr txBox="1"/>
          <p:nvPr/>
        </p:nvSpPr>
        <p:spPr>
          <a:xfrm>
            <a:off x="4685470" y="375977"/>
            <a:ext cx="115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Down Sampling</a:t>
            </a:r>
            <a:endParaRPr lang="ko-KR" alt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FE5F368-CA23-4233-8DB8-52DDB16F4B9C}"/>
              </a:ext>
            </a:extLst>
          </p:cNvPr>
          <p:cNvSpPr txBox="1"/>
          <p:nvPr/>
        </p:nvSpPr>
        <p:spPr>
          <a:xfrm>
            <a:off x="4685470" y="661459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Residual Block</a:t>
            </a:r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D2E9587-1D50-4399-95E9-7552EE96DDF7}"/>
              </a:ext>
            </a:extLst>
          </p:cNvPr>
          <p:cNvSpPr txBox="1"/>
          <p:nvPr/>
        </p:nvSpPr>
        <p:spPr>
          <a:xfrm>
            <a:off x="7972425" y="52415"/>
            <a:ext cx="924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Upsampling</a:t>
            </a:r>
            <a:endParaRPr lang="ko-KR" alt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AC93A05-E257-47D1-8687-C5F618E9F6D0}"/>
              </a:ext>
            </a:extLst>
          </p:cNvPr>
          <p:cNvSpPr txBox="1"/>
          <p:nvPr/>
        </p:nvSpPr>
        <p:spPr>
          <a:xfrm>
            <a:off x="7972425" y="3764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952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B8CAE1-48C5-49F9-98B4-AE7721C58F2A}"/>
              </a:ext>
            </a:extLst>
          </p:cNvPr>
          <p:cNvSpPr txBox="1"/>
          <p:nvPr/>
        </p:nvSpPr>
        <p:spPr>
          <a:xfrm>
            <a:off x="1171575" y="2076450"/>
            <a:ext cx="918988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Discriminator : </a:t>
            </a:r>
            <a:r>
              <a:rPr lang="ko-KR" altLang="en-US" sz="2000" dirty="0"/>
              <a:t>실제 이미지인지 </a:t>
            </a:r>
            <a:r>
              <a:rPr lang="en-US" altLang="ko-KR" sz="2000" dirty="0"/>
              <a:t>(Generator</a:t>
            </a:r>
            <a:r>
              <a:rPr lang="ko-KR" altLang="en-US" sz="2000" dirty="0"/>
              <a:t>에 의해 생성된</a:t>
            </a:r>
            <a:r>
              <a:rPr lang="en-US" altLang="ko-KR" sz="2000" dirty="0"/>
              <a:t>)</a:t>
            </a:r>
            <a:r>
              <a:rPr lang="ko-KR" altLang="en-US" sz="2000" dirty="0"/>
              <a:t>가짜 이미지인지 판별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CycleGAN</a:t>
            </a:r>
            <a:r>
              <a:rPr lang="ko-KR" altLang="en-US" sz="2000" dirty="0"/>
              <a:t>의 </a:t>
            </a:r>
            <a:r>
              <a:rPr lang="en-US" altLang="ko-KR" sz="2000" dirty="0"/>
              <a:t>Discriminator : </a:t>
            </a:r>
            <a:r>
              <a:rPr lang="en-US" altLang="ko-KR" sz="2000" dirty="0" err="1"/>
              <a:t>PatchGAN</a:t>
            </a:r>
            <a:r>
              <a:rPr lang="ko-KR" altLang="en-US" sz="2000" dirty="0"/>
              <a:t>의 </a:t>
            </a:r>
            <a:r>
              <a:rPr lang="en-US" altLang="ko-KR" sz="2000" dirty="0"/>
              <a:t>Discriminator </a:t>
            </a:r>
            <a:r>
              <a:rPr lang="ko-KR" altLang="en-US" sz="2000" dirty="0"/>
              <a:t>기반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이미지 패치 영역에 대하여 생성된 이미지가 진짜인지 가짜인지 판별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ym typeface="Wingdings" panose="05000000000000000000" pitchFamily="2" charset="2"/>
              </a:rPr>
              <a:t>PatchGAN</a:t>
            </a:r>
            <a:r>
              <a:rPr lang="ko-KR" altLang="en-US" sz="2000" dirty="0"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ym typeface="Wingdings" panose="05000000000000000000" pitchFamily="2" charset="2"/>
              </a:rPr>
              <a:t>Discriminator </a:t>
            </a:r>
            <a:r>
              <a:rPr lang="ko-KR" altLang="en-US" sz="2000" dirty="0">
                <a:sym typeface="Wingdings" panose="05000000000000000000" pitchFamily="2" charset="2"/>
              </a:rPr>
              <a:t>특징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패치 영역을 따로 판단하여 원하는 스타일의 변환을 학습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전체 이미지가 아닌 작은 이미지 패치에 대하여 연산을 수행</a:t>
            </a:r>
            <a:r>
              <a:rPr lang="en-US" altLang="ko-KR" sz="2000" dirty="0">
                <a:sym typeface="Wingdings" panose="05000000000000000000" pitchFamily="2" charset="2"/>
              </a:rPr>
              <a:t>, Parameter </a:t>
            </a:r>
            <a:r>
              <a:rPr lang="ko-KR" altLang="en-US" sz="2000" dirty="0">
                <a:sym typeface="Wingdings" panose="05000000000000000000" pitchFamily="2" charset="2"/>
              </a:rPr>
              <a:t>수 감소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46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2E7565-AD49-4C02-B869-4DDBEA30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24" y="1510888"/>
            <a:ext cx="7218163" cy="60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5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17E1035-FF4D-48AB-B753-A20CB6E5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87" y="1701038"/>
            <a:ext cx="8416238" cy="43454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24BFE8-E081-4F35-AD31-98B6FDBFDFB5}"/>
              </a:ext>
            </a:extLst>
          </p:cNvPr>
          <p:cNvSpPr/>
          <p:nvPr/>
        </p:nvSpPr>
        <p:spPr>
          <a:xfrm flipV="1">
            <a:off x="1137788" y="3779835"/>
            <a:ext cx="8416238" cy="2587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1EAF3-6B02-4A9E-94DD-2563FECD6419}"/>
              </a:ext>
            </a:extLst>
          </p:cNvPr>
          <p:cNvSpPr txBox="1"/>
          <p:nvPr/>
        </p:nvSpPr>
        <p:spPr>
          <a:xfrm>
            <a:off x="1137787" y="6276975"/>
            <a:ext cx="827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PatchGAN</a:t>
            </a:r>
            <a:r>
              <a:rPr lang="ko-KR" altLang="en-US" dirty="0"/>
              <a:t>의 </a:t>
            </a:r>
            <a:r>
              <a:rPr lang="en-US" altLang="ko-KR" dirty="0"/>
              <a:t>Discriminator output : </a:t>
            </a:r>
            <a:r>
              <a:rPr lang="ko-KR" altLang="en-US" dirty="0"/>
              <a:t>입력 이미지의 </a:t>
            </a:r>
            <a:r>
              <a:rPr lang="en-US" altLang="ko-KR" dirty="0"/>
              <a:t>1/16 size</a:t>
            </a:r>
            <a:r>
              <a:rPr lang="ko-KR" altLang="en-US" dirty="0"/>
              <a:t>의 </a:t>
            </a:r>
            <a:r>
              <a:rPr lang="ko-KR" altLang="en-US" dirty="0" err="1"/>
              <a:t>이진화된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17E1035-FF4D-48AB-B753-A20CB6E5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87" y="1701038"/>
            <a:ext cx="8416238" cy="43454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24BFE8-E081-4F35-AD31-98B6FDBFDFB5}"/>
              </a:ext>
            </a:extLst>
          </p:cNvPr>
          <p:cNvSpPr/>
          <p:nvPr/>
        </p:nvSpPr>
        <p:spPr>
          <a:xfrm flipV="1">
            <a:off x="1137787" y="4675185"/>
            <a:ext cx="8416238" cy="2587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1EAF3-6B02-4A9E-94DD-2563FECD6419}"/>
              </a:ext>
            </a:extLst>
          </p:cNvPr>
          <p:cNvSpPr txBox="1"/>
          <p:nvPr/>
        </p:nvSpPr>
        <p:spPr>
          <a:xfrm>
            <a:off x="1137787" y="6276975"/>
            <a:ext cx="50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 sampling</a:t>
            </a:r>
            <a:r>
              <a:rPr lang="ko-KR" altLang="en-US" dirty="0"/>
              <a:t>을 통해 출력 </a:t>
            </a:r>
            <a:r>
              <a:rPr lang="en-US" altLang="ko-KR" dirty="0"/>
              <a:t>image</a:t>
            </a:r>
            <a:r>
              <a:rPr lang="ko-KR" altLang="en-US" dirty="0"/>
              <a:t>의 크기를 줄임</a:t>
            </a:r>
          </a:p>
        </p:txBody>
      </p:sp>
    </p:spTree>
    <p:extLst>
      <p:ext uri="{BB962C8B-B14F-4D97-AF65-F5344CB8AC3E}">
        <p14:creationId xmlns:p14="http://schemas.microsoft.com/office/powerpoint/2010/main" val="158562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9F736C2-6217-4DDC-B5BA-31ECE7F1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4908654"/>
            <a:ext cx="7837715" cy="2375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F42FF4-7927-4E2C-9DD5-826DED09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6" y="1764657"/>
            <a:ext cx="8155057" cy="28902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F2D31D-7C9F-4C37-98C9-3304D630275C}"/>
              </a:ext>
            </a:extLst>
          </p:cNvPr>
          <p:cNvSpPr/>
          <p:nvPr/>
        </p:nvSpPr>
        <p:spPr>
          <a:xfrm>
            <a:off x="1483567" y="3415004"/>
            <a:ext cx="6083560" cy="3648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6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D0A7D8D-7C47-4461-B674-153DEAFB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7" y="1904933"/>
            <a:ext cx="8693377" cy="38794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54475B-FA0A-4D87-87DD-86E66EC7EC59}"/>
              </a:ext>
            </a:extLst>
          </p:cNvPr>
          <p:cNvSpPr/>
          <p:nvPr/>
        </p:nvSpPr>
        <p:spPr>
          <a:xfrm flipV="1">
            <a:off x="999217" y="2817809"/>
            <a:ext cx="8693376" cy="1058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F04F6-D285-4577-A17C-D89BCF91D402}"/>
                  </a:ext>
                </a:extLst>
              </p:cNvPr>
              <p:cNvSpPr txBox="1"/>
              <p:nvPr/>
            </p:nvSpPr>
            <p:spPr>
              <a:xfrm>
                <a:off x="999217" y="5784426"/>
                <a:ext cx="4182620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Discriminator_block 4</a:t>
                </a:r>
                <a:r>
                  <a:rPr lang="ko-KR" altLang="en-US" dirty="0"/>
                  <a:t>번 통과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den>
                    </m:f>
                  </m:oMath>
                </a14:m>
                <a:r>
                  <a:rPr lang="ko-KR" altLang="en-US" dirty="0"/>
                  <a:t> 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F04F6-D285-4577-A17C-D89BCF91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17" y="5784426"/>
                <a:ext cx="4182620" cy="485197"/>
              </a:xfrm>
              <a:prstGeom prst="rect">
                <a:avLst/>
              </a:prstGeom>
              <a:blipFill>
                <a:blip r:embed="rId3"/>
                <a:stretch>
                  <a:fillRect l="-1312" r="-437" b="-8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22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2E7565-AD49-4C02-B869-4DDBEA30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9" y="1510888"/>
            <a:ext cx="7218163" cy="604878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C48540-4B82-4AE8-95D7-F0802DA9B3DE}"/>
              </a:ext>
            </a:extLst>
          </p:cNvPr>
          <p:cNvSpPr/>
          <p:nvPr/>
        </p:nvSpPr>
        <p:spPr>
          <a:xfrm>
            <a:off x="7830455" y="4944933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2F2650-8A58-4061-9C56-969B7F0D6650}"/>
              </a:ext>
            </a:extLst>
          </p:cNvPr>
          <p:cNvSpPr/>
          <p:nvPr/>
        </p:nvSpPr>
        <p:spPr>
          <a:xfrm>
            <a:off x="7830455" y="5633149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408790-BA92-413F-981C-A7B7221A6C87}"/>
              </a:ext>
            </a:extLst>
          </p:cNvPr>
          <p:cNvCxnSpPr>
            <a:cxnSpLocks/>
          </p:cNvCxnSpPr>
          <p:nvPr/>
        </p:nvCxnSpPr>
        <p:spPr>
          <a:xfrm>
            <a:off x="9113414" y="5387360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8691DC-D4B8-4426-BE38-9B711A0E83A5}"/>
              </a:ext>
            </a:extLst>
          </p:cNvPr>
          <p:cNvCxnSpPr>
            <a:cxnSpLocks/>
          </p:cNvCxnSpPr>
          <p:nvPr/>
        </p:nvCxnSpPr>
        <p:spPr>
          <a:xfrm>
            <a:off x="9113414" y="6075576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CEF9AB-D7B2-4C5F-829E-2FE026488082}"/>
              </a:ext>
            </a:extLst>
          </p:cNvPr>
          <p:cNvSpPr/>
          <p:nvPr/>
        </p:nvSpPr>
        <p:spPr>
          <a:xfrm>
            <a:off x="7643844" y="4848226"/>
            <a:ext cx="2901820" cy="129863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BF66CC8-62A8-4F64-8540-D0780F863480}"/>
              </a:ext>
            </a:extLst>
          </p:cNvPr>
          <p:cNvSpPr/>
          <p:nvPr/>
        </p:nvSpPr>
        <p:spPr>
          <a:xfrm>
            <a:off x="7830455" y="2436414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43B4B87-DF5A-4621-9BB9-306FC2BD77B6}"/>
              </a:ext>
            </a:extLst>
          </p:cNvPr>
          <p:cNvSpPr/>
          <p:nvPr/>
        </p:nvSpPr>
        <p:spPr>
          <a:xfrm>
            <a:off x="7830455" y="3124630"/>
            <a:ext cx="2565918" cy="442428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InstanceNorm2d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C06800-63DF-497D-97E2-AA5F07D7EDED}"/>
              </a:ext>
            </a:extLst>
          </p:cNvPr>
          <p:cNvCxnSpPr>
            <a:cxnSpLocks/>
          </p:cNvCxnSpPr>
          <p:nvPr/>
        </p:nvCxnSpPr>
        <p:spPr>
          <a:xfrm>
            <a:off x="9113414" y="2878841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CF0389-A17E-4DBD-B33C-412DDB5B3125}"/>
              </a:ext>
            </a:extLst>
          </p:cNvPr>
          <p:cNvCxnSpPr>
            <a:cxnSpLocks/>
          </p:cNvCxnSpPr>
          <p:nvPr/>
        </p:nvCxnSpPr>
        <p:spPr>
          <a:xfrm>
            <a:off x="9113414" y="3567057"/>
            <a:ext cx="0" cy="214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F1F57D-8225-40BB-ACFC-3BFB9024E1EC}"/>
              </a:ext>
            </a:extLst>
          </p:cNvPr>
          <p:cNvSpPr/>
          <p:nvPr/>
        </p:nvSpPr>
        <p:spPr>
          <a:xfrm>
            <a:off x="7643844" y="2339707"/>
            <a:ext cx="2901820" cy="1298634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7F7A7-2605-4646-ADA4-BF7FFE61A3CE}"/>
              </a:ext>
            </a:extLst>
          </p:cNvPr>
          <p:cNvSpPr txBox="1"/>
          <p:nvPr/>
        </p:nvSpPr>
        <p:spPr>
          <a:xfrm>
            <a:off x="7643844" y="1990725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Normalize = True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15A1E-7BCF-4320-AC6B-D90E9C5155C7}"/>
              </a:ext>
            </a:extLst>
          </p:cNvPr>
          <p:cNvSpPr txBox="1"/>
          <p:nvPr/>
        </p:nvSpPr>
        <p:spPr>
          <a:xfrm>
            <a:off x="7643844" y="4447617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Normalize = 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D1F78E-C5F6-4129-9A9D-B4ABB497FEB9}"/>
              </a:ext>
            </a:extLst>
          </p:cNvPr>
          <p:cNvSpPr/>
          <p:nvPr/>
        </p:nvSpPr>
        <p:spPr>
          <a:xfrm>
            <a:off x="127487" y="3674312"/>
            <a:ext cx="7218163" cy="141203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63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3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2425664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Discriminator </a:t>
            </a:r>
            <a:r>
              <a:rPr lang="ko-KR" altLang="en-US" sz="2000" b="1" i="1" dirty="0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2E7565-AD49-4C02-B869-4DDBEA30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9" y="1510888"/>
            <a:ext cx="7218163" cy="604878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15C556F-58F4-417C-8C97-E8931DD5A451}"/>
              </a:ext>
            </a:extLst>
          </p:cNvPr>
          <p:cNvGrpSpPr/>
          <p:nvPr/>
        </p:nvGrpSpPr>
        <p:grpSpPr>
          <a:xfrm>
            <a:off x="7643844" y="2129936"/>
            <a:ext cx="2901820" cy="841975"/>
            <a:chOff x="7643844" y="1263050"/>
            <a:chExt cx="2901820" cy="144186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5C48540-4B82-4AE8-95D7-F0802DA9B3DE}"/>
                </a:ext>
              </a:extLst>
            </p:cNvPr>
            <p:cNvSpPr/>
            <p:nvPr/>
          </p:nvSpPr>
          <p:spPr>
            <a:xfrm>
              <a:off x="7830455" y="1359757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22F2650-8A58-4061-9C56-969B7F0D6650}"/>
                </a:ext>
              </a:extLst>
            </p:cNvPr>
            <p:cNvSpPr/>
            <p:nvPr/>
          </p:nvSpPr>
          <p:spPr>
            <a:xfrm>
              <a:off x="7830455" y="2047973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Leaky </a:t>
              </a:r>
              <a:r>
                <a:rPr lang="en-US" altLang="ko-KR" dirty="0" err="1"/>
                <a:t>ReLU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4408790-BA92-413F-981C-A7B7221A6C87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1802184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38691DC-D4B8-4426-BE38-9B711A0E83A5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2490400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CEF9AB-D7B2-4C5F-829E-2FE026488082}"/>
                </a:ext>
              </a:extLst>
            </p:cNvPr>
            <p:cNvSpPr/>
            <p:nvPr/>
          </p:nvSpPr>
          <p:spPr>
            <a:xfrm>
              <a:off x="7643844" y="1263050"/>
              <a:ext cx="2901820" cy="1298634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7D159D-EB97-4240-B320-D28B897FE797}"/>
              </a:ext>
            </a:extLst>
          </p:cNvPr>
          <p:cNvGrpSpPr/>
          <p:nvPr/>
        </p:nvGrpSpPr>
        <p:grpSpPr>
          <a:xfrm>
            <a:off x="7643844" y="3021500"/>
            <a:ext cx="2901820" cy="758337"/>
            <a:chOff x="7643844" y="2658391"/>
            <a:chExt cx="2901820" cy="144186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F66CC8-62A8-4F64-8540-D0780F863480}"/>
                </a:ext>
              </a:extLst>
            </p:cNvPr>
            <p:cNvSpPr/>
            <p:nvPr/>
          </p:nvSpPr>
          <p:spPr>
            <a:xfrm>
              <a:off x="7830455" y="2755098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43B4B87-DF5A-4621-9BB9-306FC2BD77B6}"/>
                </a:ext>
              </a:extLst>
            </p:cNvPr>
            <p:cNvSpPr/>
            <p:nvPr/>
          </p:nvSpPr>
          <p:spPr>
            <a:xfrm>
              <a:off x="7830455" y="3443314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AC06800-63DF-497D-97E2-AA5F07D7EDE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3197525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CF0389-A17E-4DBD-B33C-412DDB5B3125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3885741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0F1F57D-8225-40BB-ACFC-3BFB9024E1EC}"/>
                </a:ext>
              </a:extLst>
            </p:cNvPr>
            <p:cNvSpPr/>
            <p:nvPr/>
          </p:nvSpPr>
          <p:spPr>
            <a:xfrm>
              <a:off x="7643844" y="2658391"/>
              <a:ext cx="2901820" cy="1298634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D1F78E-C5F6-4129-9A9D-B4ABB497FEB9}"/>
              </a:ext>
            </a:extLst>
          </p:cNvPr>
          <p:cNvSpPr/>
          <p:nvPr/>
        </p:nvSpPr>
        <p:spPr>
          <a:xfrm>
            <a:off x="146149" y="5245937"/>
            <a:ext cx="7218163" cy="1593013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5C37E6-8D9B-49C4-BF81-14F6FDB329C8}"/>
              </a:ext>
            </a:extLst>
          </p:cNvPr>
          <p:cNvGrpSpPr/>
          <p:nvPr/>
        </p:nvGrpSpPr>
        <p:grpSpPr>
          <a:xfrm>
            <a:off x="7643844" y="3812075"/>
            <a:ext cx="2901820" cy="758337"/>
            <a:chOff x="7643844" y="2658391"/>
            <a:chExt cx="2901820" cy="144186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971D472-4C28-47A5-8F26-F1B69C42E4DC}"/>
                </a:ext>
              </a:extLst>
            </p:cNvPr>
            <p:cNvSpPr/>
            <p:nvPr/>
          </p:nvSpPr>
          <p:spPr>
            <a:xfrm>
              <a:off x="7830455" y="2755098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0FF5C71-AED1-4655-84B9-1520721497CA}"/>
                </a:ext>
              </a:extLst>
            </p:cNvPr>
            <p:cNvSpPr/>
            <p:nvPr/>
          </p:nvSpPr>
          <p:spPr>
            <a:xfrm>
              <a:off x="7830455" y="3443314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7A5EF6E-56F1-4E80-8E2F-34624150B2E1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3197525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0ADEA67-A28E-440E-BB53-D4E7B13EC233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3885741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41EB0F-C3AA-4B0E-AAC0-A7ABE08A15DD}"/>
                </a:ext>
              </a:extLst>
            </p:cNvPr>
            <p:cNvSpPr/>
            <p:nvPr/>
          </p:nvSpPr>
          <p:spPr>
            <a:xfrm>
              <a:off x="7643844" y="2658391"/>
              <a:ext cx="2901820" cy="1298634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D262CF-CA0B-4EFF-878D-4E4CA0EF9EAB}"/>
              </a:ext>
            </a:extLst>
          </p:cNvPr>
          <p:cNvGrpSpPr/>
          <p:nvPr/>
        </p:nvGrpSpPr>
        <p:grpSpPr>
          <a:xfrm>
            <a:off x="7643844" y="4639162"/>
            <a:ext cx="2901820" cy="758337"/>
            <a:chOff x="7643844" y="2658391"/>
            <a:chExt cx="2901820" cy="144186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140E66-531B-4340-B4D4-4A5583F181D1}"/>
                </a:ext>
              </a:extLst>
            </p:cNvPr>
            <p:cNvSpPr/>
            <p:nvPr/>
          </p:nvSpPr>
          <p:spPr>
            <a:xfrm>
              <a:off x="7830455" y="2755098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Conv2d</a:t>
              </a:r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066799E-E37D-40FF-A8A8-B99629D6F141}"/>
                </a:ext>
              </a:extLst>
            </p:cNvPr>
            <p:cNvSpPr/>
            <p:nvPr/>
          </p:nvSpPr>
          <p:spPr>
            <a:xfrm>
              <a:off x="7830455" y="3443314"/>
              <a:ext cx="2565918" cy="442428"/>
            </a:xfrm>
            <a:prstGeom prst="roundRect">
              <a:avLst>
                <a:gd name="adj" fmla="val 242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InstanceNorm2d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1620369-B62D-4618-846F-9A6EBD7B8ED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3197525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E6FF859-C2E1-416F-AA2F-0A1F06352909}"/>
                </a:ext>
              </a:extLst>
            </p:cNvPr>
            <p:cNvCxnSpPr>
              <a:cxnSpLocks/>
            </p:cNvCxnSpPr>
            <p:nvPr/>
          </p:nvCxnSpPr>
          <p:spPr>
            <a:xfrm>
              <a:off x="9113414" y="3885741"/>
              <a:ext cx="0" cy="2145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BF77260-68BC-4126-B680-2914FF5FABA9}"/>
                </a:ext>
              </a:extLst>
            </p:cNvPr>
            <p:cNvSpPr/>
            <p:nvPr/>
          </p:nvSpPr>
          <p:spPr>
            <a:xfrm>
              <a:off x="7643844" y="2658391"/>
              <a:ext cx="2901820" cy="1298634"/>
            </a:xfrm>
            <a:prstGeom prst="rect">
              <a:avLst/>
            </a:pr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D599B23-560E-4064-8567-7DBC895AF5E9}"/>
              </a:ext>
            </a:extLst>
          </p:cNvPr>
          <p:cNvSpPr/>
          <p:nvPr/>
        </p:nvSpPr>
        <p:spPr>
          <a:xfrm>
            <a:off x="7830455" y="5528224"/>
            <a:ext cx="2565918" cy="232692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Zeropad2d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DE26677-81A9-4CC8-99F5-D37821EF181F}"/>
              </a:ext>
            </a:extLst>
          </p:cNvPr>
          <p:cNvSpPr/>
          <p:nvPr/>
        </p:nvSpPr>
        <p:spPr>
          <a:xfrm>
            <a:off x="7830455" y="5890187"/>
            <a:ext cx="2565918" cy="232692"/>
          </a:xfrm>
          <a:prstGeom prst="roundRect">
            <a:avLst>
              <a:gd name="adj" fmla="val 242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Conv2d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53F9161-A9BA-4766-9A37-A31EC0D9F912}"/>
              </a:ext>
            </a:extLst>
          </p:cNvPr>
          <p:cNvCxnSpPr>
            <a:cxnSpLocks/>
          </p:cNvCxnSpPr>
          <p:nvPr/>
        </p:nvCxnSpPr>
        <p:spPr>
          <a:xfrm>
            <a:off x="9113414" y="5760916"/>
            <a:ext cx="0" cy="112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2F7E90-1E73-4B98-ACD9-52EECEF27295}"/>
              </a:ext>
            </a:extLst>
          </p:cNvPr>
          <p:cNvCxnSpPr>
            <a:cxnSpLocks/>
          </p:cNvCxnSpPr>
          <p:nvPr/>
        </p:nvCxnSpPr>
        <p:spPr>
          <a:xfrm>
            <a:off x="9113414" y="6122878"/>
            <a:ext cx="0" cy="112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6F45BB-1F55-4B0D-9FF5-90FDCFE60AFC}"/>
              </a:ext>
            </a:extLst>
          </p:cNvPr>
          <p:cNvSpPr/>
          <p:nvPr/>
        </p:nvSpPr>
        <p:spPr>
          <a:xfrm>
            <a:off x="7643844" y="5477362"/>
            <a:ext cx="2901820" cy="683007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1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32B95E-01A6-4618-96CE-C6ED908069CE}"/>
              </a:ext>
            </a:extLst>
          </p:cNvPr>
          <p:cNvSpPr txBox="1"/>
          <p:nvPr/>
        </p:nvSpPr>
        <p:spPr>
          <a:xfrm>
            <a:off x="1641458" y="596276"/>
            <a:ext cx="74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03229"/>
                </a:solidFill>
                <a:latin typeface="Noto Sans" panose="020B0502040504020204" pitchFamily="34" charset="0"/>
              </a:rPr>
              <a:t>Q&amp;A</a:t>
            </a:r>
            <a:endParaRPr lang="ko-KR" altLang="en-US" sz="4000" b="1" dirty="0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9D063-EDC5-4478-AD90-8DA8E4AD20B2}"/>
              </a:ext>
            </a:extLst>
          </p:cNvPr>
          <p:cNvSpPr txBox="1"/>
          <p:nvPr/>
        </p:nvSpPr>
        <p:spPr>
          <a:xfrm>
            <a:off x="4115034" y="6259167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2021.11.10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김 민 준</a:t>
            </a:r>
            <a:endParaRPr lang="en-US" altLang="ko-KR" sz="1400" b="1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08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32B95E-01A6-4618-96CE-C6ED908069CE}"/>
              </a:ext>
            </a:extLst>
          </p:cNvPr>
          <p:cNvSpPr txBox="1"/>
          <p:nvPr/>
        </p:nvSpPr>
        <p:spPr>
          <a:xfrm>
            <a:off x="1641458" y="3578514"/>
            <a:ext cx="74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403229"/>
                </a:solidFill>
                <a:latin typeface="Noto Sans" panose="020B0502040504020204" pitchFamily="34" charset="0"/>
              </a:rPr>
              <a:t>THANK YOU.</a:t>
            </a:r>
            <a:endParaRPr lang="ko-KR" altLang="en-US" sz="2400" b="1">
              <a:solidFill>
                <a:srgbClr val="403229"/>
              </a:solidFill>
              <a:latin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2F2C6-DAA3-42B5-8745-E389ABF2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05" y="2234500"/>
            <a:ext cx="914402" cy="9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9D063-EDC5-4478-AD90-8DA8E4AD20B2}"/>
              </a:ext>
            </a:extLst>
          </p:cNvPr>
          <p:cNvSpPr txBox="1"/>
          <p:nvPr/>
        </p:nvSpPr>
        <p:spPr>
          <a:xfrm>
            <a:off x="4115034" y="6259167"/>
            <a:ext cx="2468646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9C9C9C"/>
                </a:solidFill>
                <a:latin typeface="Noto Sans" panose="020B0502040504020204" pitchFamily="34" charset="0"/>
              </a:rPr>
              <a:t>2021.11.10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9C9C9C"/>
                </a:solidFill>
                <a:latin typeface="Noto Sans" panose="020B0502040504020204" pitchFamily="34" charset="0"/>
              </a:rPr>
              <a:t>김 민 준</a:t>
            </a:r>
            <a:endParaRPr lang="en-US" altLang="ko-KR" sz="1400" b="1" dirty="0">
              <a:solidFill>
                <a:srgbClr val="9C9C9C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F48296-DEED-4611-8326-017ED972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3" y="1510888"/>
            <a:ext cx="7911045" cy="59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5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F48296-DEED-4611-8326-017ED972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3" y="1510888"/>
            <a:ext cx="7911045" cy="59636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6E70D4-B1ED-470D-96FB-D743A32A21CA}"/>
              </a:ext>
            </a:extLst>
          </p:cNvPr>
          <p:cNvSpPr/>
          <p:nvPr/>
        </p:nvSpPr>
        <p:spPr>
          <a:xfrm>
            <a:off x="1992124" y="2108718"/>
            <a:ext cx="7114554" cy="187545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1988A0-F667-4A2B-B8E4-F32136483503}"/>
              </a:ext>
            </a:extLst>
          </p:cNvPr>
          <p:cNvSpPr/>
          <p:nvPr/>
        </p:nvSpPr>
        <p:spPr>
          <a:xfrm>
            <a:off x="1992124" y="4058816"/>
            <a:ext cx="7114554" cy="328437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A9D88C3-C61E-40A1-99F8-BABB09B2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7" y="1644114"/>
            <a:ext cx="9165095" cy="30025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6D8321-20F9-41FC-83FD-AA458DD3C05E}"/>
              </a:ext>
            </a:extLst>
          </p:cNvPr>
          <p:cNvSpPr/>
          <p:nvPr/>
        </p:nvSpPr>
        <p:spPr>
          <a:xfrm>
            <a:off x="8480992" y="3265714"/>
            <a:ext cx="961588" cy="12596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71CA1F-5303-49BC-B4ED-536039AE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89" y="5294161"/>
            <a:ext cx="3010119" cy="1932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84388D-747E-4D3C-8F70-455A44EDC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53" y="4736919"/>
            <a:ext cx="2670005" cy="26930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B5E69-C4C2-42E2-8231-AFCA1FD14823}"/>
              </a:ext>
            </a:extLst>
          </p:cNvPr>
          <p:cNvSpPr txBox="1"/>
          <p:nvPr/>
        </p:nvSpPr>
        <p:spPr>
          <a:xfrm>
            <a:off x="7399176" y="4646642"/>
            <a:ext cx="2935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: </a:t>
            </a:r>
            <a:r>
              <a:rPr lang="ko-KR" altLang="en-US" dirty="0"/>
              <a:t>임의 길이의 모든 문자열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폴더 내의 모든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7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51F401E-D084-4195-9A04-8462D736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47" y="1510888"/>
            <a:ext cx="8786517" cy="50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0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51F401E-D084-4195-9A04-8462D736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47" y="1510888"/>
            <a:ext cx="8786517" cy="50491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701DF51-55C2-4314-BBB7-17C483CB637B}"/>
              </a:ext>
            </a:extLst>
          </p:cNvPr>
          <p:cNvSpPr/>
          <p:nvPr/>
        </p:nvSpPr>
        <p:spPr>
          <a:xfrm>
            <a:off x="952648" y="2230016"/>
            <a:ext cx="8786516" cy="14275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B36F3-ED94-42EC-953D-0E766C089EDF}"/>
              </a:ext>
            </a:extLst>
          </p:cNvPr>
          <p:cNvSpPr txBox="1"/>
          <p:nvPr/>
        </p:nvSpPr>
        <p:spPr>
          <a:xfrm>
            <a:off x="952647" y="6696386"/>
            <a:ext cx="71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Unaligned </a:t>
            </a:r>
            <a:r>
              <a:rPr lang="ko-KR" altLang="en-US" dirty="0"/>
              <a:t>변수를 통해 학습할 쌍을 무작위로 고를지</a:t>
            </a:r>
            <a:r>
              <a:rPr lang="en-US" altLang="ko-KR" dirty="0"/>
              <a:t>, </a:t>
            </a:r>
            <a:r>
              <a:rPr lang="ko-KR" altLang="en-US" dirty="0"/>
              <a:t>고정시킬지 정함</a:t>
            </a:r>
          </a:p>
        </p:txBody>
      </p:sp>
    </p:spTree>
    <p:extLst>
      <p:ext uri="{BB962C8B-B14F-4D97-AF65-F5344CB8AC3E}">
        <p14:creationId xmlns:p14="http://schemas.microsoft.com/office/powerpoint/2010/main" val="385639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AE26D-A6C4-4F12-A195-E81E7EE09728}"/>
              </a:ext>
            </a:extLst>
          </p:cNvPr>
          <p:cNvSpPr/>
          <p:nvPr/>
        </p:nvSpPr>
        <p:spPr>
          <a:xfrm>
            <a:off x="1076689" y="1129822"/>
            <a:ext cx="1088760" cy="38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CHAPTER 1</a:t>
            </a:r>
            <a:endParaRPr lang="ko-KR" altLang="en-US" sz="1400" b="1" i="1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931A9E-92D3-4A45-B4EF-D1A1DA95932B}"/>
              </a:ext>
            </a:extLst>
          </p:cNvPr>
          <p:cNvSpPr/>
          <p:nvPr/>
        </p:nvSpPr>
        <p:spPr>
          <a:xfrm>
            <a:off x="1038017" y="493957"/>
            <a:ext cx="954107" cy="502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403229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전처리</a:t>
            </a:r>
            <a:endParaRPr lang="ko-KR" altLang="en-US" sz="2000" b="1" i="1" dirty="0">
              <a:solidFill>
                <a:srgbClr val="403229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8F55D6-236E-43BD-BAB9-E20B9DFF1A16}"/>
              </a:ext>
            </a:extLst>
          </p:cNvPr>
          <p:cNvCxnSpPr>
            <a:cxnSpLocks/>
          </p:cNvCxnSpPr>
          <p:nvPr/>
        </p:nvCxnSpPr>
        <p:spPr>
          <a:xfrm>
            <a:off x="1076689" y="1129822"/>
            <a:ext cx="9615124" cy="0"/>
          </a:xfrm>
          <a:prstGeom prst="line">
            <a:avLst/>
          </a:prstGeom>
          <a:ln w="19050">
            <a:solidFill>
              <a:srgbClr val="B07B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51F401E-D084-4195-9A04-8462D736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47" y="1510888"/>
            <a:ext cx="8786517" cy="50491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7B0B94-634A-4195-882B-FF987CA67C4A}"/>
              </a:ext>
            </a:extLst>
          </p:cNvPr>
          <p:cNvSpPr/>
          <p:nvPr/>
        </p:nvSpPr>
        <p:spPr>
          <a:xfrm>
            <a:off x="952647" y="3779837"/>
            <a:ext cx="8786517" cy="1967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DA4A8-1DF7-4C5A-B9D2-B18E297FDB22}"/>
              </a:ext>
            </a:extLst>
          </p:cNvPr>
          <p:cNvSpPr txBox="1"/>
          <p:nvPr/>
        </p:nvSpPr>
        <p:spPr>
          <a:xfrm>
            <a:off x="5682343" y="4142791"/>
            <a:ext cx="27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RGB</a:t>
            </a:r>
            <a:r>
              <a:rPr lang="ko-KR" altLang="en-US" dirty="0"/>
              <a:t>가 아니면 </a:t>
            </a:r>
            <a:r>
              <a:rPr lang="en-US" altLang="ko-KR" dirty="0"/>
              <a:t>RGB</a:t>
            </a:r>
            <a:r>
              <a:rPr lang="ko-KR" altLang="en-US" dirty="0"/>
              <a:t>로 변환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8F707-2956-4E62-8BA7-403F921AB39B}"/>
              </a:ext>
            </a:extLst>
          </p:cNvPr>
          <p:cNvSpPr txBox="1"/>
          <p:nvPr/>
        </p:nvSpPr>
        <p:spPr>
          <a:xfrm>
            <a:off x="5682343" y="5026416"/>
            <a:ext cx="34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PIL image</a:t>
            </a:r>
            <a:r>
              <a:rPr lang="ko-KR" altLang="en-US" dirty="0"/>
              <a:t>를 </a:t>
            </a:r>
            <a:r>
              <a:rPr lang="en-US" altLang="ko-KR" dirty="0" err="1"/>
              <a:t>pytorch</a:t>
            </a:r>
            <a:r>
              <a:rPr lang="en-US" altLang="ko-KR" dirty="0"/>
              <a:t> tensor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40243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485</Words>
  <Application>Microsoft Office PowerPoint</Application>
  <PresentationFormat>사용자 지정</PresentationFormat>
  <Paragraphs>226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-apple-system</vt:lpstr>
      <vt:lpstr>맑은 고딕</vt:lpstr>
      <vt:lpstr>Arial</vt:lpstr>
      <vt:lpstr>Calibri</vt:lpstr>
      <vt:lpstr>Calibri Light</vt:lpstr>
      <vt:lpstr>Cambria Math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김민준</cp:lastModifiedBy>
  <cp:revision>41</cp:revision>
  <dcterms:created xsi:type="dcterms:W3CDTF">2017-08-31T00:14:07Z</dcterms:created>
  <dcterms:modified xsi:type="dcterms:W3CDTF">2021-11-10T07:47:59Z</dcterms:modified>
</cp:coreProperties>
</file>