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CFAF9-1AF9-4619-AA85-F15C088A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4631C-D375-458B-BB62-9BAC35F2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B014-B096-453D-B27D-9B43CEDF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B13C8-E1EF-4033-BC0E-0FBAEC82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A6C4-44C9-434B-B881-4FEBC1C8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6A10-4E7C-40FB-9311-3B3FBF66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449D2-888B-45FF-B1D9-E48D2256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DA0C9-7D6E-4243-B1DE-B56A0061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1F06-D9A3-4410-821F-A9AEE21B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D8A3D-DFA8-49E9-B17E-30A37B45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4A933-86E4-46AE-9E17-7380515E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B6576-643F-4D28-A534-25F2F2A7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3BFE0-971D-4AF9-B3F4-91EEBCA4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D228-B6C6-465F-958F-F1A41F35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F8A6-B96E-4C46-A310-3535028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6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33308-C451-4DEB-B3A5-1372AE62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0E24C-E880-40C8-91B2-A4028620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7DDBD-25BD-4A02-82E4-7485BD5D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9129D-9C32-46D7-BB22-D24378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4F423-9332-4218-93FF-56927896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6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52DD-D5A1-4081-9206-4E6C653A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DB214-A4B2-4449-B2F4-49664E66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B158E-2623-4188-BF29-79CCE704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3734D-4C15-4CC8-86E5-7F1F0A8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F62FA-AC79-4160-84B4-D19E5084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132E-9FC3-4462-BEFD-D81C4FD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DFBCF-9E60-4317-AE84-FE443AAB1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A191-FB26-4DFA-B9AF-8899718D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6AD18-03D6-40FF-9015-FA5053D8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13F98-0E7C-4CC6-BECD-ED7A5030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2858F-0C7B-45FF-BDCE-B31BA47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59494-A0D5-452F-9A3B-2BEC83FC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1B80B-1357-453E-95D2-43106DB6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B95E8-D7A4-4EDF-B7E4-F0ABBF0E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C15AF-16F0-4570-804A-1F1A4DA8F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B3D3D-6655-44BF-8E27-05395B057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ECEB94-1AD8-494C-BFE4-4E7E59F2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9F9FD7-DDC7-4BB9-B1E8-D2D37EF5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3D5E8-42E3-46F9-A97F-456C2D3F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0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4E33B-F18C-4EE3-9DCF-62FF98AA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250A3E-BEBC-47A3-BF65-7E98903F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FABD3-38E2-4C45-8898-18A003AE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0C97C7-95E4-4BE8-84BC-F72BF123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A4746-E584-43ED-BD74-5D9B2BC3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8F634C-8A16-4410-B47A-0D78D02C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E6581-5111-4C3B-9C22-E007696E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4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BDC2-750E-4A26-8E8A-2198920F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1FDC-9B0B-422F-A64B-1C7366F5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9BCAB-30E1-46D5-9F85-898365DC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16129-B99D-407B-A9F1-71F69B6B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624BA-637D-4147-A86B-6B572893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87FD7-9DEF-4352-A382-D4F917B4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6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22066-6DB5-4637-97EC-148C09B4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77DDEA-4CE9-4232-913F-2532B37AF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845DD-5B09-4DF3-8F79-55E228E0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8F2F0-D5B0-4B97-AE10-C60E26B1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73C18-F2FF-4492-932C-F591FF90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12127-8865-46F0-B10E-64F18F1D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62E6B-4D36-4F5A-AC40-964C83E4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73CB4-8914-4C05-B39C-398CD080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1B1C-FBBE-4A2B-887E-046575C78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C414-8939-4982-A2BD-8498873096F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F6674-A4A8-4F51-8081-E4609267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7E53C-2120-463C-9C72-56703274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687E-E485-49FD-8D40-8EA5F714D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A8121-98F7-4832-A74D-A1BFF458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오차역전파 </a:t>
            </a:r>
            <a:r>
              <a:rPr lang="en-US" altLang="ko-KR" dirty="0"/>
              <a:t>-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12117-D018-489C-9363-B516357C7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2021.08.04 AAI Lab. </a:t>
            </a:r>
            <a:r>
              <a:rPr lang="ko-KR" altLang="en-US" dirty="0"/>
              <a:t>세미나</a:t>
            </a:r>
            <a:endParaRPr lang="en-US" altLang="ko-KR" dirty="0"/>
          </a:p>
          <a:p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274988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1B9B3-06C1-4771-B665-D2A4ACB7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학습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B6D845D-5C3B-4253-A95D-189D5436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824" y="1230005"/>
            <a:ext cx="7737576" cy="5482625"/>
          </a:xfrm>
        </p:spPr>
      </p:pic>
    </p:spTree>
    <p:extLst>
      <p:ext uri="{BB962C8B-B14F-4D97-AF65-F5344CB8AC3E}">
        <p14:creationId xmlns:p14="http://schemas.microsoft.com/office/powerpoint/2010/main" val="231750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0314-89EB-47FF-A0F7-E3F40429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결과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D49C2D5-0091-47E6-B468-DF2EB8C7D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443" y="2643918"/>
            <a:ext cx="7521113" cy="1240184"/>
          </a:xfrm>
        </p:spPr>
      </p:pic>
    </p:spTree>
    <p:extLst>
      <p:ext uri="{BB962C8B-B14F-4D97-AF65-F5344CB8AC3E}">
        <p14:creationId xmlns:p14="http://schemas.microsoft.com/office/powerpoint/2010/main" val="3207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AC773-52FB-4D6C-B1C7-27814006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Load Data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D45AAA02-D69D-4530-A2C2-C3E9F8498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570"/>
            <a:ext cx="10515599" cy="2800154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392444-C487-4705-B762-1AB90833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70036"/>
            <a:ext cx="8515525" cy="1912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4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D528-89C8-431D-82FA-5226B185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NeuralNetwork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 class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E2BFBFB-2304-41F3-B8B0-4131B812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4193"/>
            <a:ext cx="10515599" cy="4141785"/>
          </a:xfrm>
        </p:spPr>
      </p:pic>
    </p:spTree>
    <p:extLst>
      <p:ext uri="{BB962C8B-B14F-4D97-AF65-F5344CB8AC3E}">
        <p14:creationId xmlns:p14="http://schemas.microsoft.com/office/powerpoint/2010/main" val="159630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21A4-8DD9-4A5B-9A6F-F42B48AC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2AE6727-324F-4C5B-9E54-EA950CE81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111" y="1690688"/>
            <a:ext cx="6493778" cy="51081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94183D-B7E6-4EAB-A859-5B77D8194D8C}"/>
                  </a:ext>
                </a:extLst>
              </p:cNvPr>
              <p:cNvSpPr txBox="1"/>
              <p:nvPr/>
            </p:nvSpPr>
            <p:spPr>
              <a:xfrm>
                <a:off x="7052724" y="3016251"/>
                <a:ext cx="1863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>
                    <a:solidFill>
                      <a:schemeClr val="bg1"/>
                    </a:solidFill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𝐻𝑒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𝑖𝑛𝑖𝑡𝑖𝑎𝑙𝑖𝑧𝑎𝑡𝑖𝑜𝑛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94183D-B7E6-4EAB-A859-5B77D819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724" y="3016251"/>
                <a:ext cx="1863715" cy="276999"/>
              </a:xfrm>
              <a:prstGeom prst="rect">
                <a:avLst/>
              </a:prstGeom>
              <a:blipFill>
                <a:blip r:embed="rId3"/>
                <a:stretch>
                  <a:fillRect l="-7843" t="-28889" r="-359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5D0E3E-8F92-40B2-B700-E7AFF7F69D7C}"/>
                  </a:ext>
                </a:extLst>
              </p:cNvPr>
              <p:cNvSpPr txBox="1"/>
              <p:nvPr/>
            </p:nvSpPr>
            <p:spPr>
              <a:xfrm>
                <a:off x="6964959" y="3814893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0" dirty="0">
                    <a:solidFill>
                      <a:schemeClr val="bg1"/>
                    </a:solidFill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𝐻𝑒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𝑖𝑛𝑖𝑡𝑖𝑎𝑙𝑖𝑧𝑎𝑡𝑖𝑜𝑛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5D0E3E-8F92-40B2-B700-E7AFF7F69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9" y="3814893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18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9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5643-19D4-4744-B865-316C4A2E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0" y="217825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feed_forward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A3456C5-EF39-4155-8DC2-EF933FD3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48" y="1543388"/>
            <a:ext cx="7787904" cy="3762156"/>
          </a:xfrm>
        </p:spPr>
      </p:pic>
      <p:pic>
        <p:nvPicPr>
          <p:cNvPr id="1028" name="Picture 4" descr="Understanding categorical cross entropy loss - TensorFlow Machine Learning  Projects [Book]">
            <a:extLst>
              <a:ext uri="{FF2B5EF4-FFF2-40B4-BE49-F238E27FC236}">
                <a16:creationId xmlns:a16="http://schemas.microsoft.com/office/drawing/2014/main" id="{610BB700-ACB8-4E6F-BCA6-1EE4EC2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41" y="5630025"/>
            <a:ext cx="6902679" cy="55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1CB11-5A9C-4336-AC07-E3A88007D2D9}"/>
                  </a:ext>
                </a:extLst>
              </p:cNvPr>
              <p:cNvSpPr txBox="1"/>
              <p:nvPr/>
            </p:nvSpPr>
            <p:spPr>
              <a:xfrm>
                <a:off x="197204" y="5620958"/>
                <a:ext cx="309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𝑒𝑛𝑟𝑡𝑜𝑝𝑦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1CB11-5A9C-4336-AC07-E3A88007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4" y="5620958"/>
                <a:ext cx="309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B9D69-EA0D-442E-A273-E40F54BF19A8}"/>
                  </a:ext>
                </a:extLst>
              </p:cNvPr>
              <p:cNvSpPr txBox="1"/>
              <p:nvPr/>
            </p:nvSpPr>
            <p:spPr>
              <a:xfrm>
                <a:off x="7919208" y="3290500"/>
                <a:ext cx="197618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bg1"/>
                  </a:solidFill>
                </a:endParaRPr>
              </a:p>
              <a:p>
                <a:r>
                  <a:rPr lang="en-US" altLang="ko-KR" b="0" dirty="0">
                    <a:solidFill>
                      <a:schemeClr val="bg1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chemeClr val="bg1"/>
                  </a:solidFill>
                </a:endParaRP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b="0" dirty="0">
                    <a:solidFill>
                      <a:schemeClr val="bg1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bg1"/>
                  </a:solidFill>
                </a:endParaRPr>
              </a:p>
              <a:p>
                <a:r>
                  <a:rPr lang="en-US" altLang="ko-KR" b="0" dirty="0">
                    <a:solidFill>
                      <a:schemeClr val="bg1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B9D69-EA0D-442E-A273-E40F54BF1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208" y="3290500"/>
                <a:ext cx="1976182" cy="1384995"/>
              </a:xfrm>
              <a:prstGeom prst="rect">
                <a:avLst/>
              </a:prstGeom>
              <a:blipFill>
                <a:blip r:embed="rId5"/>
                <a:stretch>
                  <a:fillRect l="-7099" t="-5727" r="-4938" b="-9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7AA0640-3FCA-402B-8A86-0DBC2B5D14EB}"/>
              </a:ext>
            </a:extLst>
          </p:cNvPr>
          <p:cNvSpPr txBox="1"/>
          <p:nvPr/>
        </p:nvSpPr>
        <p:spPr>
          <a:xfrm>
            <a:off x="1424155" y="2428011"/>
            <a:ext cx="93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입력층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은닉층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출력층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325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CF661-0760-422D-AF93-2887307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loss_val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028AC1E-7DD6-4EE4-B3D6-63513EBF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203" y="1690688"/>
            <a:ext cx="8089594" cy="4006517"/>
          </a:xfrm>
        </p:spPr>
      </p:pic>
    </p:spTree>
    <p:extLst>
      <p:ext uri="{BB962C8B-B14F-4D97-AF65-F5344CB8AC3E}">
        <p14:creationId xmlns:p14="http://schemas.microsoft.com/office/powerpoint/2010/main" val="88083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A0E6-6A4A-4F1A-A8AE-3B137547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train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603E72B-5F8F-4A50-B76C-583484CBD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98" y="1861538"/>
            <a:ext cx="8257545" cy="39824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ED9A79-1276-4500-BD26-083102D6E261}"/>
                  </a:ext>
                </a:extLst>
              </p:cNvPr>
              <p:cNvSpPr txBox="1"/>
              <p:nvPr/>
            </p:nvSpPr>
            <p:spPr>
              <a:xfrm>
                <a:off x="8337247" y="3938631"/>
                <a:ext cx="3549951" cy="842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ED9A79-1276-4500-BD26-083102D6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47" y="3938631"/>
                <a:ext cx="3549951" cy="842154"/>
              </a:xfrm>
              <a:prstGeom prst="rect">
                <a:avLst/>
              </a:prstGeom>
              <a:blipFill>
                <a:blip r:embed="rId3"/>
                <a:stretch>
                  <a:fillRect r="-3093" b="-15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8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DF0B-66F9-4F19-BDEE-50095075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predict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8FDE163-D58A-452F-ABEA-54CAAD66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133" y="1789259"/>
            <a:ext cx="8143733" cy="3479027"/>
          </a:xfrm>
        </p:spPr>
      </p:pic>
    </p:spTree>
    <p:extLst>
      <p:ext uri="{BB962C8B-B14F-4D97-AF65-F5344CB8AC3E}">
        <p14:creationId xmlns:p14="http://schemas.microsoft.com/office/powerpoint/2010/main" val="217360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933D-9C25-4F87-9FEC-36C81498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accuracy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90CBD3C-A533-4DAE-99EA-9C791996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84" y="1775039"/>
            <a:ext cx="8589832" cy="4575426"/>
          </a:xfrm>
        </p:spPr>
      </p:pic>
    </p:spTree>
    <p:extLst>
      <p:ext uri="{BB962C8B-B14F-4D97-AF65-F5344CB8AC3E}">
        <p14:creationId xmlns:p14="http://schemas.microsoft.com/office/powerpoint/2010/main" val="29179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82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오차역전파 - mnist</vt:lpstr>
      <vt:lpstr>Load Data</vt:lpstr>
      <vt:lpstr>NeuralNetwork class</vt:lpstr>
      <vt:lpstr>__init__</vt:lpstr>
      <vt:lpstr>feed_forward</vt:lpstr>
      <vt:lpstr>loss_val</vt:lpstr>
      <vt:lpstr>train</vt:lpstr>
      <vt:lpstr>predict</vt:lpstr>
      <vt:lpstr>accuracy</vt:lpstr>
      <vt:lpstr>학습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오차역전파 - mnist</dc:title>
  <dc:creator>김민준</dc:creator>
  <cp:lastModifiedBy>김민준</cp:lastModifiedBy>
  <cp:revision>3</cp:revision>
  <dcterms:created xsi:type="dcterms:W3CDTF">2021-08-04T02:39:22Z</dcterms:created>
  <dcterms:modified xsi:type="dcterms:W3CDTF">2021-08-04T04:16:33Z</dcterms:modified>
</cp:coreProperties>
</file>