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790CF-8AD6-42CD-A923-4420A206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823AB-E073-4237-BD22-4F46B83E5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7A8FA-FBE9-449D-AF58-0F626EBC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155A3-28A6-4CF9-A08A-CBC5F144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0A122-5D55-464B-A256-A450775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7D73C-559F-44B9-B58A-7B861700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991AC-0E6B-477B-9DFE-3D95B39D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A1B9-4410-4A86-88DC-5882987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BB33A-BDAF-40D8-9B76-13666999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0865B-F859-43BC-A5FF-015B5677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5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22C04-8699-4504-8BC1-07309F3FF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98274-F804-4E0E-8B0F-3B77FABE1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ABC39-99AA-4BAE-9E73-70E3C4A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990B3-B662-46C4-9C20-DFC9B38F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4B752-14D1-4457-9F27-EEDD361F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3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FD5E-7934-4343-873E-F9805A51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31891-FC96-432D-8D53-52EBD0A7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0EAD-51F3-46B3-BA7C-298645AA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60287-E1BC-432E-84B5-6AA03D43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F8318-9DA9-4C0B-B26F-852A0E46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AF623-AD50-44C0-AE53-AF2CA82A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4E673-DF15-44C5-A35C-A5ECAACB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1CDA1-07CD-4265-BA0D-9C58CFE3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5EBCA-8403-44A5-B554-0501014F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65D8A-C9C8-4761-8DA1-D88AFA4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8A6F9-24C5-4BEB-ABDF-3275408D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B847C-B35C-4C73-BE5F-EE2624799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81DBA-7E16-40E7-818C-C5056721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003E9-9753-4708-B051-05ED5849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1910-DD85-4F9B-AAAA-5E66D52E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A3879-3D45-4295-BC9A-1A2BEF5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734-794D-4528-8F82-15EB835F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8DD15-C5BD-4661-A260-E56EA50E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04D9A-B0C5-450A-AC83-AE56CDDA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93E2FB-3FF9-49C5-8FF4-18DD79183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2D4CE-1766-4BE1-8263-41EBD0B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CE8F7-B5BE-4816-BD5B-7ECE930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10E34-12BD-4983-B18E-2A81352C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F9A15-A6A8-4DA7-B9C0-E1A36B84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F98C-5EF6-4557-8610-048AC872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37A7-B64D-43E3-834D-A2F2E20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9A575-5B05-4D66-B2AB-ADF7375F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E18D8-D4DF-4FA5-BC5A-9857F18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9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DD8B4B-E0A5-4F39-8AB4-8A73C391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0EAFF-83BA-4C38-BEF3-1879885A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F58B7-8914-4068-A00A-6D7DEDCC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0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287AA-2CD9-44EB-AD0C-4A57DD3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37FB-93C7-47DC-9728-61575BD7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076D1-3B8B-4A6A-AFF7-244C0C96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44FCF-D310-40D2-8599-6AE7523D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6C905-6CDF-4B00-AA45-93CB0843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F83CE-0C08-421D-A4EF-B142B37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1740-A84F-4C8C-B3F7-A5E6BD1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151C9-B5B5-4134-87D7-65E861A5B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8E09B-16C7-4D00-8F49-1F99362A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712AB-ED62-4AD7-8F34-833E0791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09758-C072-482C-905E-67BCA14B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F6FEF-389B-45C4-900B-1449B91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575BC0-42A1-41EF-982E-CDC3EF33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DCBEA-A5A2-4173-B53B-A36AC108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9C24C-E352-4737-A51F-8F42C41E6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6BFC-16C2-4281-AC0E-60093AA0165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781B-3F6C-472F-88FF-7BBAF53ED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824A7-569F-428D-8C2F-860BA443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2850-C1BD-4059-BE3B-DF93BE15F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3419-25E0-416F-A4E0-ABE5494AF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Bayesian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E8CC4-DAC7-489D-95E7-28366BA61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AAI Lab.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330529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438C2-FCA9-407A-AA39-D24F1F1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Bayes’ theorem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F9451-A4DE-422F-A992-E103F38D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확률 변수의 사전 확률과 사후 확률 사이의 관계를 나타내는 정리</a:t>
            </a:r>
            <a:endParaRPr lang="en-US" altLang="ko-KR" dirty="0"/>
          </a:p>
          <a:p>
            <a:r>
              <a:rPr lang="ko-KR" altLang="en-US" dirty="0" err="1"/>
              <a:t>베이즈</a:t>
            </a:r>
            <a:r>
              <a:rPr lang="ko-KR" altLang="en-US" dirty="0"/>
              <a:t> 정리는 사전확률로부터 사후확률을 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변수들 간의 확률적 의존관계를 나타내는 그래프와 그 </a:t>
            </a:r>
            <a:r>
              <a:rPr lang="ko-KR" altLang="en-US" dirty="0" err="1"/>
              <a:t>변수별</a:t>
            </a:r>
            <a:r>
              <a:rPr lang="ko-KR" altLang="en-US" dirty="0"/>
              <a:t> 조건부 확률로 구성된다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각 노드마다 조건부 확률 표</a:t>
            </a:r>
            <a:r>
              <a:rPr lang="en-US" altLang="ko-KR" dirty="0">
                <a:sym typeface="Wingdings" panose="05000000000000000000" pitchFamily="2" charset="2"/>
              </a:rPr>
              <a:t>(CPT)</a:t>
            </a:r>
            <a:r>
              <a:rPr lang="ko-KR" altLang="en-US" dirty="0">
                <a:sym typeface="Wingdings" panose="05000000000000000000" pitchFamily="2" charset="2"/>
              </a:rPr>
              <a:t>를 갖는다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노드와 노드를 연결하는 호는 노드 사이의 인과관계를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96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11314-924B-4AA8-9205-8A7C3EC6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6AE87-0CE7-426B-A5B2-EBCBEFFD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D53BE-E2F9-4880-AFF8-51CFFE79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Classification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0122AF-D820-4C01-A03E-88E0893AB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0122AF-D820-4C01-A03E-88E0893AB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24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80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Bayesian Network</vt:lpstr>
      <vt:lpstr>Bayes’ theorem</vt:lpstr>
      <vt:lpstr>Bayesian Network</vt:lpstr>
      <vt:lpstr>Naïve bayes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</dc:title>
  <dc:creator>김민준</dc:creator>
  <cp:lastModifiedBy>김민준</cp:lastModifiedBy>
  <cp:revision>2</cp:revision>
  <dcterms:created xsi:type="dcterms:W3CDTF">2021-07-25T13:45:32Z</dcterms:created>
  <dcterms:modified xsi:type="dcterms:W3CDTF">2021-07-26T11:08:57Z</dcterms:modified>
</cp:coreProperties>
</file>