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BF824-66A0-4FE9-B1A1-19C41E3F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3DB83-65DA-40CA-8141-298BBF99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6C673-7EC1-45BE-9E6A-B38DD8B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E17F6-76DF-4433-AD6E-EEAFEE62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59F1EB-8BE3-4DD9-A0E2-05643A07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5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03C2E-F0AE-41E5-B082-B78FC836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8B1AB-E54E-4DF9-83C1-AC5098699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D03CA-7796-4D81-86BC-59BA6D1A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79156-BDFD-43FF-A7FB-99FCF7CE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19E7-4FB9-4857-92CB-72403A1B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8EB2E-0B8C-4FDD-AE9C-21F3140CD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764AF-A380-4DA0-A3B4-832CE777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FE3A6-D155-4857-95B6-DDD679FA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F43D6-301E-45EB-9F3D-07ABD956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F5543-F244-4A5D-A967-2C46DC5F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1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0BED-13EB-4FF5-8A50-7DCE8AB1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6E6EF-5D89-496C-9805-A8799CC1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F4E40-A3A8-469D-95C4-4011EF9A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FEC83-7AD2-42C7-9052-A48B7E1F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266BD-9EC3-4710-B71C-D4C3A7A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3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33E10-75D6-4D4F-8695-3063999D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9FDC6-FC37-45A7-A21E-4235579C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E2C9A-0D96-41F0-B59A-EC0828C3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7A1912-3BB7-44C7-999D-C13568EA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35ACF-9D7A-4218-BB31-6BE8AB51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4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92A4-4049-492D-AA65-C056FC69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CDD22-EC57-4291-8362-79928EA84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B256F-391E-408C-B647-63C35AF3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B8CF4D-144E-4FBF-80A9-193D79B6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D5710-3613-4B26-9B29-8274FF02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35D5C-66EE-4973-8702-0E30BDEE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9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2E30D-E095-4510-8978-0B735273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8829F-F967-4C8F-AEFC-57998BA5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ADF96-8C72-406C-B259-134A7F1C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B3B5B-1139-4BD3-8686-A52E7CBF0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4DD1B8-164F-4460-9E04-ED8B2C8C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FDAB22-65AD-4177-8DF0-CD87A15F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CDAF9-37E6-4AE3-820D-25290CC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0C0DF2-4C19-40B4-B9A5-A1C289ED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408B1-548E-4CE1-826D-A646F499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D1FE67-03F5-4033-B2DA-CC517ACB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5AC869-6F76-42A1-8CD8-F66BF0C8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AB6A6-E76B-44CF-A9FA-6252156E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2EE15-C0D7-4D50-AB45-E6DA647B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9A0DC-D936-453C-B9D0-64C00E9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795D8-F672-45E3-BC77-E0E6AD47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5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DBD21-0194-4D3C-8E0B-5E11C4BF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40BEC-F592-4989-9F4D-543C3593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88CD3D-B028-4905-90A8-5D2F7250B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E14-591A-4585-BC22-89D030F9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F2018-B1D2-4E25-88AD-7B3C0B97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6AFC4-022F-4B91-9A60-D47D0CA0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6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C6C3F-6943-4C7F-95C4-F62B6D5B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7375A-381F-4CF8-8EA9-4FDC6403E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ABBC5-9555-42AD-824C-5B7FF8CBB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F532B-3FF3-4A8A-B002-CF532473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740CA-5431-4A3D-8E69-22BEB7E1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3B523-D8F4-479F-9B82-DE5ACFB8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E3BD0-562F-4A34-B468-6FF0FE67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3A9D1-C299-4013-9EB4-E8875913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7BA87-AF8C-42DE-8A30-D3AFB5BAD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3B33-C930-4721-ADA1-1AF4779D8729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13BFA-D906-4235-A358-CE2FF2731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47138-8EEE-4106-B974-A291FA827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A03E4-844E-4EE6-8072-EE0BA53A8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6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ECD8E-A5E2-46CC-9282-AE9226294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8D156-9AFF-4A7D-9C33-EFEB49BCA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2021.07.28 AAI Lab. </a:t>
            </a:r>
            <a:r>
              <a:rPr lang="ko-KR" altLang="en-US" dirty="0"/>
              <a:t>세미나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418796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DAF4-716C-4426-84A3-A57870B5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활성화 함수</a:t>
            </a:r>
            <a:endParaRPr lang="ko-KR" altLang="en-US" dirty="0"/>
          </a:p>
        </p:txBody>
      </p:sp>
      <p:pic>
        <p:nvPicPr>
          <p:cNvPr id="6146" name="Picture 2" descr="Leaky ReLU as an Activation Function in Neural Networks">
            <a:extLst>
              <a:ext uri="{FF2B5EF4-FFF2-40B4-BE49-F238E27FC236}">
                <a16:creationId xmlns:a16="http://schemas.microsoft.com/office/drawing/2014/main" id="{FF9F7D17-636F-4C4C-ABDF-C4C2ADA0DC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165" y="1330181"/>
            <a:ext cx="5308085" cy="36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00312-DB87-4FC0-B1D8-7B1E174CA258}"/>
              </a:ext>
            </a:extLst>
          </p:cNvPr>
          <p:cNvSpPr txBox="1"/>
          <p:nvPr/>
        </p:nvSpPr>
        <p:spPr>
          <a:xfrm>
            <a:off x="838200" y="1781299"/>
            <a:ext cx="357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Solve vanishing gradient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20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ADA4-92B9-4F6C-B3C6-BC92A585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활성화 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EDE935-EC56-494D-90DD-6907E5E95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Tanh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−1≤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6EDE935-EC56-494D-90DD-6907E5E95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582C3ADE-2C16-4B2E-8274-43F666D51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82" y="445465"/>
            <a:ext cx="7020296" cy="386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4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EAE7B-9392-450A-8308-E644CC85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활성화 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3E3882-ECAE-4D50-9C7A-0E5146F7D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Softmax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출력층에서 확률 값을 표현하기 위해 사용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3E3882-ECAE-4D50-9C7A-0E5146F7D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코드로 이해하는 딥러닝 9] - Softmax Regression(multiple classification)">
            <a:extLst>
              <a:ext uri="{FF2B5EF4-FFF2-40B4-BE49-F238E27FC236}">
                <a16:creationId xmlns:a16="http://schemas.microsoft.com/office/drawing/2014/main" id="{31C910EA-C1C7-4786-A3A9-0B250480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13" y="825334"/>
            <a:ext cx="5953311" cy="30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1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47107-7B5E-4C37-B2E1-B5C22818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활성화 함수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, why?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69F0B-EE33-4760-BA47-17008A0F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non-Linear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Deep neural network</a:t>
            </a:r>
            <a:r>
              <a:rPr lang="ko-KR" altLang="en-US" dirty="0">
                <a:sym typeface="Wingdings" panose="05000000000000000000" pitchFamily="2" charset="2"/>
              </a:rPr>
              <a:t>에서 모든 정보를 전달하지 않고 선별적으로 전달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ReLU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x&lt;0 </a:t>
            </a:r>
            <a:r>
              <a:rPr lang="ko-KR" altLang="en-US" dirty="0">
                <a:sym typeface="Wingdings" panose="05000000000000000000" pitchFamily="2" charset="2"/>
              </a:rPr>
              <a:t>부분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Vanishing gradient, gradient overflow </a:t>
            </a:r>
            <a:r>
              <a:rPr lang="ko-KR" altLang="en-US" dirty="0">
                <a:sym typeface="Wingdings" panose="05000000000000000000" pitchFamily="2" charset="2"/>
              </a:rPr>
              <a:t>방지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확률 값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57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FCDB5-A3CB-4713-AF3D-CAC040B1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EBF6D-504A-4780-87C9-4791CDED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구조를 바탕으로 </a:t>
            </a:r>
            <a:r>
              <a:rPr lang="ko-KR" altLang="en-US" dirty="0" err="1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en-US" altLang="ko-KR" dirty="0"/>
              <a:t>, </a:t>
            </a:r>
            <a:r>
              <a:rPr lang="ko-KR" altLang="en-US" dirty="0"/>
              <a:t>출력층으로 구성</a:t>
            </a:r>
            <a:endParaRPr lang="en-US" altLang="ko-KR" dirty="0"/>
          </a:p>
          <a:p>
            <a:r>
              <a:rPr lang="ko-KR" altLang="en-US" dirty="0"/>
              <a:t>은닉층이 </a:t>
            </a:r>
            <a:r>
              <a:rPr lang="en-US" altLang="ko-KR" dirty="0"/>
              <a:t>1</a:t>
            </a:r>
            <a:r>
              <a:rPr lang="ko-KR" altLang="en-US" dirty="0"/>
              <a:t>개 이상일 때 </a:t>
            </a:r>
            <a:r>
              <a:rPr lang="en-US" altLang="ko-KR" dirty="0"/>
              <a:t>deep neural network</a:t>
            </a:r>
          </a:p>
          <a:p>
            <a:r>
              <a:rPr lang="ko-KR" altLang="en-US" dirty="0"/>
              <a:t>은닉층이 깊을수록</a:t>
            </a:r>
            <a:r>
              <a:rPr lang="en-US" altLang="ko-KR" dirty="0"/>
              <a:t>(</a:t>
            </a:r>
            <a:r>
              <a:rPr lang="ko-KR" altLang="en-US" dirty="0"/>
              <a:t>많을수록</a:t>
            </a:r>
            <a:r>
              <a:rPr lang="en-US" altLang="ko-KR" dirty="0"/>
              <a:t>) </a:t>
            </a:r>
            <a:r>
              <a:rPr lang="ko-KR" altLang="en-US" dirty="0"/>
              <a:t>정확도가 높아짐</a:t>
            </a:r>
          </a:p>
        </p:txBody>
      </p:sp>
    </p:spTree>
    <p:extLst>
      <p:ext uri="{BB962C8B-B14F-4D97-AF65-F5344CB8AC3E}">
        <p14:creationId xmlns:p14="http://schemas.microsoft.com/office/powerpoint/2010/main" val="168450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89B35-24A7-4EF4-AEB7-599629E0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딥러닝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CC5D56-F9C7-491E-B5FA-1753BCCAA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565" y="838898"/>
            <a:ext cx="8388123" cy="59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410F7-2706-4252-8F1A-DB31FB40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딥러닝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794FDF-48F8-4C9E-B309-8B2A1552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63" y="1216404"/>
            <a:ext cx="7875199" cy="52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4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AD48D-41CF-439D-8383-411AD65A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딥러닝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923B3B-2516-4C63-97A1-AF81D6844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147" y="922888"/>
            <a:ext cx="7693125" cy="530097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409F86-0BFC-47DC-86D6-2804D968C49A}"/>
                  </a:ext>
                </a:extLst>
              </p:cNvPr>
              <p:cNvSpPr txBox="1"/>
              <p:nvPr/>
            </p:nvSpPr>
            <p:spPr>
              <a:xfrm>
                <a:off x="7482979" y="1329347"/>
                <a:ext cx="4375942" cy="46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409F86-0BFC-47DC-86D6-2804D968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979" y="1329347"/>
                <a:ext cx="4375942" cy="463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DA24CF-F301-4CE4-B650-1374FC777088}"/>
                  </a:ext>
                </a:extLst>
              </p:cNvPr>
              <p:cNvSpPr txBox="1"/>
              <p:nvPr/>
            </p:nvSpPr>
            <p:spPr>
              <a:xfrm>
                <a:off x="-303823" y="1792872"/>
                <a:ext cx="4253218" cy="3217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DA24CF-F301-4CE4-B650-1374FC77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3823" y="1792872"/>
                <a:ext cx="4253218" cy="3217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80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52F00-F373-42FF-B172-8BEED59C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딥러닝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6913E4DD-2C3C-49AF-BDDF-A7CE0C82D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072" y="1240023"/>
            <a:ext cx="5318308" cy="5483695"/>
          </a:xfrm>
        </p:spPr>
      </p:pic>
    </p:spTree>
    <p:extLst>
      <p:ext uri="{BB962C8B-B14F-4D97-AF65-F5344CB8AC3E}">
        <p14:creationId xmlns:p14="http://schemas.microsoft.com/office/powerpoint/2010/main" val="130239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77788-9B0D-46C3-AD1B-713A1C8D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딥러닝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EAE6C80-CF74-4D26-8281-517065B4D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172" y="1165844"/>
            <a:ext cx="7542555" cy="53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4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BA515-5072-4B75-B597-547EC776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참고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524C0-C9B9-4982-9327-B6BD7941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01" y="1666875"/>
            <a:ext cx="10515600" cy="4351338"/>
          </a:xfrm>
        </p:spPr>
        <p:txBody>
          <a:bodyPr/>
          <a:lstStyle/>
          <a:p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B0604020202020204" pitchFamily="2" charset="0"/>
              </a:rPr>
              <a:t>유튜브 </a:t>
            </a:r>
            <a:r>
              <a:rPr lang="en-US" altLang="ko-KR" b="0" i="0" dirty="0" err="1">
                <a:solidFill>
                  <a:srgbClr val="030303"/>
                </a:solidFill>
                <a:effectLst/>
                <a:latin typeface="Roboto" panose="020B0604020202020204" pitchFamily="2" charset="0"/>
              </a:rPr>
              <a:t>NeoWizard</a:t>
            </a:r>
            <a:r>
              <a:rPr lang="en-US" altLang="ko-KR" b="0" i="0" dirty="0">
                <a:solidFill>
                  <a:srgbClr val="030303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ko-KR" altLang="en-US" b="0" i="0" dirty="0" err="1">
                <a:solidFill>
                  <a:srgbClr val="030303"/>
                </a:solidFill>
                <a:effectLst/>
                <a:latin typeface="Roboto" panose="020B0604020202020204" pitchFamily="2" charset="0"/>
              </a:rPr>
              <a:t>머신러닝</a:t>
            </a:r>
            <a:r>
              <a:rPr lang="ko-KR" altLang="en-US" b="0" i="0" dirty="0">
                <a:solidFill>
                  <a:srgbClr val="030303"/>
                </a:solidFill>
                <a:effectLst/>
                <a:latin typeface="Roboto" panose="020B0604020202020204" pitchFamily="2" charset="0"/>
              </a:rPr>
              <a:t> 강의</a:t>
            </a:r>
            <a:endParaRPr lang="en-US" altLang="ko-KR" b="0" i="0" dirty="0">
              <a:solidFill>
                <a:srgbClr val="030303"/>
              </a:solidFill>
              <a:effectLst/>
              <a:latin typeface="Roboto" panose="020B0604020202020204" pitchFamily="2" charset="0"/>
            </a:endParaRPr>
          </a:p>
          <a:p>
            <a:endParaRPr lang="en-US" altLang="ko-KR" dirty="0">
              <a:solidFill>
                <a:srgbClr val="030303"/>
              </a:solidFill>
              <a:latin typeface="Roboto" panose="020B0604020202020204" pitchFamily="2" charset="0"/>
            </a:endParaRPr>
          </a:p>
          <a:p>
            <a:r>
              <a:rPr lang="ko-KR" altLang="en-US" dirty="0">
                <a:solidFill>
                  <a:srgbClr val="030303"/>
                </a:solidFill>
                <a:latin typeface="Roboto" panose="020B0604020202020204" pitchFamily="2" charset="0"/>
              </a:rPr>
              <a:t>밑바닥부터 시작하는 딥러닝 </a:t>
            </a:r>
            <a:r>
              <a:rPr lang="en-US" altLang="ko-KR" dirty="0">
                <a:solidFill>
                  <a:srgbClr val="030303"/>
                </a:solidFill>
                <a:latin typeface="Roboto" panose="020B0604020202020204" pitchFamily="2" charset="0"/>
              </a:rPr>
              <a:t>– </a:t>
            </a:r>
            <a:r>
              <a:rPr lang="ko-KR" altLang="en-US" dirty="0">
                <a:solidFill>
                  <a:srgbClr val="030303"/>
                </a:solidFill>
                <a:latin typeface="Roboto" panose="020B0604020202020204" pitchFamily="2" charset="0"/>
              </a:rPr>
              <a:t>사이토 고키</a:t>
            </a:r>
            <a:endParaRPr lang="en-US" altLang="ko-KR" dirty="0">
              <a:solidFill>
                <a:srgbClr val="030303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B58E8-3CAD-4723-BB7F-1C0D8FEF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282" y="1690688"/>
            <a:ext cx="28575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0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8A16F-7A7F-48FD-B335-F6835014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딥러닝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9F540E-4256-4A34-A509-0C6C11B936F4}"/>
                  </a:ext>
                </a:extLst>
              </p:cNvPr>
              <p:cNvSpPr txBox="1"/>
              <p:nvPr/>
            </p:nvSpPr>
            <p:spPr>
              <a:xfrm>
                <a:off x="5201253" y="1027906"/>
                <a:ext cx="6453177" cy="463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9F540E-4256-4A34-A509-0C6C11B9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53" y="1027906"/>
                <a:ext cx="6453177" cy="46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DA6AE50-3E49-45FF-8B53-BF6C32D9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97" y="1550154"/>
            <a:ext cx="7913287" cy="53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20E49-BEF7-406C-BC0D-75E5DA9B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딥러닝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81CD4-55B1-4EDA-91EA-AF41F5B7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 값들은 층과 층 사이의 모든 노드에 초기화 되어있음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Random initialization</a:t>
            </a:r>
          </a:p>
          <a:p>
            <a:pPr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Xavier initialization</a:t>
            </a:r>
          </a:p>
          <a:p>
            <a:pPr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He initialization</a:t>
            </a:r>
          </a:p>
          <a:p>
            <a:pPr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오차가 최소값이 될 때의 가중치가 최적의 가중치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6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00784-CF8E-42A8-8764-6A8E828CE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7596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042D-ACC2-44C2-9D30-9B8A2DE2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20849-20A1-406E-982E-768FBE2AF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가중치 매개변수의 적절한 값을 데이터로부터 자동으로 학습</a:t>
            </a:r>
          </a:p>
        </p:txBody>
      </p:sp>
    </p:spTree>
    <p:extLst>
      <p:ext uri="{BB962C8B-B14F-4D97-AF65-F5344CB8AC3E}">
        <p14:creationId xmlns:p14="http://schemas.microsoft.com/office/powerpoint/2010/main" val="118169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52AD7-112E-4AF5-890F-444AEE4F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신경망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FCBF55-9613-4D27-8D58-5D2CF4DFE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465" y="1839913"/>
            <a:ext cx="936390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F0802-1E73-40D9-AB0A-64D2AD9B3666}"/>
              </a:ext>
            </a:extLst>
          </p:cNvPr>
          <p:cNvSpPr txBox="1"/>
          <p:nvPr/>
        </p:nvSpPr>
        <p:spPr>
          <a:xfrm>
            <a:off x="1882238" y="1944049"/>
            <a:ext cx="86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입력층</a:t>
            </a:r>
            <a:r>
              <a:rPr lang="en-US" altLang="ko-KR" dirty="0"/>
              <a:t>		       </a:t>
            </a:r>
            <a:r>
              <a:rPr lang="ko-KR" altLang="en-US" dirty="0" err="1"/>
              <a:t>은닉층</a:t>
            </a:r>
            <a:r>
              <a:rPr lang="en-US" altLang="ko-KR" dirty="0"/>
              <a:t>		</a:t>
            </a:r>
            <a:r>
              <a:rPr lang="ko-KR" altLang="en-US" dirty="0"/>
              <a:t>  </a:t>
            </a: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		</a:t>
            </a:r>
            <a:r>
              <a:rPr lang="ko-KR" altLang="en-US" dirty="0" err="1"/>
              <a:t>출력층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9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5F307-D38F-4865-A17E-37A48BEB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퍼셉트론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26A927D-A16A-40A1-B522-54979A1D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046" y="1309120"/>
            <a:ext cx="8259288" cy="423975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F6502-FEF7-4D36-B962-3E2F64428731}"/>
                  </a:ext>
                </a:extLst>
              </p:cNvPr>
              <p:cNvSpPr txBox="1"/>
              <p:nvPr/>
            </p:nvSpPr>
            <p:spPr>
              <a:xfrm>
                <a:off x="4822372" y="4839196"/>
                <a:ext cx="5171704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  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  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F6502-FEF7-4D36-B962-3E2F64428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72" y="4839196"/>
                <a:ext cx="5171704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8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BC7E6-CA12-4BF5-BB7C-E463427D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퍼셉트론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B51739-4F13-439D-AADC-0D1DE764A5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≤0)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&gt;0)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4B51739-4F13-439D-AADC-0D1DE764A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90E64BC1-59F1-4F45-B60C-4EBA97B6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93" y="1058066"/>
            <a:ext cx="4494810" cy="231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BAE7A8-7B81-48C1-BBE2-865CA9B32F04}"/>
              </a:ext>
            </a:extLst>
          </p:cNvPr>
          <p:cNvSpPr txBox="1"/>
          <p:nvPr/>
        </p:nvSpPr>
        <p:spPr>
          <a:xfrm>
            <a:off x="6181106" y="3185772"/>
            <a:ext cx="282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Heaviside function h(x)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81C1C9-548B-4EEA-A672-B870C70CC069}"/>
                  </a:ext>
                </a:extLst>
              </p:cNvPr>
              <p:cNvSpPr txBox="1"/>
              <p:nvPr/>
            </p:nvSpPr>
            <p:spPr>
              <a:xfrm>
                <a:off x="1009402" y="4246660"/>
                <a:ext cx="5171704" cy="191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  (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≤0)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  (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&gt;0)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2800" dirty="0"/>
                  <a:t> </a:t>
                </a:r>
                <a:endParaRPr lang="en-US" altLang="ko-KR" sz="2800" dirty="0"/>
              </a:p>
              <a:p>
                <a:endParaRPr lang="en-US" altLang="ko-KR" sz="2800" dirty="0">
                  <a:sym typeface="Wingdings" panose="05000000000000000000" pitchFamily="2" charset="2"/>
                </a:endParaRPr>
              </a:p>
              <a:p>
                <a:r>
                  <a:rPr lang="en-US" altLang="ko-KR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81C1C9-548B-4EEA-A672-B870C70C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02" y="4246660"/>
                <a:ext cx="5171704" cy="1915268"/>
              </a:xfrm>
              <a:prstGeom prst="rect">
                <a:avLst/>
              </a:prstGeom>
              <a:blipFill>
                <a:blip r:embed="rId4"/>
                <a:stretch>
                  <a:fillRect l="-2476" b="-7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34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C2024-4561-4216-8783-821D400F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퍼셉트론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ACF82AE-2E79-4DBC-8948-ECCF5BCFA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934" y="1825625"/>
            <a:ext cx="7746131" cy="4351338"/>
          </a:xfrm>
        </p:spPr>
      </p:pic>
    </p:spTree>
    <p:extLst>
      <p:ext uri="{BB962C8B-B14F-4D97-AF65-F5344CB8AC3E}">
        <p14:creationId xmlns:p14="http://schemas.microsoft.com/office/powerpoint/2010/main" val="4114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579BB-511B-455F-A352-943FB83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활성화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A1F56D-F145-433E-B7E2-594F64681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Sigmoid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계단함수와 유사한 모양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5A1F56D-F145-433E-B7E2-594F64681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활성함수 Sigmoid란?">
            <a:extLst>
              <a:ext uri="{FF2B5EF4-FFF2-40B4-BE49-F238E27FC236}">
                <a16:creationId xmlns:a16="http://schemas.microsoft.com/office/drawing/2014/main" id="{D89C5EDE-BCA0-442C-8298-963F0563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09" y="874197"/>
            <a:ext cx="6667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76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532B7-F061-4302-BE4E-B9E910D2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활성화 함수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36D85-D52E-4305-8677-3C9983C6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kern="0" dirty="0">
                <a:effectLst/>
                <a:latin typeface="Arial" panose="020B0604020202020204" pitchFamily="34" charset="0"/>
                <a:ea typeface="굴림" panose="020B0600000101010101" pitchFamily="50" charset="-127"/>
              </a:rPr>
              <a:t>Solve vanishing gradient </a:t>
            </a:r>
            <a:endParaRPr lang="en-US" altLang="ko-KR" sz="3600" dirty="0"/>
          </a:p>
          <a:p>
            <a:endParaRPr lang="ko-KR" altLang="en-US" dirty="0"/>
          </a:p>
        </p:txBody>
      </p:sp>
      <p:pic>
        <p:nvPicPr>
          <p:cNvPr id="4102" name="Picture 6" descr="딥러닝] ReLU 함수가 비선형 함수인 이유...! (선형함수와 비선형함수의 차이점)">
            <a:extLst>
              <a:ext uri="{FF2B5EF4-FFF2-40B4-BE49-F238E27FC236}">
                <a16:creationId xmlns:a16="http://schemas.microsoft.com/office/drawing/2014/main" id="{084852B4-7A47-4704-9C8E-E11829A11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81" y="1690688"/>
            <a:ext cx="6286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4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281</Words>
  <Application>Microsoft Office PowerPoint</Application>
  <PresentationFormat>와이드스크린</PresentationFormat>
  <Paragraphs>88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Roboto</vt:lpstr>
      <vt:lpstr>Office 테마</vt:lpstr>
      <vt:lpstr>딥러닝</vt:lpstr>
      <vt:lpstr>참고 자료</vt:lpstr>
      <vt:lpstr>신경망</vt:lpstr>
      <vt:lpstr>신경망</vt:lpstr>
      <vt:lpstr>퍼셉트론</vt:lpstr>
      <vt:lpstr>퍼셉트론</vt:lpstr>
      <vt:lpstr>퍼셉트론</vt:lpstr>
      <vt:lpstr>활성화 함수</vt:lpstr>
      <vt:lpstr>활성화 함수</vt:lpstr>
      <vt:lpstr>활성화 함수</vt:lpstr>
      <vt:lpstr>활성화 함수</vt:lpstr>
      <vt:lpstr>활성화 함수</vt:lpstr>
      <vt:lpstr>활성화 함수, why?</vt:lpstr>
      <vt:lpstr>딥러닝</vt:lpstr>
      <vt:lpstr>딥러닝</vt:lpstr>
      <vt:lpstr>딥러닝</vt:lpstr>
      <vt:lpstr>딥러닝</vt:lpstr>
      <vt:lpstr>딥러닝</vt:lpstr>
      <vt:lpstr>딥러닝</vt:lpstr>
      <vt:lpstr>딥러닝</vt:lpstr>
      <vt:lpstr>딥러닝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</dc:title>
  <dc:creator>김민준</dc:creator>
  <cp:lastModifiedBy>김민준</cp:lastModifiedBy>
  <cp:revision>2</cp:revision>
  <dcterms:created xsi:type="dcterms:W3CDTF">2021-07-27T09:04:02Z</dcterms:created>
  <dcterms:modified xsi:type="dcterms:W3CDTF">2021-07-27T13:57:45Z</dcterms:modified>
</cp:coreProperties>
</file>