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0" r:id="rId5"/>
    <p:sldId id="270" r:id="rId6"/>
    <p:sldId id="261" r:id="rId7"/>
    <p:sldId id="271" r:id="rId8"/>
    <p:sldId id="272" r:id="rId9"/>
    <p:sldId id="267" r:id="rId10"/>
    <p:sldId id="265" r:id="rId11"/>
    <p:sldId id="266" r:id="rId12"/>
    <p:sldId id="269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98DC4-F783-4038-AE37-BA88966BD9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1F582-7FDF-4110-858F-8F38231F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3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E6A3-0EF6-416E-B0A9-6AE82FE38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9D3A5-FF2C-4F39-8459-A4C19559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32C01-DFFF-44FC-A3FE-ECF1009B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7B14F-F907-4BA8-B27F-193413C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370D8-C128-4432-A6CF-F4451B4A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7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74696-F2A5-44B9-919F-42122399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AD926E-ABBF-494A-9B74-14C53ED5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443EF-D170-44A1-8A5E-868AB9C5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065CB-91F8-4111-9BC7-35509F00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C44F2-99EE-40A3-A236-DD97E338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0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23E3CC-20AE-4AA5-A516-28200812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C3B34-9DAE-4C41-A957-1B56B7D3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E046A-A3E7-4E6D-B7D5-FE587753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23C07-842C-4834-A818-98D6C1B0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A94A-70FA-49FF-9B30-54AB85F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A10E2-6E4B-4C9A-91A9-548B949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A3DEF-13A2-4FCA-8309-3C66020B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0C39E-82A6-4288-8E13-57FD9616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34F46-6414-4723-B18F-22573850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BE2D2-5133-49DC-9112-89960EE4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74CFF-F471-4416-A533-27B91BB5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A5812-C470-476F-99EE-5B3BD0BB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76B4-028C-4701-9040-0491B8DF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A26E6-AD52-4AD8-AB6A-2A530A85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D09FC-5627-4B81-92C2-25ECB6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2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5AA89-F35D-4165-AA9C-4983BEB6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4DF01-D85D-4B21-BDF1-21D0B7DCF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03319-A670-47C8-B204-1EDD1E42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E0DCD-9D0E-4F5F-B75B-CDC5F58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CE122-63DA-4F49-84E5-AAECC3CD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45ADD-3546-474E-9BA8-6678EBBC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4559-3EE7-40AB-93C9-77D111B3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57CE-79BB-4C33-80F7-BC94FFCF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579-8689-459A-8A08-10914C0DF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1BB40-253F-465E-B37C-403874453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CE344-F185-4ADF-891E-EB17005A9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AC0710-CB0D-4453-8877-3FC6BDA9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165EC2-7385-43BA-8A2E-8C4ABA11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6FD57-5ACC-4801-9FEB-BC4AA226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8C8D-F57E-4656-B31B-5DCE4163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F3191C-5431-4D9F-8D16-40329149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21F18-E288-404D-91D1-710481D6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3066D-BF88-4002-BB42-CAB343B6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C3C36-7332-4FD7-A325-E0ACF93E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25229-5EC4-478E-B985-DBDC2F16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FC8263-80A6-406B-A2CF-C25EB8DC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CF3C9-DD53-46E0-B570-A606EDF1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94B6D-C882-45CD-94A6-069FB161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4FC02-D7A5-4C27-808D-B095BD7E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8403A-7C87-4521-8A52-BABA534A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CD0CA-37B3-46ED-BBB4-9DE6C68D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68F9C-D3B9-4477-A920-324CCD06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6BC5A-67CF-4100-84D0-1BFEDAC0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31255-BAF0-4061-AEEA-D5FF35DBF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9EC6D-93F5-4543-9279-4B6CFE72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5B216-CC45-44F9-8917-967885C1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A1406-7604-4B5D-97E3-B7D5B6B1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2329E-4E28-4DA1-BEA4-BA79D353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A7D761-ADCE-4D35-8F20-A4BA68D0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9DD0D-6730-4F1D-9227-6BC0204D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598DA-74F1-45EC-A4CA-EFE449D4D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2F10-8259-47C1-B992-A61F80E1986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FCC9C-7FB3-4ABC-9FD7-4A1BA66F2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B56E0-5168-41A7-B9FC-9E43C6892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8505-5226-455B-BB30-701038CF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1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6.266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F5E2-AD64-41F1-B2E7-BCC0147FC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AEFAE-CC8E-49AD-94C5-831A93BDA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12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7166E-FFDE-4B1A-B324-8EE4DB69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적대적 훈련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09941FB5-3235-437C-881C-CA1D272DD326}"/>
              </a:ext>
            </a:extLst>
          </p:cNvPr>
          <p:cNvSpPr/>
          <p:nvPr/>
        </p:nvSpPr>
        <p:spPr>
          <a:xfrm rot="2158112">
            <a:off x="2706669" y="1534717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F32D36E-1DA1-4C1C-89E6-6D3BE967E19B}"/>
              </a:ext>
            </a:extLst>
          </p:cNvPr>
          <p:cNvSpPr/>
          <p:nvPr/>
        </p:nvSpPr>
        <p:spPr>
          <a:xfrm rot="2158112">
            <a:off x="2884237" y="16461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F4747C72-A4AC-48D5-9260-5B4633B531C7}"/>
              </a:ext>
            </a:extLst>
          </p:cNvPr>
          <p:cNvSpPr/>
          <p:nvPr/>
        </p:nvSpPr>
        <p:spPr>
          <a:xfrm rot="2158112">
            <a:off x="3036637" y="17985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B0E7610E-64B0-424D-BAD1-291B78573960}"/>
              </a:ext>
            </a:extLst>
          </p:cNvPr>
          <p:cNvSpPr/>
          <p:nvPr/>
        </p:nvSpPr>
        <p:spPr>
          <a:xfrm rot="2158112">
            <a:off x="3189037" y="19509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4CFEF11-CDAA-4D0C-ACEE-5A152FB88C8B}"/>
              </a:ext>
            </a:extLst>
          </p:cNvPr>
          <p:cNvCxnSpPr>
            <a:cxnSpLocks/>
          </p:cNvCxnSpPr>
          <p:nvPr/>
        </p:nvCxnSpPr>
        <p:spPr>
          <a:xfrm>
            <a:off x="4078927" y="2322946"/>
            <a:ext cx="2524129" cy="815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37ACA7-D554-4EC3-9ED5-2C34B7B6DDB7}"/>
              </a:ext>
            </a:extLst>
          </p:cNvPr>
          <p:cNvSpPr txBox="1"/>
          <p:nvPr/>
        </p:nvSpPr>
        <p:spPr>
          <a:xfrm>
            <a:off x="2733449" y="2923430"/>
            <a:ext cx="1337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Train dataset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7CA3D-A7F0-43E5-AB82-5CA0AC03D682}"/>
              </a:ext>
            </a:extLst>
          </p:cNvPr>
          <p:cNvSpPr txBox="1"/>
          <p:nvPr/>
        </p:nvSpPr>
        <p:spPr>
          <a:xfrm>
            <a:off x="4456287" y="3077718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Randomly chosen 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E0FD61-9C5C-4E55-B459-C992355C18CB}"/>
                  </a:ext>
                </a:extLst>
              </p:cNvPr>
              <p:cNvSpPr txBox="1"/>
              <p:nvPr/>
            </p:nvSpPr>
            <p:spPr>
              <a:xfrm>
                <a:off x="5775983" y="2847229"/>
                <a:ext cx="4545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E0FD61-9C5C-4E55-B459-C992355C1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83" y="2847229"/>
                <a:ext cx="454517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106E9E-BF8E-4BC7-AE38-4817DEFA588E}"/>
              </a:ext>
            </a:extLst>
          </p:cNvPr>
          <p:cNvCxnSpPr>
            <a:cxnSpLocks/>
          </p:cNvCxnSpPr>
          <p:nvPr/>
        </p:nvCxnSpPr>
        <p:spPr>
          <a:xfrm flipV="1">
            <a:off x="4165839" y="3677539"/>
            <a:ext cx="2437217" cy="8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97D551-4BFC-4D57-A0D8-FD85763A66E2}"/>
              </a:ext>
            </a:extLst>
          </p:cNvPr>
          <p:cNvSpPr/>
          <p:nvPr/>
        </p:nvSpPr>
        <p:spPr>
          <a:xfrm>
            <a:off x="2496430" y="4025906"/>
            <a:ext cx="1669409" cy="10486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0DB5E1-2344-4BB4-8B1F-3370F067F689}"/>
                  </a:ext>
                </a:extLst>
              </p:cNvPr>
              <p:cNvSpPr txBox="1"/>
              <p:nvPr/>
            </p:nvSpPr>
            <p:spPr>
              <a:xfrm>
                <a:off x="1548474" y="4409187"/>
                <a:ext cx="4545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0DB5E1-2344-4BB4-8B1F-3370F067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74" y="4409187"/>
                <a:ext cx="454517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8407D3-114F-4B10-9997-0EE15BE05510}"/>
              </a:ext>
            </a:extLst>
          </p:cNvPr>
          <p:cNvCxnSpPr>
            <a:cxnSpLocks/>
          </p:cNvCxnSpPr>
          <p:nvPr/>
        </p:nvCxnSpPr>
        <p:spPr>
          <a:xfrm>
            <a:off x="2002991" y="4547687"/>
            <a:ext cx="473050" cy="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AD1E8B-6CCF-42E4-9947-914BC615DECE}"/>
                  </a:ext>
                </a:extLst>
              </p:cNvPr>
              <p:cNvSpPr txBox="1"/>
              <p:nvPr/>
            </p:nvSpPr>
            <p:spPr>
              <a:xfrm>
                <a:off x="5775982" y="3709461"/>
                <a:ext cx="4545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AD1E8B-6CCF-42E4-9947-914BC615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82" y="3709461"/>
                <a:ext cx="454517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AA99E90-A534-41AB-9AD8-676295F9906E}"/>
              </a:ext>
            </a:extLst>
          </p:cNvPr>
          <p:cNvSpPr/>
          <p:nvPr/>
        </p:nvSpPr>
        <p:spPr>
          <a:xfrm>
            <a:off x="6603056" y="2904690"/>
            <a:ext cx="1669409" cy="104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1CAF2E-6D54-4B96-AA19-B3D95736474C}"/>
              </a:ext>
            </a:extLst>
          </p:cNvPr>
          <p:cNvCxnSpPr>
            <a:cxnSpLocks/>
          </p:cNvCxnSpPr>
          <p:nvPr/>
        </p:nvCxnSpPr>
        <p:spPr>
          <a:xfrm>
            <a:off x="8289165" y="3421576"/>
            <a:ext cx="91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C370CF-1D34-49C5-AF1B-10C546DD530E}"/>
              </a:ext>
            </a:extLst>
          </p:cNvPr>
          <p:cNvSpPr txBox="1"/>
          <p:nvPr/>
        </p:nvSpPr>
        <p:spPr>
          <a:xfrm>
            <a:off x="9214607" y="3246077"/>
            <a:ext cx="21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분류 오차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10235EC-7A45-4F92-A5A9-5E7F028E2771}"/>
              </a:ext>
            </a:extLst>
          </p:cNvPr>
          <p:cNvCxnSpPr>
            <a:cxnSpLocks/>
          </p:cNvCxnSpPr>
          <p:nvPr/>
        </p:nvCxnSpPr>
        <p:spPr>
          <a:xfrm flipV="1">
            <a:off x="3331135" y="3677541"/>
            <a:ext cx="6485786" cy="2563868"/>
          </a:xfrm>
          <a:prstGeom prst="bentConnector3">
            <a:avLst>
              <a:gd name="adj1" fmla="val 9979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C7442-6A95-4C64-8B79-A3FE78EA1520}"/>
              </a:ext>
            </a:extLst>
          </p:cNvPr>
          <p:cNvSpPr/>
          <p:nvPr/>
        </p:nvSpPr>
        <p:spPr>
          <a:xfrm>
            <a:off x="9214607" y="3200429"/>
            <a:ext cx="1204627" cy="4771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EADC29-9ABA-4A8F-BB10-9F64648135C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331135" y="5074525"/>
            <a:ext cx="0" cy="116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388CE0-6322-43CC-818F-FDEABEAC1E04}"/>
              </a:ext>
            </a:extLst>
          </p:cNvPr>
          <p:cNvSpPr txBox="1"/>
          <p:nvPr/>
        </p:nvSpPr>
        <p:spPr>
          <a:xfrm>
            <a:off x="5600004" y="5903997"/>
            <a:ext cx="19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 훈련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A6C7A1B-C9D4-4ED2-A0EF-841482582FD4}"/>
              </a:ext>
            </a:extLst>
          </p:cNvPr>
          <p:cNvCxnSpPr/>
          <p:nvPr/>
        </p:nvCxnSpPr>
        <p:spPr>
          <a:xfrm flipV="1">
            <a:off x="7437761" y="3677539"/>
            <a:ext cx="2379160" cy="1179687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4CE06A-8010-4242-9F53-7304FDA09B93}"/>
              </a:ext>
            </a:extLst>
          </p:cNvPr>
          <p:cNvCxnSpPr>
            <a:cxnSpLocks/>
          </p:cNvCxnSpPr>
          <p:nvPr/>
        </p:nvCxnSpPr>
        <p:spPr>
          <a:xfrm flipV="1">
            <a:off x="7437761" y="3953309"/>
            <a:ext cx="0" cy="903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31A2B3-7035-4F1D-91EF-6AFE33DA790E}"/>
              </a:ext>
            </a:extLst>
          </p:cNvPr>
          <p:cNvSpPr txBox="1"/>
          <p:nvPr/>
        </p:nvSpPr>
        <p:spPr>
          <a:xfrm>
            <a:off x="7952762" y="4889859"/>
            <a:ext cx="19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판별자</a:t>
            </a:r>
            <a:r>
              <a:rPr lang="ko-KR" altLang="en-US" dirty="0"/>
              <a:t> 훈련</a:t>
            </a:r>
          </a:p>
        </p:txBody>
      </p:sp>
    </p:spTree>
    <p:extLst>
      <p:ext uri="{BB962C8B-B14F-4D97-AF65-F5344CB8AC3E}">
        <p14:creationId xmlns:p14="http://schemas.microsoft.com/office/powerpoint/2010/main" val="2496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FE816-1F4D-4E60-895D-3774C239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적대적 훈련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107C1-1064-4868-9BDE-E33C1C8B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생성자의 목표 </a:t>
            </a:r>
            <a:r>
              <a:rPr lang="en-US" altLang="ko-KR" dirty="0"/>
              <a:t>: </a:t>
            </a:r>
            <a:r>
              <a:rPr lang="ko-KR" altLang="en-US" dirty="0"/>
              <a:t>훈련 데이터셋</a:t>
            </a:r>
            <a:r>
              <a:rPr lang="en-US" altLang="ko-KR" dirty="0"/>
              <a:t>(</a:t>
            </a:r>
            <a:r>
              <a:rPr lang="ko-KR" altLang="en-US" dirty="0"/>
              <a:t>진짜 데이터</a:t>
            </a:r>
            <a:r>
              <a:rPr lang="en-US" altLang="ko-KR" dirty="0"/>
              <a:t>)</a:t>
            </a:r>
            <a:r>
              <a:rPr lang="ko-KR" altLang="en-US" dirty="0"/>
              <a:t>의 데이터 분포를 흉내 내는 샘플을 생성하는 것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7FB613E-1B64-4EE5-B448-2F28D45E73D9}"/>
              </a:ext>
            </a:extLst>
          </p:cNvPr>
          <p:cNvCxnSpPr/>
          <p:nvPr/>
        </p:nvCxnSpPr>
        <p:spPr>
          <a:xfrm>
            <a:off x="1359017" y="3429000"/>
            <a:ext cx="7776594" cy="2747963"/>
          </a:xfrm>
          <a:prstGeom prst="bentConnector3">
            <a:avLst>
              <a:gd name="adj1" fmla="val 54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796AEC2-B3DB-4BFA-B389-88A2A2235C64}"/>
              </a:ext>
            </a:extLst>
          </p:cNvPr>
          <p:cNvSpPr/>
          <p:nvPr/>
        </p:nvSpPr>
        <p:spPr>
          <a:xfrm>
            <a:off x="1560352" y="4337108"/>
            <a:ext cx="6048463" cy="1694817"/>
          </a:xfrm>
          <a:custGeom>
            <a:avLst/>
            <a:gdLst>
              <a:gd name="connsiteX0" fmla="*/ 0 w 6048463"/>
              <a:gd name="connsiteY0" fmla="*/ 1577130 h 1694817"/>
              <a:gd name="connsiteX1" fmla="*/ 16778 w 6048463"/>
              <a:gd name="connsiteY1" fmla="*/ 1535185 h 1694817"/>
              <a:gd name="connsiteX2" fmla="*/ 159391 w 6048463"/>
              <a:gd name="connsiteY2" fmla="*/ 1283516 h 1694817"/>
              <a:gd name="connsiteX3" fmla="*/ 192947 w 6048463"/>
              <a:gd name="connsiteY3" fmla="*/ 1157681 h 1694817"/>
              <a:gd name="connsiteX4" fmla="*/ 268448 w 6048463"/>
              <a:gd name="connsiteY4" fmla="*/ 1006679 h 1694817"/>
              <a:gd name="connsiteX5" fmla="*/ 335560 w 6048463"/>
              <a:gd name="connsiteY5" fmla="*/ 847288 h 1694817"/>
              <a:gd name="connsiteX6" fmla="*/ 394283 w 6048463"/>
              <a:gd name="connsiteY6" fmla="*/ 771787 h 1694817"/>
              <a:gd name="connsiteX7" fmla="*/ 453006 w 6048463"/>
              <a:gd name="connsiteY7" fmla="*/ 746620 h 1694817"/>
              <a:gd name="connsiteX8" fmla="*/ 578841 w 6048463"/>
              <a:gd name="connsiteY8" fmla="*/ 729842 h 1694817"/>
              <a:gd name="connsiteX9" fmla="*/ 755010 w 6048463"/>
              <a:gd name="connsiteY9" fmla="*/ 746620 h 1694817"/>
              <a:gd name="connsiteX10" fmla="*/ 897622 w 6048463"/>
              <a:gd name="connsiteY10" fmla="*/ 906011 h 1694817"/>
              <a:gd name="connsiteX11" fmla="*/ 939567 w 6048463"/>
              <a:gd name="connsiteY11" fmla="*/ 1015068 h 1694817"/>
              <a:gd name="connsiteX12" fmla="*/ 1006679 w 6048463"/>
              <a:gd name="connsiteY12" fmla="*/ 1107347 h 1694817"/>
              <a:gd name="connsiteX13" fmla="*/ 1031846 w 6048463"/>
              <a:gd name="connsiteY13" fmla="*/ 1149292 h 1694817"/>
              <a:gd name="connsiteX14" fmla="*/ 1073791 w 6048463"/>
              <a:gd name="connsiteY14" fmla="*/ 1166070 h 1694817"/>
              <a:gd name="connsiteX15" fmla="*/ 1149292 w 6048463"/>
              <a:gd name="connsiteY15" fmla="*/ 1199626 h 1694817"/>
              <a:gd name="connsiteX16" fmla="*/ 1191237 w 6048463"/>
              <a:gd name="connsiteY16" fmla="*/ 1208015 h 1694817"/>
              <a:gd name="connsiteX17" fmla="*/ 1275127 w 6048463"/>
              <a:gd name="connsiteY17" fmla="*/ 1140903 h 1694817"/>
              <a:gd name="connsiteX18" fmla="*/ 1300294 w 6048463"/>
              <a:gd name="connsiteY18" fmla="*/ 1098958 h 1694817"/>
              <a:gd name="connsiteX19" fmla="*/ 1342239 w 6048463"/>
              <a:gd name="connsiteY19" fmla="*/ 1048624 h 1694817"/>
              <a:gd name="connsiteX20" fmla="*/ 1417740 w 6048463"/>
              <a:gd name="connsiteY20" fmla="*/ 914400 h 1694817"/>
              <a:gd name="connsiteX21" fmla="*/ 1585520 w 6048463"/>
              <a:gd name="connsiteY21" fmla="*/ 679508 h 1694817"/>
              <a:gd name="connsiteX22" fmla="*/ 1719743 w 6048463"/>
              <a:gd name="connsiteY22" fmla="*/ 444617 h 1694817"/>
              <a:gd name="connsiteX23" fmla="*/ 1786855 w 6048463"/>
              <a:gd name="connsiteY23" fmla="*/ 318782 h 1694817"/>
              <a:gd name="connsiteX24" fmla="*/ 1879134 w 6048463"/>
              <a:gd name="connsiteY24" fmla="*/ 192947 h 1694817"/>
              <a:gd name="connsiteX25" fmla="*/ 1921079 w 6048463"/>
              <a:gd name="connsiteY25" fmla="*/ 151002 h 1694817"/>
              <a:gd name="connsiteX26" fmla="*/ 1996580 w 6048463"/>
              <a:gd name="connsiteY26" fmla="*/ 92279 h 1694817"/>
              <a:gd name="connsiteX27" fmla="*/ 2072081 w 6048463"/>
              <a:gd name="connsiteY27" fmla="*/ 41945 h 1694817"/>
              <a:gd name="connsiteX28" fmla="*/ 2206305 w 6048463"/>
              <a:gd name="connsiteY28" fmla="*/ 16778 h 1694817"/>
              <a:gd name="connsiteX29" fmla="*/ 2273417 w 6048463"/>
              <a:gd name="connsiteY29" fmla="*/ 8389 h 1694817"/>
              <a:gd name="connsiteX30" fmla="*/ 2323751 w 6048463"/>
              <a:gd name="connsiteY30" fmla="*/ 0 h 1694817"/>
              <a:gd name="connsiteX31" fmla="*/ 2382474 w 6048463"/>
              <a:gd name="connsiteY31" fmla="*/ 8389 h 1694817"/>
              <a:gd name="connsiteX32" fmla="*/ 2416030 w 6048463"/>
              <a:gd name="connsiteY32" fmla="*/ 33556 h 1694817"/>
              <a:gd name="connsiteX33" fmla="*/ 2592199 w 6048463"/>
              <a:gd name="connsiteY33" fmla="*/ 251670 h 1694817"/>
              <a:gd name="connsiteX34" fmla="*/ 2650921 w 6048463"/>
              <a:gd name="connsiteY34" fmla="*/ 335560 h 1694817"/>
              <a:gd name="connsiteX35" fmla="*/ 2692866 w 6048463"/>
              <a:gd name="connsiteY35" fmla="*/ 444617 h 1694817"/>
              <a:gd name="connsiteX36" fmla="*/ 2785145 w 6048463"/>
              <a:gd name="connsiteY36" fmla="*/ 620785 h 1694817"/>
              <a:gd name="connsiteX37" fmla="*/ 2835479 w 6048463"/>
              <a:gd name="connsiteY37" fmla="*/ 713064 h 1694817"/>
              <a:gd name="connsiteX38" fmla="*/ 2919369 w 6048463"/>
              <a:gd name="connsiteY38" fmla="*/ 830510 h 1694817"/>
              <a:gd name="connsiteX39" fmla="*/ 3028426 w 6048463"/>
              <a:gd name="connsiteY39" fmla="*/ 998290 h 1694817"/>
              <a:gd name="connsiteX40" fmla="*/ 3070371 w 6048463"/>
              <a:gd name="connsiteY40" fmla="*/ 1031846 h 1694817"/>
              <a:gd name="connsiteX41" fmla="*/ 3238151 w 6048463"/>
              <a:gd name="connsiteY41" fmla="*/ 1090569 h 1694817"/>
              <a:gd name="connsiteX42" fmla="*/ 3288485 w 6048463"/>
              <a:gd name="connsiteY42" fmla="*/ 1107347 h 1694817"/>
              <a:gd name="connsiteX43" fmla="*/ 3347208 w 6048463"/>
              <a:gd name="connsiteY43" fmla="*/ 1115736 h 1694817"/>
              <a:gd name="connsiteX44" fmla="*/ 3380764 w 6048463"/>
              <a:gd name="connsiteY44" fmla="*/ 1124125 h 1694817"/>
              <a:gd name="connsiteX45" fmla="*/ 3473043 w 6048463"/>
              <a:gd name="connsiteY45" fmla="*/ 1140903 h 1694817"/>
              <a:gd name="connsiteX46" fmla="*/ 3540155 w 6048463"/>
              <a:gd name="connsiteY46" fmla="*/ 1124125 h 1694817"/>
              <a:gd name="connsiteX47" fmla="*/ 3565321 w 6048463"/>
              <a:gd name="connsiteY47" fmla="*/ 1057013 h 1694817"/>
              <a:gd name="connsiteX48" fmla="*/ 3590488 w 6048463"/>
              <a:gd name="connsiteY48" fmla="*/ 889233 h 1694817"/>
              <a:gd name="connsiteX49" fmla="*/ 3624044 w 6048463"/>
              <a:gd name="connsiteY49" fmla="*/ 796954 h 1694817"/>
              <a:gd name="connsiteX50" fmla="*/ 3640822 w 6048463"/>
              <a:gd name="connsiteY50" fmla="*/ 738231 h 1694817"/>
              <a:gd name="connsiteX51" fmla="*/ 3758268 w 6048463"/>
              <a:gd name="connsiteY51" fmla="*/ 645952 h 1694817"/>
              <a:gd name="connsiteX52" fmla="*/ 3850547 w 6048463"/>
              <a:gd name="connsiteY52" fmla="*/ 612396 h 1694817"/>
              <a:gd name="connsiteX53" fmla="*/ 4043494 w 6048463"/>
              <a:gd name="connsiteY53" fmla="*/ 595618 h 1694817"/>
              <a:gd name="connsiteX54" fmla="*/ 4110606 w 6048463"/>
              <a:gd name="connsiteY54" fmla="*/ 629174 h 1694817"/>
              <a:gd name="connsiteX55" fmla="*/ 4144162 w 6048463"/>
              <a:gd name="connsiteY55" fmla="*/ 637563 h 1694817"/>
              <a:gd name="connsiteX56" fmla="*/ 4219663 w 6048463"/>
              <a:gd name="connsiteY56" fmla="*/ 696286 h 1694817"/>
              <a:gd name="connsiteX57" fmla="*/ 4379054 w 6048463"/>
              <a:gd name="connsiteY57" fmla="*/ 822121 h 1694817"/>
              <a:gd name="connsiteX58" fmla="*/ 4420999 w 6048463"/>
              <a:gd name="connsiteY58" fmla="*/ 880844 h 1694817"/>
              <a:gd name="connsiteX59" fmla="*/ 4513277 w 6048463"/>
              <a:gd name="connsiteY59" fmla="*/ 981512 h 1694817"/>
              <a:gd name="connsiteX60" fmla="*/ 4546833 w 6048463"/>
              <a:gd name="connsiteY60" fmla="*/ 1048624 h 1694817"/>
              <a:gd name="connsiteX61" fmla="*/ 4639112 w 6048463"/>
              <a:gd name="connsiteY61" fmla="*/ 1166070 h 1694817"/>
              <a:gd name="connsiteX62" fmla="*/ 4689446 w 6048463"/>
              <a:gd name="connsiteY62" fmla="*/ 1233182 h 1694817"/>
              <a:gd name="connsiteX63" fmla="*/ 4748169 w 6048463"/>
              <a:gd name="connsiteY63" fmla="*/ 1275127 h 1694817"/>
              <a:gd name="connsiteX64" fmla="*/ 4798503 w 6048463"/>
              <a:gd name="connsiteY64" fmla="*/ 1317072 h 1694817"/>
              <a:gd name="connsiteX65" fmla="*/ 4915949 w 6048463"/>
              <a:gd name="connsiteY65" fmla="*/ 1384183 h 1694817"/>
              <a:gd name="connsiteX66" fmla="*/ 5016617 w 6048463"/>
              <a:gd name="connsiteY66" fmla="*/ 1451295 h 1694817"/>
              <a:gd name="connsiteX67" fmla="*/ 5184397 w 6048463"/>
              <a:gd name="connsiteY67" fmla="*/ 1518407 h 1694817"/>
              <a:gd name="connsiteX68" fmla="*/ 5310232 w 6048463"/>
              <a:gd name="connsiteY68" fmla="*/ 1560352 h 1694817"/>
              <a:gd name="connsiteX69" fmla="*/ 5494789 w 6048463"/>
              <a:gd name="connsiteY69" fmla="*/ 1610686 h 1694817"/>
              <a:gd name="connsiteX70" fmla="*/ 5696125 w 6048463"/>
              <a:gd name="connsiteY70" fmla="*/ 1661020 h 1694817"/>
              <a:gd name="connsiteX71" fmla="*/ 5905850 w 6048463"/>
              <a:gd name="connsiteY71" fmla="*/ 1686187 h 1694817"/>
              <a:gd name="connsiteX72" fmla="*/ 6048463 w 6048463"/>
              <a:gd name="connsiteY72" fmla="*/ 1694576 h 16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48463" h="1694817">
                <a:moveTo>
                  <a:pt x="0" y="1577130"/>
                </a:moveTo>
                <a:cubicBezTo>
                  <a:pt x="5593" y="1563148"/>
                  <a:pt x="9594" y="1548419"/>
                  <a:pt x="16778" y="1535185"/>
                </a:cubicBezTo>
                <a:cubicBezTo>
                  <a:pt x="62781" y="1450444"/>
                  <a:pt x="159391" y="1283516"/>
                  <a:pt x="159391" y="1283516"/>
                </a:cubicBezTo>
                <a:cubicBezTo>
                  <a:pt x="170576" y="1241571"/>
                  <a:pt x="179219" y="1198864"/>
                  <a:pt x="192947" y="1157681"/>
                </a:cubicBezTo>
                <a:cubicBezTo>
                  <a:pt x="223291" y="1066650"/>
                  <a:pt x="228709" y="1094987"/>
                  <a:pt x="268448" y="1006679"/>
                </a:cubicBezTo>
                <a:cubicBezTo>
                  <a:pt x="324220" y="882742"/>
                  <a:pt x="276922" y="949905"/>
                  <a:pt x="335560" y="847288"/>
                </a:cubicBezTo>
                <a:cubicBezTo>
                  <a:pt x="343663" y="833107"/>
                  <a:pt x="373704" y="784134"/>
                  <a:pt x="394283" y="771787"/>
                </a:cubicBezTo>
                <a:cubicBezTo>
                  <a:pt x="412544" y="760830"/>
                  <a:pt x="432652" y="752883"/>
                  <a:pt x="453006" y="746620"/>
                </a:cubicBezTo>
                <a:cubicBezTo>
                  <a:pt x="474290" y="740071"/>
                  <a:pt x="566865" y="731173"/>
                  <a:pt x="578841" y="729842"/>
                </a:cubicBezTo>
                <a:cubicBezTo>
                  <a:pt x="637564" y="735435"/>
                  <a:pt x="701361" y="722095"/>
                  <a:pt x="755010" y="746620"/>
                </a:cubicBezTo>
                <a:cubicBezTo>
                  <a:pt x="826098" y="779117"/>
                  <a:pt x="861019" y="845005"/>
                  <a:pt x="897622" y="906011"/>
                </a:cubicBezTo>
                <a:cubicBezTo>
                  <a:pt x="910904" y="952497"/>
                  <a:pt x="913266" y="974421"/>
                  <a:pt x="939567" y="1015068"/>
                </a:cubicBezTo>
                <a:cubicBezTo>
                  <a:pt x="960229" y="1047000"/>
                  <a:pt x="987111" y="1074733"/>
                  <a:pt x="1006679" y="1107347"/>
                </a:cubicBezTo>
                <a:cubicBezTo>
                  <a:pt x="1015068" y="1121329"/>
                  <a:pt x="1019575" y="1138555"/>
                  <a:pt x="1031846" y="1149292"/>
                </a:cubicBezTo>
                <a:cubicBezTo>
                  <a:pt x="1043179" y="1159208"/>
                  <a:pt x="1060030" y="1159954"/>
                  <a:pt x="1073791" y="1166070"/>
                </a:cubicBezTo>
                <a:cubicBezTo>
                  <a:pt x="1108111" y="1181324"/>
                  <a:pt x="1111034" y="1188149"/>
                  <a:pt x="1149292" y="1199626"/>
                </a:cubicBezTo>
                <a:cubicBezTo>
                  <a:pt x="1162949" y="1203723"/>
                  <a:pt x="1177255" y="1205219"/>
                  <a:pt x="1191237" y="1208015"/>
                </a:cubicBezTo>
                <a:cubicBezTo>
                  <a:pt x="1236419" y="1185424"/>
                  <a:pt x="1234158" y="1190976"/>
                  <a:pt x="1275127" y="1140903"/>
                </a:cubicBezTo>
                <a:cubicBezTo>
                  <a:pt x="1285452" y="1128283"/>
                  <a:pt x="1290704" y="1112145"/>
                  <a:pt x="1300294" y="1098958"/>
                </a:cubicBezTo>
                <a:cubicBezTo>
                  <a:pt x="1313140" y="1081295"/>
                  <a:pt x="1330429" y="1066995"/>
                  <a:pt x="1342239" y="1048624"/>
                </a:cubicBezTo>
                <a:cubicBezTo>
                  <a:pt x="1463642" y="859775"/>
                  <a:pt x="1282326" y="1106236"/>
                  <a:pt x="1417740" y="914400"/>
                </a:cubicBezTo>
                <a:cubicBezTo>
                  <a:pt x="1488677" y="813906"/>
                  <a:pt x="1513600" y="813073"/>
                  <a:pt x="1585520" y="679508"/>
                </a:cubicBezTo>
                <a:cubicBezTo>
                  <a:pt x="1754040" y="366542"/>
                  <a:pt x="1520393" y="796412"/>
                  <a:pt x="1719743" y="444617"/>
                </a:cubicBezTo>
                <a:cubicBezTo>
                  <a:pt x="1743180" y="403258"/>
                  <a:pt x="1762902" y="359844"/>
                  <a:pt x="1786855" y="318782"/>
                </a:cubicBezTo>
                <a:cubicBezTo>
                  <a:pt x="1813697" y="272767"/>
                  <a:pt x="1843535" y="232105"/>
                  <a:pt x="1879134" y="192947"/>
                </a:cubicBezTo>
                <a:cubicBezTo>
                  <a:pt x="1892435" y="178316"/>
                  <a:pt x="1906066" y="163870"/>
                  <a:pt x="1921079" y="151002"/>
                </a:cubicBezTo>
                <a:cubicBezTo>
                  <a:pt x="1945286" y="130253"/>
                  <a:pt x="1970733" y="110946"/>
                  <a:pt x="1996580" y="92279"/>
                </a:cubicBezTo>
                <a:cubicBezTo>
                  <a:pt x="2021101" y="74570"/>
                  <a:pt x="2043622" y="52190"/>
                  <a:pt x="2072081" y="41945"/>
                </a:cubicBezTo>
                <a:cubicBezTo>
                  <a:pt x="2114911" y="26526"/>
                  <a:pt x="2161403" y="24262"/>
                  <a:pt x="2206305" y="16778"/>
                </a:cubicBezTo>
                <a:cubicBezTo>
                  <a:pt x="2228543" y="13072"/>
                  <a:pt x="2251099" y="11577"/>
                  <a:pt x="2273417" y="8389"/>
                </a:cubicBezTo>
                <a:cubicBezTo>
                  <a:pt x="2290255" y="5984"/>
                  <a:pt x="2306973" y="2796"/>
                  <a:pt x="2323751" y="0"/>
                </a:cubicBezTo>
                <a:cubicBezTo>
                  <a:pt x="2343325" y="2796"/>
                  <a:pt x="2363891" y="1632"/>
                  <a:pt x="2382474" y="8389"/>
                </a:cubicBezTo>
                <a:cubicBezTo>
                  <a:pt x="2395614" y="13167"/>
                  <a:pt x="2405880" y="23940"/>
                  <a:pt x="2416030" y="33556"/>
                </a:cubicBezTo>
                <a:cubicBezTo>
                  <a:pt x="2598263" y="206198"/>
                  <a:pt x="2494781" y="94302"/>
                  <a:pt x="2592199" y="251670"/>
                </a:cubicBezTo>
                <a:cubicBezTo>
                  <a:pt x="2610165" y="280693"/>
                  <a:pt x="2635132" y="305298"/>
                  <a:pt x="2650921" y="335560"/>
                </a:cubicBezTo>
                <a:cubicBezTo>
                  <a:pt x="2668937" y="370091"/>
                  <a:pt x="2676282" y="409376"/>
                  <a:pt x="2692866" y="444617"/>
                </a:cubicBezTo>
                <a:cubicBezTo>
                  <a:pt x="2721093" y="504598"/>
                  <a:pt x="2754044" y="562242"/>
                  <a:pt x="2785145" y="620785"/>
                </a:cubicBezTo>
                <a:cubicBezTo>
                  <a:pt x="2801583" y="651728"/>
                  <a:pt x="2814456" y="685034"/>
                  <a:pt x="2835479" y="713064"/>
                </a:cubicBezTo>
                <a:cubicBezTo>
                  <a:pt x="2867292" y="755481"/>
                  <a:pt x="2892382" y="786349"/>
                  <a:pt x="2919369" y="830510"/>
                </a:cubicBezTo>
                <a:cubicBezTo>
                  <a:pt x="2957114" y="892274"/>
                  <a:pt x="2980026" y="945490"/>
                  <a:pt x="3028426" y="998290"/>
                </a:cubicBezTo>
                <a:cubicBezTo>
                  <a:pt x="3040525" y="1011489"/>
                  <a:pt x="3055702" y="1021578"/>
                  <a:pt x="3070371" y="1031846"/>
                </a:cubicBezTo>
                <a:cubicBezTo>
                  <a:pt x="3132876" y="1075599"/>
                  <a:pt x="3140929" y="1062791"/>
                  <a:pt x="3238151" y="1090569"/>
                </a:cubicBezTo>
                <a:cubicBezTo>
                  <a:pt x="3255156" y="1095428"/>
                  <a:pt x="3271252" y="1103370"/>
                  <a:pt x="3288485" y="1107347"/>
                </a:cubicBezTo>
                <a:cubicBezTo>
                  <a:pt x="3307752" y="1111793"/>
                  <a:pt x="3327754" y="1112199"/>
                  <a:pt x="3347208" y="1115736"/>
                </a:cubicBezTo>
                <a:cubicBezTo>
                  <a:pt x="3358552" y="1117798"/>
                  <a:pt x="3369458" y="1121864"/>
                  <a:pt x="3380764" y="1124125"/>
                </a:cubicBezTo>
                <a:cubicBezTo>
                  <a:pt x="3411421" y="1130256"/>
                  <a:pt x="3442283" y="1135310"/>
                  <a:pt x="3473043" y="1140903"/>
                </a:cubicBezTo>
                <a:cubicBezTo>
                  <a:pt x="3495414" y="1135310"/>
                  <a:pt x="3523093" y="1139636"/>
                  <a:pt x="3540155" y="1124125"/>
                </a:cubicBezTo>
                <a:cubicBezTo>
                  <a:pt x="3557833" y="1108054"/>
                  <a:pt x="3560315" y="1080374"/>
                  <a:pt x="3565321" y="1057013"/>
                </a:cubicBezTo>
                <a:cubicBezTo>
                  <a:pt x="3577170" y="1001716"/>
                  <a:pt x="3569485" y="941741"/>
                  <a:pt x="3590488" y="889233"/>
                </a:cubicBezTo>
                <a:cubicBezTo>
                  <a:pt x="3607721" y="846151"/>
                  <a:pt x="3609684" y="843624"/>
                  <a:pt x="3624044" y="796954"/>
                </a:cubicBezTo>
                <a:cubicBezTo>
                  <a:pt x="3630031" y="777497"/>
                  <a:pt x="3630153" y="755569"/>
                  <a:pt x="3640822" y="738231"/>
                </a:cubicBezTo>
                <a:cubicBezTo>
                  <a:pt x="3666356" y="696738"/>
                  <a:pt x="3719347" y="669903"/>
                  <a:pt x="3758268" y="645952"/>
                </a:cubicBezTo>
                <a:cubicBezTo>
                  <a:pt x="3805237" y="617048"/>
                  <a:pt x="3794104" y="618235"/>
                  <a:pt x="3850547" y="612396"/>
                </a:cubicBezTo>
                <a:cubicBezTo>
                  <a:pt x="3914763" y="605753"/>
                  <a:pt x="4043494" y="595618"/>
                  <a:pt x="4043494" y="595618"/>
                </a:cubicBezTo>
                <a:cubicBezTo>
                  <a:pt x="4125891" y="616217"/>
                  <a:pt x="4025047" y="586394"/>
                  <a:pt x="4110606" y="629174"/>
                </a:cubicBezTo>
                <a:cubicBezTo>
                  <a:pt x="4120918" y="634330"/>
                  <a:pt x="4132977" y="634767"/>
                  <a:pt x="4144162" y="637563"/>
                </a:cubicBezTo>
                <a:cubicBezTo>
                  <a:pt x="4169329" y="657137"/>
                  <a:pt x="4193995" y="677373"/>
                  <a:pt x="4219663" y="696286"/>
                </a:cubicBezTo>
                <a:cubicBezTo>
                  <a:pt x="4287549" y="746307"/>
                  <a:pt x="4321042" y="759965"/>
                  <a:pt x="4379054" y="822121"/>
                </a:cubicBezTo>
                <a:cubicBezTo>
                  <a:pt x="4395467" y="839707"/>
                  <a:pt x="4405344" y="862580"/>
                  <a:pt x="4420999" y="880844"/>
                </a:cubicBezTo>
                <a:cubicBezTo>
                  <a:pt x="4454017" y="919365"/>
                  <a:pt x="4487243" y="939207"/>
                  <a:pt x="4513277" y="981512"/>
                </a:cubicBezTo>
                <a:cubicBezTo>
                  <a:pt x="4526385" y="1002813"/>
                  <a:pt x="4532743" y="1027959"/>
                  <a:pt x="4546833" y="1048624"/>
                </a:cubicBezTo>
                <a:cubicBezTo>
                  <a:pt x="4574880" y="1089760"/>
                  <a:pt x="4616846" y="1121539"/>
                  <a:pt x="4639112" y="1166070"/>
                </a:cubicBezTo>
                <a:cubicBezTo>
                  <a:pt x="4657807" y="1203461"/>
                  <a:pt x="4653570" y="1203829"/>
                  <a:pt x="4689446" y="1233182"/>
                </a:cubicBezTo>
                <a:cubicBezTo>
                  <a:pt x="4708064" y="1248415"/>
                  <a:pt x="4729102" y="1260460"/>
                  <a:pt x="4748169" y="1275127"/>
                </a:cubicBezTo>
                <a:cubicBezTo>
                  <a:pt x="4765480" y="1288443"/>
                  <a:pt x="4780191" y="1305169"/>
                  <a:pt x="4798503" y="1317072"/>
                </a:cubicBezTo>
                <a:cubicBezTo>
                  <a:pt x="4836308" y="1341645"/>
                  <a:pt x="4878432" y="1359172"/>
                  <a:pt x="4915949" y="1384183"/>
                </a:cubicBezTo>
                <a:cubicBezTo>
                  <a:pt x="4949505" y="1406554"/>
                  <a:pt x="4980545" y="1433259"/>
                  <a:pt x="5016617" y="1451295"/>
                </a:cubicBezTo>
                <a:cubicBezTo>
                  <a:pt x="5070493" y="1478233"/>
                  <a:pt x="5127253" y="1499359"/>
                  <a:pt x="5184397" y="1518407"/>
                </a:cubicBezTo>
                <a:cubicBezTo>
                  <a:pt x="5226342" y="1532389"/>
                  <a:pt x="5267338" y="1549629"/>
                  <a:pt x="5310232" y="1560352"/>
                </a:cubicBezTo>
                <a:cubicBezTo>
                  <a:pt x="5397119" y="1582074"/>
                  <a:pt x="5320667" y="1562652"/>
                  <a:pt x="5494789" y="1610686"/>
                </a:cubicBezTo>
                <a:cubicBezTo>
                  <a:pt x="5545677" y="1624724"/>
                  <a:pt x="5646552" y="1653193"/>
                  <a:pt x="5696125" y="1661020"/>
                </a:cubicBezTo>
                <a:cubicBezTo>
                  <a:pt x="5765673" y="1672001"/>
                  <a:pt x="5835922" y="1677960"/>
                  <a:pt x="5905850" y="1686187"/>
                </a:cubicBezTo>
                <a:cubicBezTo>
                  <a:pt x="5998155" y="1697046"/>
                  <a:pt x="5960826" y="1694576"/>
                  <a:pt x="6048463" y="16945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4A30AE3-09BC-40F0-94AD-F6025F8C8D97}"/>
              </a:ext>
            </a:extLst>
          </p:cNvPr>
          <p:cNvSpPr/>
          <p:nvPr/>
        </p:nvSpPr>
        <p:spPr>
          <a:xfrm>
            <a:off x="1717295" y="4337107"/>
            <a:ext cx="6048463" cy="1694817"/>
          </a:xfrm>
          <a:custGeom>
            <a:avLst/>
            <a:gdLst>
              <a:gd name="connsiteX0" fmla="*/ 0 w 6048463"/>
              <a:gd name="connsiteY0" fmla="*/ 1577130 h 1694817"/>
              <a:gd name="connsiteX1" fmla="*/ 16778 w 6048463"/>
              <a:gd name="connsiteY1" fmla="*/ 1535185 h 1694817"/>
              <a:gd name="connsiteX2" fmla="*/ 159391 w 6048463"/>
              <a:gd name="connsiteY2" fmla="*/ 1283516 h 1694817"/>
              <a:gd name="connsiteX3" fmla="*/ 192947 w 6048463"/>
              <a:gd name="connsiteY3" fmla="*/ 1157681 h 1694817"/>
              <a:gd name="connsiteX4" fmla="*/ 268448 w 6048463"/>
              <a:gd name="connsiteY4" fmla="*/ 1006679 h 1694817"/>
              <a:gd name="connsiteX5" fmla="*/ 335560 w 6048463"/>
              <a:gd name="connsiteY5" fmla="*/ 847288 h 1694817"/>
              <a:gd name="connsiteX6" fmla="*/ 394283 w 6048463"/>
              <a:gd name="connsiteY6" fmla="*/ 771787 h 1694817"/>
              <a:gd name="connsiteX7" fmla="*/ 453006 w 6048463"/>
              <a:gd name="connsiteY7" fmla="*/ 746620 h 1694817"/>
              <a:gd name="connsiteX8" fmla="*/ 578841 w 6048463"/>
              <a:gd name="connsiteY8" fmla="*/ 729842 h 1694817"/>
              <a:gd name="connsiteX9" fmla="*/ 755010 w 6048463"/>
              <a:gd name="connsiteY9" fmla="*/ 746620 h 1694817"/>
              <a:gd name="connsiteX10" fmla="*/ 897622 w 6048463"/>
              <a:gd name="connsiteY10" fmla="*/ 906011 h 1694817"/>
              <a:gd name="connsiteX11" fmla="*/ 939567 w 6048463"/>
              <a:gd name="connsiteY11" fmla="*/ 1015068 h 1694817"/>
              <a:gd name="connsiteX12" fmla="*/ 1006679 w 6048463"/>
              <a:gd name="connsiteY12" fmla="*/ 1107347 h 1694817"/>
              <a:gd name="connsiteX13" fmla="*/ 1031846 w 6048463"/>
              <a:gd name="connsiteY13" fmla="*/ 1149292 h 1694817"/>
              <a:gd name="connsiteX14" fmla="*/ 1073791 w 6048463"/>
              <a:gd name="connsiteY14" fmla="*/ 1166070 h 1694817"/>
              <a:gd name="connsiteX15" fmla="*/ 1149292 w 6048463"/>
              <a:gd name="connsiteY15" fmla="*/ 1199626 h 1694817"/>
              <a:gd name="connsiteX16" fmla="*/ 1191237 w 6048463"/>
              <a:gd name="connsiteY16" fmla="*/ 1208015 h 1694817"/>
              <a:gd name="connsiteX17" fmla="*/ 1275127 w 6048463"/>
              <a:gd name="connsiteY17" fmla="*/ 1140903 h 1694817"/>
              <a:gd name="connsiteX18" fmla="*/ 1300294 w 6048463"/>
              <a:gd name="connsiteY18" fmla="*/ 1098958 h 1694817"/>
              <a:gd name="connsiteX19" fmla="*/ 1342239 w 6048463"/>
              <a:gd name="connsiteY19" fmla="*/ 1048624 h 1694817"/>
              <a:gd name="connsiteX20" fmla="*/ 1417740 w 6048463"/>
              <a:gd name="connsiteY20" fmla="*/ 914400 h 1694817"/>
              <a:gd name="connsiteX21" fmla="*/ 1585520 w 6048463"/>
              <a:gd name="connsiteY21" fmla="*/ 679508 h 1694817"/>
              <a:gd name="connsiteX22" fmla="*/ 1719743 w 6048463"/>
              <a:gd name="connsiteY22" fmla="*/ 444617 h 1694817"/>
              <a:gd name="connsiteX23" fmla="*/ 1786855 w 6048463"/>
              <a:gd name="connsiteY23" fmla="*/ 318782 h 1694817"/>
              <a:gd name="connsiteX24" fmla="*/ 1879134 w 6048463"/>
              <a:gd name="connsiteY24" fmla="*/ 192947 h 1694817"/>
              <a:gd name="connsiteX25" fmla="*/ 1921079 w 6048463"/>
              <a:gd name="connsiteY25" fmla="*/ 151002 h 1694817"/>
              <a:gd name="connsiteX26" fmla="*/ 1996580 w 6048463"/>
              <a:gd name="connsiteY26" fmla="*/ 92279 h 1694817"/>
              <a:gd name="connsiteX27" fmla="*/ 2072081 w 6048463"/>
              <a:gd name="connsiteY27" fmla="*/ 41945 h 1694817"/>
              <a:gd name="connsiteX28" fmla="*/ 2206305 w 6048463"/>
              <a:gd name="connsiteY28" fmla="*/ 16778 h 1694817"/>
              <a:gd name="connsiteX29" fmla="*/ 2273417 w 6048463"/>
              <a:gd name="connsiteY29" fmla="*/ 8389 h 1694817"/>
              <a:gd name="connsiteX30" fmla="*/ 2323751 w 6048463"/>
              <a:gd name="connsiteY30" fmla="*/ 0 h 1694817"/>
              <a:gd name="connsiteX31" fmla="*/ 2382474 w 6048463"/>
              <a:gd name="connsiteY31" fmla="*/ 8389 h 1694817"/>
              <a:gd name="connsiteX32" fmla="*/ 2416030 w 6048463"/>
              <a:gd name="connsiteY32" fmla="*/ 33556 h 1694817"/>
              <a:gd name="connsiteX33" fmla="*/ 2592199 w 6048463"/>
              <a:gd name="connsiteY33" fmla="*/ 251670 h 1694817"/>
              <a:gd name="connsiteX34" fmla="*/ 2650921 w 6048463"/>
              <a:gd name="connsiteY34" fmla="*/ 335560 h 1694817"/>
              <a:gd name="connsiteX35" fmla="*/ 2692866 w 6048463"/>
              <a:gd name="connsiteY35" fmla="*/ 444617 h 1694817"/>
              <a:gd name="connsiteX36" fmla="*/ 2785145 w 6048463"/>
              <a:gd name="connsiteY36" fmla="*/ 620785 h 1694817"/>
              <a:gd name="connsiteX37" fmla="*/ 2835479 w 6048463"/>
              <a:gd name="connsiteY37" fmla="*/ 713064 h 1694817"/>
              <a:gd name="connsiteX38" fmla="*/ 2919369 w 6048463"/>
              <a:gd name="connsiteY38" fmla="*/ 830510 h 1694817"/>
              <a:gd name="connsiteX39" fmla="*/ 3028426 w 6048463"/>
              <a:gd name="connsiteY39" fmla="*/ 998290 h 1694817"/>
              <a:gd name="connsiteX40" fmla="*/ 3070371 w 6048463"/>
              <a:gd name="connsiteY40" fmla="*/ 1031846 h 1694817"/>
              <a:gd name="connsiteX41" fmla="*/ 3238151 w 6048463"/>
              <a:gd name="connsiteY41" fmla="*/ 1090569 h 1694817"/>
              <a:gd name="connsiteX42" fmla="*/ 3288485 w 6048463"/>
              <a:gd name="connsiteY42" fmla="*/ 1107347 h 1694817"/>
              <a:gd name="connsiteX43" fmla="*/ 3347208 w 6048463"/>
              <a:gd name="connsiteY43" fmla="*/ 1115736 h 1694817"/>
              <a:gd name="connsiteX44" fmla="*/ 3380764 w 6048463"/>
              <a:gd name="connsiteY44" fmla="*/ 1124125 h 1694817"/>
              <a:gd name="connsiteX45" fmla="*/ 3473043 w 6048463"/>
              <a:gd name="connsiteY45" fmla="*/ 1140903 h 1694817"/>
              <a:gd name="connsiteX46" fmla="*/ 3540155 w 6048463"/>
              <a:gd name="connsiteY46" fmla="*/ 1124125 h 1694817"/>
              <a:gd name="connsiteX47" fmla="*/ 3565321 w 6048463"/>
              <a:gd name="connsiteY47" fmla="*/ 1057013 h 1694817"/>
              <a:gd name="connsiteX48" fmla="*/ 3590488 w 6048463"/>
              <a:gd name="connsiteY48" fmla="*/ 889233 h 1694817"/>
              <a:gd name="connsiteX49" fmla="*/ 3624044 w 6048463"/>
              <a:gd name="connsiteY49" fmla="*/ 796954 h 1694817"/>
              <a:gd name="connsiteX50" fmla="*/ 3640822 w 6048463"/>
              <a:gd name="connsiteY50" fmla="*/ 738231 h 1694817"/>
              <a:gd name="connsiteX51" fmla="*/ 3758268 w 6048463"/>
              <a:gd name="connsiteY51" fmla="*/ 645952 h 1694817"/>
              <a:gd name="connsiteX52" fmla="*/ 3850547 w 6048463"/>
              <a:gd name="connsiteY52" fmla="*/ 612396 h 1694817"/>
              <a:gd name="connsiteX53" fmla="*/ 4043494 w 6048463"/>
              <a:gd name="connsiteY53" fmla="*/ 595618 h 1694817"/>
              <a:gd name="connsiteX54" fmla="*/ 4110606 w 6048463"/>
              <a:gd name="connsiteY54" fmla="*/ 629174 h 1694817"/>
              <a:gd name="connsiteX55" fmla="*/ 4144162 w 6048463"/>
              <a:gd name="connsiteY55" fmla="*/ 637563 h 1694817"/>
              <a:gd name="connsiteX56" fmla="*/ 4219663 w 6048463"/>
              <a:gd name="connsiteY56" fmla="*/ 696286 h 1694817"/>
              <a:gd name="connsiteX57" fmla="*/ 4379054 w 6048463"/>
              <a:gd name="connsiteY57" fmla="*/ 822121 h 1694817"/>
              <a:gd name="connsiteX58" fmla="*/ 4420999 w 6048463"/>
              <a:gd name="connsiteY58" fmla="*/ 880844 h 1694817"/>
              <a:gd name="connsiteX59" fmla="*/ 4513277 w 6048463"/>
              <a:gd name="connsiteY59" fmla="*/ 981512 h 1694817"/>
              <a:gd name="connsiteX60" fmla="*/ 4546833 w 6048463"/>
              <a:gd name="connsiteY60" fmla="*/ 1048624 h 1694817"/>
              <a:gd name="connsiteX61" fmla="*/ 4639112 w 6048463"/>
              <a:gd name="connsiteY61" fmla="*/ 1166070 h 1694817"/>
              <a:gd name="connsiteX62" fmla="*/ 4689446 w 6048463"/>
              <a:gd name="connsiteY62" fmla="*/ 1233182 h 1694817"/>
              <a:gd name="connsiteX63" fmla="*/ 4748169 w 6048463"/>
              <a:gd name="connsiteY63" fmla="*/ 1275127 h 1694817"/>
              <a:gd name="connsiteX64" fmla="*/ 4798503 w 6048463"/>
              <a:gd name="connsiteY64" fmla="*/ 1317072 h 1694817"/>
              <a:gd name="connsiteX65" fmla="*/ 4915949 w 6048463"/>
              <a:gd name="connsiteY65" fmla="*/ 1384183 h 1694817"/>
              <a:gd name="connsiteX66" fmla="*/ 5016617 w 6048463"/>
              <a:gd name="connsiteY66" fmla="*/ 1451295 h 1694817"/>
              <a:gd name="connsiteX67" fmla="*/ 5184397 w 6048463"/>
              <a:gd name="connsiteY67" fmla="*/ 1518407 h 1694817"/>
              <a:gd name="connsiteX68" fmla="*/ 5310232 w 6048463"/>
              <a:gd name="connsiteY68" fmla="*/ 1560352 h 1694817"/>
              <a:gd name="connsiteX69" fmla="*/ 5494789 w 6048463"/>
              <a:gd name="connsiteY69" fmla="*/ 1610686 h 1694817"/>
              <a:gd name="connsiteX70" fmla="*/ 5696125 w 6048463"/>
              <a:gd name="connsiteY70" fmla="*/ 1661020 h 1694817"/>
              <a:gd name="connsiteX71" fmla="*/ 5905850 w 6048463"/>
              <a:gd name="connsiteY71" fmla="*/ 1686187 h 1694817"/>
              <a:gd name="connsiteX72" fmla="*/ 6048463 w 6048463"/>
              <a:gd name="connsiteY72" fmla="*/ 1694576 h 16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48463" h="1694817">
                <a:moveTo>
                  <a:pt x="0" y="1577130"/>
                </a:moveTo>
                <a:cubicBezTo>
                  <a:pt x="5593" y="1563148"/>
                  <a:pt x="9594" y="1548419"/>
                  <a:pt x="16778" y="1535185"/>
                </a:cubicBezTo>
                <a:cubicBezTo>
                  <a:pt x="62781" y="1450444"/>
                  <a:pt x="159391" y="1283516"/>
                  <a:pt x="159391" y="1283516"/>
                </a:cubicBezTo>
                <a:cubicBezTo>
                  <a:pt x="170576" y="1241571"/>
                  <a:pt x="179219" y="1198864"/>
                  <a:pt x="192947" y="1157681"/>
                </a:cubicBezTo>
                <a:cubicBezTo>
                  <a:pt x="223291" y="1066650"/>
                  <a:pt x="228709" y="1094987"/>
                  <a:pt x="268448" y="1006679"/>
                </a:cubicBezTo>
                <a:cubicBezTo>
                  <a:pt x="324220" y="882742"/>
                  <a:pt x="276922" y="949905"/>
                  <a:pt x="335560" y="847288"/>
                </a:cubicBezTo>
                <a:cubicBezTo>
                  <a:pt x="343663" y="833107"/>
                  <a:pt x="373704" y="784134"/>
                  <a:pt x="394283" y="771787"/>
                </a:cubicBezTo>
                <a:cubicBezTo>
                  <a:pt x="412544" y="760830"/>
                  <a:pt x="432652" y="752883"/>
                  <a:pt x="453006" y="746620"/>
                </a:cubicBezTo>
                <a:cubicBezTo>
                  <a:pt x="474290" y="740071"/>
                  <a:pt x="566865" y="731173"/>
                  <a:pt x="578841" y="729842"/>
                </a:cubicBezTo>
                <a:cubicBezTo>
                  <a:pt x="637564" y="735435"/>
                  <a:pt x="701361" y="722095"/>
                  <a:pt x="755010" y="746620"/>
                </a:cubicBezTo>
                <a:cubicBezTo>
                  <a:pt x="826098" y="779117"/>
                  <a:pt x="861019" y="845005"/>
                  <a:pt x="897622" y="906011"/>
                </a:cubicBezTo>
                <a:cubicBezTo>
                  <a:pt x="910904" y="952497"/>
                  <a:pt x="913266" y="974421"/>
                  <a:pt x="939567" y="1015068"/>
                </a:cubicBezTo>
                <a:cubicBezTo>
                  <a:pt x="960229" y="1047000"/>
                  <a:pt x="987111" y="1074733"/>
                  <a:pt x="1006679" y="1107347"/>
                </a:cubicBezTo>
                <a:cubicBezTo>
                  <a:pt x="1015068" y="1121329"/>
                  <a:pt x="1019575" y="1138555"/>
                  <a:pt x="1031846" y="1149292"/>
                </a:cubicBezTo>
                <a:cubicBezTo>
                  <a:pt x="1043179" y="1159208"/>
                  <a:pt x="1060030" y="1159954"/>
                  <a:pt x="1073791" y="1166070"/>
                </a:cubicBezTo>
                <a:cubicBezTo>
                  <a:pt x="1108111" y="1181324"/>
                  <a:pt x="1111034" y="1188149"/>
                  <a:pt x="1149292" y="1199626"/>
                </a:cubicBezTo>
                <a:cubicBezTo>
                  <a:pt x="1162949" y="1203723"/>
                  <a:pt x="1177255" y="1205219"/>
                  <a:pt x="1191237" y="1208015"/>
                </a:cubicBezTo>
                <a:cubicBezTo>
                  <a:pt x="1236419" y="1185424"/>
                  <a:pt x="1234158" y="1190976"/>
                  <a:pt x="1275127" y="1140903"/>
                </a:cubicBezTo>
                <a:cubicBezTo>
                  <a:pt x="1285452" y="1128283"/>
                  <a:pt x="1290704" y="1112145"/>
                  <a:pt x="1300294" y="1098958"/>
                </a:cubicBezTo>
                <a:cubicBezTo>
                  <a:pt x="1313140" y="1081295"/>
                  <a:pt x="1330429" y="1066995"/>
                  <a:pt x="1342239" y="1048624"/>
                </a:cubicBezTo>
                <a:cubicBezTo>
                  <a:pt x="1463642" y="859775"/>
                  <a:pt x="1282326" y="1106236"/>
                  <a:pt x="1417740" y="914400"/>
                </a:cubicBezTo>
                <a:cubicBezTo>
                  <a:pt x="1488677" y="813906"/>
                  <a:pt x="1513600" y="813073"/>
                  <a:pt x="1585520" y="679508"/>
                </a:cubicBezTo>
                <a:cubicBezTo>
                  <a:pt x="1754040" y="366542"/>
                  <a:pt x="1520393" y="796412"/>
                  <a:pt x="1719743" y="444617"/>
                </a:cubicBezTo>
                <a:cubicBezTo>
                  <a:pt x="1743180" y="403258"/>
                  <a:pt x="1762902" y="359844"/>
                  <a:pt x="1786855" y="318782"/>
                </a:cubicBezTo>
                <a:cubicBezTo>
                  <a:pt x="1813697" y="272767"/>
                  <a:pt x="1843535" y="232105"/>
                  <a:pt x="1879134" y="192947"/>
                </a:cubicBezTo>
                <a:cubicBezTo>
                  <a:pt x="1892435" y="178316"/>
                  <a:pt x="1906066" y="163870"/>
                  <a:pt x="1921079" y="151002"/>
                </a:cubicBezTo>
                <a:cubicBezTo>
                  <a:pt x="1945286" y="130253"/>
                  <a:pt x="1970733" y="110946"/>
                  <a:pt x="1996580" y="92279"/>
                </a:cubicBezTo>
                <a:cubicBezTo>
                  <a:pt x="2021101" y="74570"/>
                  <a:pt x="2043622" y="52190"/>
                  <a:pt x="2072081" y="41945"/>
                </a:cubicBezTo>
                <a:cubicBezTo>
                  <a:pt x="2114911" y="26526"/>
                  <a:pt x="2161403" y="24262"/>
                  <a:pt x="2206305" y="16778"/>
                </a:cubicBezTo>
                <a:cubicBezTo>
                  <a:pt x="2228543" y="13072"/>
                  <a:pt x="2251099" y="11577"/>
                  <a:pt x="2273417" y="8389"/>
                </a:cubicBezTo>
                <a:cubicBezTo>
                  <a:pt x="2290255" y="5984"/>
                  <a:pt x="2306973" y="2796"/>
                  <a:pt x="2323751" y="0"/>
                </a:cubicBezTo>
                <a:cubicBezTo>
                  <a:pt x="2343325" y="2796"/>
                  <a:pt x="2363891" y="1632"/>
                  <a:pt x="2382474" y="8389"/>
                </a:cubicBezTo>
                <a:cubicBezTo>
                  <a:pt x="2395614" y="13167"/>
                  <a:pt x="2405880" y="23940"/>
                  <a:pt x="2416030" y="33556"/>
                </a:cubicBezTo>
                <a:cubicBezTo>
                  <a:pt x="2598263" y="206198"/>
                  <a:pt x="2494781" y="94302"/>
                  <a:pt x="2592199" y="251670"/>
                </a:cubicBezTo>
                <a:cubicBezTo>
                  <a:pt x="2610165" y="280693"/>
                  <a:pt x="2635132" y="305298"/>
                  <a:pt x="2650921" y="335560"/>
                </a:cubicBezTo>
                <a:cubicBezTo>
                  <a:pt x="2668937" y="370091"/>
                  <a:pt x="2676282" y="409376"/>
                  <a:pt x="2692866" y="444617"/>
                </a:cubicBezTo>
                <a:cubicBezTo>
                  <a:pt x="2721093" y="504598"/>
                  <a:pt x="2754044" y="562242"/>
                  <a:pt x="2785145" y="620785"/>
                </a:cubicBezTo>
                <a:cubicBezTo>
                  <a:pt x="2801583" y="651728"/>
                  <a:pt x="2814456" y="685034"/>
                  <a:pt x="2835479" y="713064"/>
                </a:cubicBezTo>
                <a:cubicBezTo>
                  <a:pt x="2867292" y="755481"/>
                  <a:pt x="2892382" y="786349"/>
                  <a:pt x="2919369" y="830510"/>
                </a:cubicBezTo>
                <a:cubicBezTo>
                  <a:pt x="2957114" y="892274"/>
                  <a:pt x="2980026" y="945490"/>
                  <a:pt x="3028426" y="998290"/>
                </a:cubicBezTo>
                <a:cubicBezTo>
                  <a:pt x="3040525" y="1011489"/>
                  <a:pt x="3055702" y="1021578"/>
                  <a:pt x="3070371" y="1031846"/>
                </a:cubicBezTo>
                <a:cubicBezTo>
                  <a:pt x="3132876" y="1075599"/>
                  <a:pt x="3140929" y="1062791"/>
                  <a:pt x="3238151" y="1090569"/>
                </a:cubicBezTo>
                <a:cubicBezTo>
                  <a:pt x="3255156" y="1095428"/>
                  <a:pt x="3271252" y="1103370"/>
                  <a:pt x="3288485" y="1107347"/>
                </a:cubicBezTo>
                <a:cubicBezTo>
                  <a:pt x="3307752" y="1111793"/>
                  <a:pt x="3327754" y="1112199"/>
                  <a:pt x="3347208" y="1115736"/>
                </a:cubicBezTo>
                <a:cubicBezTo>
                  <a:pt x="3358552" y="1117798"/>
                  <a:pt x="3369458" y="1121864"/>
                  <a:pt x="3380764" y="1124125"/>
                </a:cubicBezTo>
                <a:cubicBezTo>
                  <a:pt x="3411421" y="1130256"/>
                  <a:pt x="3442283" y="1135310"/>
                  <a:pt x="3473043" y="1140903"/>
                </a:cubicBezTo>
                <a:cubicBezTo>
                  <a:pt x="3495414" y="1135310"/>
                  <a:pt x="3523093" y="1139636"/>
                  <a:pt x="3540155" y="1124125"/>
                </a:cubicBezTo>
                <a:cubicBezTo>
                  <a:pt x="3557833" y="1108054"/>
                  <a:pt x="3560315" y="1080374"/>
                  <a:pt x="3565321" y="1057013"/>
                </a:cubicBezTo>
                <a:cubicBezTo>
                  <a:pt x="3577170" y="1001716"/>
                  <a:pt x="3569485" y="941741"/>
                  <a:pt x="3590488" y="889233"/>
                </a:cubicBezTo>
                <a:cubicBezTo>
                  <a:pt x="3607721" y="846151"/>
                  <a:pt x="3609684" y="843624"/>
                  <a:pt x="3624044" y="796954"/>
                </a:cubicBezTo>
                <a:cubicBezTo>
                  <a:pt x="3630031" y="777497"/>
                  <a:pt x="3630153" y="755569"/>
                  <a:pt x="3640822" y="738231"/>
                </a:cubicBezTo>
                <a:cubicBezTo>
                  <a:pt x="3666356" y="696738"/>
                  <a:pt x="3719347" y="669903"/>
                  <a:pt x="3758268" y="645952"/>
                </a:cubicBezTo>
                <a:cubicBezTo>
                  <a:pt x="3805237" y="617048"/>
                  <a:pt x="3794104" y="618235"/>
                  <a:pt x="3850547" y="612396"/>
                </a:cubicBezTo>
                <a:cubicBezTo>
                  <a:pt x="3914763" y="605753"/>
                  <a:pt x="4043494" y="595618"/>
                  <a:pt x="4043494" y="595618"/>
                </a:cubicBezTo>
                <a:cubicBezTo>
                  <a:pt x="4125891" y="616217"/>
                  <a:pt x="4025047" y="586394"/>
                  <a:pt x="4110606" y="629174"/>
                </a:cubicBezTo>
                <a:cubicBezTo>
                  <a:pt x="4120918" y="634330"/>
                  <a:pt x="4132977" y="634767"/>
                  <a:pt x="4144162" y="637563"/>
                </a:cubicBezTo>
                <a:cubicBezTo>
                  <a:pt x="4169329" y="657137"/>
                  <a:pt x="4193995" y="677373"/>
                  <a:pt x="4219663" y="696286"/>
                </a:cubicBezTo>
                <a:cubicBezTo>
                  <a:pt x="4287549" y="746307"/>
                  <a:pt x="4321042" y="759965"/>
                  <a:pt x="4379054" y="822121"/>
                </a:cubicBezTo>
                <a:cubicBezTo>
                  <a:pt x="4395467" y="839707"/>
                  <a:pt x="4405344" y="862580"/>
                  <a:pt x="4420999" y="880844"/>
                </a:cubicBezTo>
                <a:cubicBezTo>
                  <a:pt x="4454017" y="919365"/>
                  <a:pt x="4487243" y="939207"/>
                  <a:pt x="4513277" y="981512"/>
                </a:cubicBezTo>
                <a:cubicBezTo>
                  <a:pt x="4526385" y="1002813"/>
                  <a:pt x="4532743" y="1027959"/>
                  <a:pt x="4546833" y="1048624"/>
                </a:cubicBezTo>
                <a:cubicBezTo>
                  <a:pt x="4574880" y="1089760"/>
                  <a:pt x="4616846" y="1121539"/>
                  <a:pt x="4639112" y="1166070"/>
                </a:cubicBezTo>
                <a:cubicBezTo>
                  <a:pt x="4657807" y="1203461"/>
                  <a:pt x="4653570" y="1203829"/>
                  <a:pt x="4689446" y="1233182"/>
                </a:cubicBezTo>
                <a:cubicBezTo>
                  <a:pt x="4708064" y="1248415"/>
                  <a:pt x="4729102" y="1260460"/>
                  <a:pt x="4748169" y="1275127"/>
                </a:cubicBezTo>
                <a:cubicBezTo>
                  <a:pt x="4765480" y="1288443"/>
                  <a:pt x="4780191" y="1305169"/>
                  <a:pt x="4798503" y="1317072"/>
                </a:cubicBezTo>
                <a:cubicBezTo>
                  <a:pt x="4836308" y="1341645"/>
                  <a:pt x="4878432" y="1359172"/>
                  <a:pt x="4915949" y="1384183"/>
                </a:cubicBezTo>
                <a:cubicBezTo>
                  <a:pt x="4949505" y="1406554"/>
                  <a:pt x="4980545" y="1433259"/>
                  <a:pt x="5016617" y="1451295"/>
                </a:cubicBezTo>
                <a:cubicBezTo>
                  <a:pt x="5070493" y="1478233"/>
                  <a:pt x="5127253" y="1499359"/>
                  <a:pt x="5184397" y="1518407"/>
                </a:cubicBezTo>
                <a:cubicBezTo>
                  <a:pt x="5226342" y="1532389"/>
                  <a:pt x="5267338" y="1549629"/>
                  <a:pt x="5310232" y="1560352"/>
                </a:cubicBezTo>
                <a:cubicBezTo>
                  <a:pt x="5397119" y="1582074"/>
                  <a:pt x="5320667" y="1562652"/>
                  <a:pt x="5494789" y="1610686"/>
                </a:cubicBezTo>
                <a:cubicBezTo>
                  <a:pt x="5545677" y="1624724"/>
                  <a:pt x="5646552" y="1653193"/>
                  <a:pt x="5696125" y="1661020"/>
                </a:cubicBezTo>
                <a:cubicBezTo>
                  <a:pt x="5765673" y="1672001"/>
                  <a:pt x="5835922" y="1677960"/>
                  <a:pt x="5905850" y="1686187"/>
                </a:cubicBezTo>
                <a:cubicBezTo>
                  <a:pt x="5998155" y="1697046"/>
                  <a:pt x="5960826" y="1694576"/>
                  <a:pt x="6048463" y="169457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98D65A-C3D5-460E-98B1-70F0A1EFD8E6}"/>
                  </a:ext>
                </a:extLst>
              </p:cNvPr>
              <p:cNvSpPr txBox="1"/>
              <p:nvPr/>
            </p:nvSpPr>
            <p:spPr>
              <a:xfrm>
                <a:off x="1853967" y="6266576"/>
                <a:ext cx="570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98D65A-C3D5-460E-98B1-70F0A1EFD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67" y="6266576"/>
                <a:ext cx="57045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D5551A-56E3-4F22-B948-EB7AD63A1B05}"/>
                  </a:ext>
                </a:extLst>
              </p:cNvPr>
              <p:cNvSpPr txBox="1"/>
              <p:nvPr/>
            </p:nvSpPr>
            <p:spPr>
              <a:xfrm>
                <a:off x="3516386" y="6296520"/>
                <a:ext cx="570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D5551A-56E3-4F22-B948-EB7AD63A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86" y="6296520"/>
                <a:ext cx="57045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E549C7-D971-4806-B658-80DAA288B838}"/>
                  </a:ext>
                </a:extLst>
              </p:cNvPr>
              <p:cNvSpPr txBox="1"/>
              <p:nvPr/>
            </p:nvSpPr>
            <p:spPr>
              <a:xfrm>
                <a:off x="5245917" y="6266576"/>
                <a:ext cx="570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E549C7-D971-4806-B658-80DAA288B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17" y="6266576"/>
                <a:ext cx="57045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37C6C3-9E17-4495-906C-A3342DD1D717}"/>
                  </a:ext>
                </a:extLst>
              </p:cNvPr>
              <p:cNvSpPr txBox="1"/>
              <p:nvPr/>
            </p:nvSpPr>
            <p:spPr>
              <a:xfrm>
                <a:off x="6975448" y="6266576"/>
                <a:ext cx="570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37C6C3-9E17-4495-906C-A3342DD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48" y="6266576"/>
                <a:ext cx="57045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153D16-8A7D-4EFE-A087-53B3A23AF211}"/>
              </a:ext>
            </a:extLst>
          </p:cNvPr>
          <p:cNvCxnSpPr>
            <a:cxnSpLocks/>
            <a:stCxn id="11" idx="7"/>
          </p:cNvCxnSpPr>
          <p:nvPr/>
        </p:nvCxnSpPr>
        <p:spPr>
          <a:xfrm flipH="1">
            <a:off x="2139192" y="5083727"/>
            <a:ext cx="31109" cy="108313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443C97-AF44-4C0C-BA96-BE634669A71C}"/>
              </a:ext>
            </a:extLst>
          </p:cNvPr>
          <p:cNvCxnSpPr>
            <a:cxnSpLocks/>
            <a:stCxn id="10" idx="28"/>
          </p:cNvCxnSpPr>
          <p:nvPr/>
        </p:nvCxnSpPr>
        <p:spPr>
          <a:xfrm>
            <a:off x="3766657" y="4353886"/>
            <a:ext cx="0" cy="182307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EA7507-32F5-45FE-A1F1-FFC01F7B67A7}"/>
              </a:ext>
            </a:extLst>
          </p:cNvPr>
          <p:cNvCxnSpPr>
            <a:cxnSpLocks/>
          </p:cNvCxnSpPr>
          <p:nvPr/>
        </p:nvCxnSpPr>
        <p:spPr>
          <a:xfrm>
            <a:off x="5496187" y="4950903"/>
            <a:ext cx="0" cy="12159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75BE273-C9AD-4B58-B7A4-72F26E444ADA}"/>
              </a:ext>
            </a:extLst>
          </p:cNvPr>
          <p:cNvCxnSpPr>
            <a:cxnSpLocks/>
          </p:cNvCxnSpPr>
          <p:nvPr/>
        </p:nvCxnSpPr>
        <p:spPr>
          <a:xfrm>
            <a:off x="7260673" y="5988566"/>
            <a:ext cx="0" cy="1782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7A3E02-2D67-4ED4-92AF-BC5F624BE7BC}"/>
                  </a:ext>
                </a:extLst>
              </p:cNvPr>
              <p:cNvSpPr txBox="1"/>
              <p:nvPr/>
            </p:nvSpPr>
            <p:spPr>
              <a:xfrm>
                <a:off x="3212983" y="4001294"/>
                <a:ext cx="805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7A3E02-2D67-4ED4-92AF-BC5F624B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83" y="4001294"/>
                <a:ext cx="805344" cy="369332"/>
              </a:xfrm>
              <a:prstGeom prst="rect">
                <a:avLst/>
              </a:prstGeom>
              <a:blipFill>
                <a:blip r:embed="rId6"/>
                <a:stretch>
                  <a:fillRect r="-2954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79CC75-5271-4443-818E-904563A2E7EC}"/>
                  </a:ext>
                </a:extLst>
              </p:cNvPr>
              <p:cNvSpPr txBox="1"/>
              <p:nvPr/>
            </p:nvSpPr>
            <p:spPr>
              <a:xfrm>
                <a:off x="5771626" y="4618315"/>
                <a:ext cx="80534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79CC75-5271-4443-818E-904563A2E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626" y="4618315"/>
                <a:ext cx="805344" cy="381515"/>
              </a:xfrm>
              <a:prstGeom prst="rect">
                <a:avLst/>
              </a:prstGeom>
              <a:blipFill>
                <a:blip r:embed="rId7"/>
                <a:stretch>
                  <a:fillRect r="-45455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F8260E-A946-4C6C-AD5F-7D9D24DB022B}"/>
                  </a:ext>
                </a:extLst>
              </p:cNvPr>
              <p:cNvSpPr txBox="1"/>
              <p:nvPr/>
            </p:nvSpPr>
            <p:spPr>
              <a:xfrm>
                <a:off x="6258187" y="2828835"/>
                <a:ext cx="4974671" cy="923330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Distribution of actual images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altLang="ko-KR" dirty="0"/>
                  <a:t>: Distribution of images generated by the model</a:t>
                </a:r>
                <a:endParaRPr lang="ko-KR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F8260E-A946-4C6C-AD5F-7D9D24DB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87" y="2828835"/>
                <a:ext cx="4974671" cy="923330"/>
              </a:xfrm>
              <a:prstGeom prst="rect">
                <a:avLst/>
              </a:prstGeom>
              <a:blipFill>
                <a:blip r:embed="rId8"/>
                <a:stretch>
                  <a:fillRect l="-978" t="-2597" b="-844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2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A42FCC-0EB3-411C-B56A-3F23D178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3" y="0"/>
            <a:ext cx="12036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05181-D346-4CBE-9C48-F631355D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GAN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학습 종료 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DE7C5-8874-445B-8AA2-09402981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생성자가 실제 데이터와 구별이 안되는 데이터를 생성할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판별자의 최선 선택이 랜덤하게 추측일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의 수렴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b="0" i="0" u="none" strike="noStrike" dirty="0">
                <a:solidFill>
                  <a:srgbClr val="04BEB8"/>
                </a:solidFill>
                <a:effectLst/>
                <a:latin typeface="AppleSDGothicNeo"/>
                <a:hlinkClick r:id="rId2"/>
              </a:rPr>
              <a:t>arxiv.org/pdf/1406.2661.pdf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8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87BA-68C3-402F-8768-46A85D24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GAN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그림 5" descr="개, 잔디, 포유류, 실외이(가) 표시된 사진&#10;&#10;자동 생성된 설명">
            <a:extLst>
              <a:ext uri="{FF2B5EF4-FFF2-40B4-BE49-F238E27FC236}">
                <a16:creationId xmlns:a16="http://schemas.microsoft.com/office/drawing/2014/main" id="{5F914127-306F-4572-A16E-DE0B8DD13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54" y="1316718"/>
            <a:ext cx="1275826" cy="195013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4F9CA3-DF8C-4463-9723-E3E9730A457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692280" y="2289293"/>
            <a:ext cx="708520" cy="2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493194-C87D-4E64-8A58-1C6D583369E7}"/>
              </a:ext>
            </a:extLst>
          </p:cNvPr>
          <p:cNvSpPr/>
          <p:nvPr/>
        </p:nvSpPr>
        <p:spPr>
          <a:xfrm>
            <a:off x="6400800" y="1762385"/>
            <a:ext cx="1669409" cy="104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D06645-77AC-474D-B6CB-5914C58419E0}"/>
              </a:ext>
            </a:extLst>
          </p:cNvPr>
          <p:cNvCxnSpPr>
            <a:cxnSpLocks/>
          </p:cNvCxnSpPr>
          <p:nvPr/>
        </p:nvCxnSpPr>
        <p:spPr>
          <a:xfrm>
            <a:off x="8070209" y="2286694"/>
            <a:ext cx="847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0ED8F-4EAB-4C71-8153-21D9D7B5CECA}"/>
                  </a:ext>
                </a:extLst>
              </p:cNvPr>
              <p:cNvSpPr txBox="1"/>
              <p:nvPr/>
            </p:nvSpPr>
            <p:spPr>
              <a:xfrm>
                <a:off x="8943363" y="2145574"/>
                <a:ext cx="571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0ED8F-4EAB-4C71-8153-21D9D7B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363" y="2145574"/>
                <a:ext cx="571567" cy="276999"/>
              </a:xfrm>
              <a:prstGeom prst="rect">
                <a:avLst/>
              </a:prstGeom>
              <a:blipFill>
                <a:blip r:embed="rId3"/>
                <a:stretch>
                  <a:fillRect l="-6383" r="-1170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D2A96A4-2C30-4CF2-A65E-22ED216AEBB8}"/>
              </a:ext>
            </a:extLst>
          </p:cNvPr>
          <p:cNvCxnSpPr>
            <a:cxnSpLocks/>
          </p:cNvCxnSpPr>
          <p:nvPr/>
        </p:nvCxnSpPr>
        <p:spPr>
          <a:xfrm>
            <a:off x="584433" y="3741490"/>
            <a:ext cx="110231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341146-0A8A-40B8-BE1A-78EF809FDC57}"/>
                  </a:ext>
                </a:extLst>
              </p:cNvPr>
              <p:cNvSpPr txBox="1"/>
              <p:nvPr/>
            </p:nvSpPr>
            <p:spPr>
              <a:xfrm>
                <a:off x="343458" y="4999635"/>
                <a:ext cx="9894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341146-0A8A-40B8-BE1A-78EF809FD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58" y="4999635"/>
                <a:ext cx="9894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6A10E9-BED8-4DED-B2CC-788B76A51845}"/>
              </a:ext>
            </a:extLst>
          </p:cNvPr>
          <p:cNvCxnSpPr>
            <a:cxnSpLocks/>
          </p:cNvCxnSpPr>
          <p:nvPr/>
        </p:nvCxnSpPr>
        <p:spPr>
          <a:xfrm>
            <a:off x="1052469" y="5249540"/>
            <a:ext cx="847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2A4FEF-86C3-4137-97B0-1935E3B90568}"/>
              </a:ext>
            </a:extLst>
          </p:cNvPr>
          <p:cNvSpPr/>
          <p:nvPr/>
        </p:nvSpPr>
        <p:spPr>
          <a:xfrm>
            <a:off x="1899757" y="4716556"/>
            <a:ext cx="1669409" cy="10486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7E0B29-AAEE-4A23-BBF8-1F4F6A6D1045}"/>
              </a:ext>
            </a:extLst>
          </p:cNvPr>
          <p:cNvCxnSpPr>
            <a:cxnSpLocks/>
          </p:cNvCxnSpPr>
          <p:nvPr/>
        </p:nvCxnSpPr>
        <p:spPr>
          <a:xfrm>
            <a:off x="3569166" y="5231906"/>
            <a:ext cx="847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개, 포유류, 갈색, 앉아있는이(가) 표시된 사진&#10;&#10;자동 생성된 설명">
            <a:extLst>
              <a:ext uri="{FF2B5EF4-FFF2-40B4-BE49-F238E27FC236}">
                <a16:creationId xmlns:a16="http://schemas.microsoft.com/office/drawing/2014/main" id="{4449FCD2-E9F7-49A0-8209-6FD4F6B46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54" y="4162639"/>
            <a:ext cx="1275826" cy="1950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AFE4F-580D-4AFE-A9A2-504EA4504BFC}"/>
                  </a:ext>
                </a:extLst>
              </p:cNvPr>
              <p:cNvSpPr txBox="1"/>
              <p:nvPr/>
            </p:nvSpPr>
            <p:spPr>
              <a:xfrm>
                <a:off x="4187351" y="6128377"/>
                <a:ext cx="1865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Fake image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AFE4F-580D-4AFE-A9A2-504EA450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51" y="6128377"/>
                <a:ext cx="1865832" cy="276999"/>
              </a:xfrm>
              <a:prstGeom prst="rect">
                <a:avLst/>
              </a:prstGeom>
              <a:blipFill>
                <a:blip r:embed="rId6"/>
                <a:stretch>
                  <a:fillRect l="-4575" t="-28261" r="-653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D27168-3538-4951-A60D-586A46F7ECE6}"/>
              </a:ext>
            </a:extLst>
          </p:cNvPr>
          <p:cNvSpPr/>
          <p:nvPr/>
        </p:nvSpPr>
        <p:spPr>
          <a:xfrm>
            <a:off x="6539568" y="4690768"/>
            <a:ext cx="1669409" cy="104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B3C58E-2849-4AB6-8DC9-3D578ADE4D69}"/>
              </a:ext>
            </a:extLst>
          </p:cNvPr>
          <p:cNvCxnSpPr>
            <a:cxnSpLocks/>
          </p:cNvCxnSpPr>
          <p:nvPr/>
        </p:nvCxnSpPr>
        <p:spPr>
          <a:xfrm>
            <a:off x="5692280" y="5205263"/>
            <a:ext cx="847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CC5A2B-688E-4447-8C0A-6C11006A60B3}"/>
                  </a:ext>
                </a:extLst>
              </p:cNvPr>
              <p:cNvSpPr txBox="1"/>
              <p:nvPr/>
            </p:nvSpPr>
            <p:spPr>
              <a:xfrm>
                <a:off x="9132813" y="5066762"/>
                <a:ext cx="905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CC5A2B-688E-4447-8C0A-6C11006A6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813" y="5066762"/>
                <a:ext cx="905697" cy="276999"/>
              </a:xfrm>
              <a:prstGeom prst="rect">
                <a:avLst/>
              </a:prstGeom>
              <a:blipFill>
                <a:blip r:embed="rId7"/>
                <a:stretch>
                  <a:fillRect l="-4027" r="-738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8F4B7A-3BFA-4BD0-BF9F-1EE48D351C9B}"/>
              </a:ext>
            </a:extLst>
          </p:cNvPr>
          <p:cNvCxnSpPr>
            <a:cxnSpLocks/>
          </p:cNvCxnSpPr>
          <p:nvPr/>
        </p:nvCxnSpPr>
        <p:spPr>
          <a:xfrm>
            <a:off x="8208977" y="5205262"/>
            <a:ext cx="847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44204A-60A4-4939-B00E-248ECDF7BA57}"/>
                  </a:ext>
                </a:extLst>
              </p:cNvPr>
              <p:cNvSpPr txBox="1"/>
              <p:nvPr/>
            </p:nvSpPr>
            <p:spPr>
              <a:xfrm>
                <a:off x="4244255" y="3253917"/>
                <a:ext cx="1448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real image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44204A-60A4-4939-B00E-248ECDF7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55" y="3253917"/>
                <a:ext cx="1448025" cy="276999"/>
              </a:xfrm>
              <a:prstGeom prst="rect">
                <a:avLst/>
              </a:prstGeom>
              <a:blipFill>
                <a:blip r:embed="rId8"/>
                <a:stretch>
                  <a:fillRect l="-4202" t="-28889" r="-924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1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952E4-6695-4E6D-8D28-78BCFBCA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7A429-BBC0-469A-A1B8-D7DEF4A9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Discriminator : </a:t>
            </a:r>
            <a:r>
              <a:rPr lang="ko-KR" altLang="en-US" dirty="0"/>
              <a:t>진짜 데이터와 생성자가 만드는 가짜 데이터를 구별하는 것을 목표로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Generator : </a:t>
            </a:r>
            <a:r>
              <a:rPr lang="ko-KR" altLang="en-US" dirty="0"/>
              <a:t>진짜 데이터와 구별이 안되는 데이터를 생성해 판별자가 구분을 못하도록 만드는 것을 목표로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2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7166E-FFDE-4B1A-B324-8EE4DB69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GAN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훈련 알고리즘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판별자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훈련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09941FB5-3235-437C-881C-CA1D272DD326}"/>
              </a:ext>
            </a:extLst>
          </p:cNvPr>
          <p:cNvSpPr/>
          <p:nvPr/>
        </p:nvSpPr>
        <p:spPr>
          <a:xfrm rot="2158112">
            <a:off x="2706669" y="1534717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F32D36E-1DA1-4C1C-89E6-6D3BE967E19B}"/>
              </a:ext>
            </a:extLst>
          </p:cNvPr>
          <p:cNvSpPr/>
          <p:nvPr/>
        </p:nvSpPr>
        <p:spPr>
          <a:xfrm rot="2158112">
            <a:off x="2884237" y="16461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F4747C72-A4AC-48D5-9260-5B4633B531C7}"/>
              </a:ext>
            </a:extLst>
          </p:cNvPr>
          <p:cNvSpPr/>
          <p:nvPr/>
        </p:nvSpPr>
        <p:spPr>
          <a:xfrm rot="2158112">
            <a:off x="3036637" y="17985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B0E7610E-64B0-424D-BAD1-291B78573960}"/>
              </a:ext>
            </a:extLst>
          </p:cNvPr>
          <p:cNvSpPr/>
          <p:nvPr/>
        </p:nvSpPr>
        <p:spPr>
          <a:xfrm rot="2158112">
            <a:off x="3189037" y="19509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4CFEF11-CDAA-4D0C-ACEE-5A152FB88C8B}"/>
              </a:ext>
            </a:extLst>
          </p:cNvPr>
          <p:cNvCxnSpPr>
            <a:cxnSpLocks/>
          </p:cNvCxnSpPr>
          <p:nvPr/>
        </p:nvCxnSpPr>
        <p:spPr>
          <a:xfrm>
            <a:off x="4078927" y="2322946"/>
            <a:ext cx="2524129" cy="81518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37ACA7-D554-4EC3-9ED5-2C34B7B6DDB7}"/>
              </a:ext>
            </a:extLst>
          </p:cNvPr>
          <p:cNvSpPr txBox="1"/>
          <p:nvPr/>
        </p:nvSpPr>
        <p:spPr>
          <a:xfrm>
            <a:off x="2733449" y="2923430"/>
            <a:ext cx="1337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Train dataset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7CA3D-A7F0-43E5-AB82-5CA0AC03D682}"/>
              </a:ext>
            </a:extLst>
          </p:cNvPr>
          <p:cNvSpPr txBox="1"/>
          <p:nvPr/>
        </p:nvSpPr>
        <p:spPr>
          <a:xfrm>
            <a:off x="4456287" y="3077718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Randomly chosen 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E0FD61-9C5C-4E55-B459-C992355C18CB}"/>
                  </a:ext>
                </a:extLst>
              </p:cNvPr>
              <p:cNvSpPr txBox="1"/>
              <p:nvPr/>
            </p:nvSpPr>
            <p:spPr>
              <a:xfrm>
                <a:off x="5775983" y="2847229"/>
                <a:ext cx="4545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E0FD61-9C5C-4E55-B459-C992355C1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83" y="2847229"/>
                <a:ext cx="454517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106E9E-BF8E-4BC7-AE38-4817DEFA588E}"/>
              </a:ext>
            </a:extLst>
          </p:cNvPr>
          <p:cNvCxnSpPr>
            <a:cxnSpLocks/>
          </p:cNvCxnSpPr>
          <p:nvPr/>
        </p:nvCxnSpPr>
        <p:spPr>
          <a:xfrm flipV="1">
            <a:off x="4165839" y="3677539"/>
            <a:ext cx="2437217" cy="8726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97D551-4BFC-4D57-A0D8-FD85763A66E2}"/>
              </a:ext>
            </a:extLst>
          </p:cNvPr>
          <p:cNvSpPr/>
          <p:nvPr/>
        </p:nvSpPr>
        <p:spPr>
          <a:xfrm>
            <a:off x="2496430" y="4025906"/>
            <a:ext cx="1669409" cy="10486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0DB5E1-2344-4BB4-8B1F-3370F067F689}"/>
                  </a:ext>
                </a:extLst>
              </p:cNvPr>
              <p:cNvSpPr txBox="1"/>
              <p:nvPr/>
            </p:nvSpPr>
            <p:spPr>
              <a:xfrm>
                <a:off x="1548474" y="4409187"/>
                <a:ext cx="4545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0DB5E1-2344-4BB4-8B1F-3370F067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74" y="4409187"/>
                <a:ext cx="454517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8407D3-114F-4B10-9997-0EE15BE05510}"/>
              </a:ext>
            </a:extLst>
          </p:cNvPr>
          <p:cNvCxnSpPr>
            <a:cxnSpLocks/>
          </p:cNvCxnSpPr>
          <p:nvPr/>
        </p:nvCxnSpPr>
        <p:spPr>
          <a:xfrm>
            <a:off x="2002991" y="4547687"/>
            <a:ext cx="473050" cy="2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AD1E8B-6CCF-42E4-9947-914BC615DECE}"/>
                  </a:ext>
                </a:extLst>
              </p:cNvPr>
              <p:cNvSpPr txBox="1"/>
              <p:nvPr/>
            </p:nvSpPr>
            <p:spPr>
              <a:xfrm>
                <a:off x="5775982" y="3709461"/>
                <a:ext cx="4545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AD1E8B-6CCF-42E4-9947-914BC615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82" y="3709461"/>
                <a:ext cx="454517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AA99E90-A534-41AB-9AD8-676295F9906E}"/>
              </a:ext>
            </a:extLst>
          </p:cNvPr>
          <p:cNvSpPr/>
          <p:nvPr/>
        </p:nvSpPr>
        <p:spPr>
          <a:xfrm>
            <a:off x="6603056" y="2904690"/>
            <a:ext cx="1669409" cy="104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1CAF2E-6D54-4B96-AA19-B3D95736474C}"/>
              </a:ext>
            </a:extLst>
          </p:cNvPr>
          <p:cNvCxnSpPr>
            <a:cxnSpLocks/>
          </p:cNvCxnSpPr>
          <p:nvPr/>
        </p:nvCxnSpPr>
        <p:spPr>
          <a:xfrm>
            <a:off x="8289165" y="3421576"/>
            <a:ext cx="9113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C370CF-1D34-49C5-AF1B-10C546DD530E}"/>
              </a:ext>
            </a:extLst>
          </p:cNvPr>
          <p:cNvSpPr txBox="1"/>
          <p:nvPr/>
        </p:nvSpPr>
        <p:spPr>
          <a:xfrm>
            <a:off x="9214607" y="3246077"/>
            <a:ext cx="213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Classification Errors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E2604C-7C5D-476B-A1C0-299CF81E1B03}"/>
              </a:ext>
            </a:extLst>
          </p:cNvPr>
          <p:cNvSpPr/>
          <p:nvPr/>
        </p:nvSpPr>
        <p:spPr>
          <a:xfrm>
            <a:off x="9200477" y="3338314"/>
            <a:ext cx="1495075" cy="477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CFBAD1-D745-4099-BB90-DC8910B8735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37761" y="3953309"/>
            <a:ext cx="0" cy="903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67F168-8348-4694-86EF-2B7F2A30A49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437761" y="3815424"/>
            <a:ext cx="2510254" cy="104180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F014E6-ADFD-4E0E-B7EB-108994E860DB}"/>
              </a:ext>
            </a:extLst>
          </p:cNvPr>
          <p:cNvSpPr txBox="1"/>
          <p:nvPr/>
        </p:nvSpPr>
        <p:spPr>
          <a:xfrm>
            <a:off x="7633979" y="4856574"/>
            <a:ext cx="239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Discriminator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1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2B8B9-CC46-4C24-8F17-9216F7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GAN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훈련 알고리즘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판별자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훈련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C0657D-8A8E-4CEB-98D4-444A64FE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776" y="1859181"/>
                <a:ext cx="11166447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판별자 훈련</a:t>
                </a:r>
                <a:endParaRPr lang="en-US" altLang="ko-KR" dirty="0"/>
              </a:p>
              <a:p>
                <a:pPr marL="514350" indent="-514350">
                  <a:buAutoNum type="arabicParenR"/>
                </a:pPr>
                <a:r>
                  <a:rPr lang="ko-KR" altLang="en-US" dirty="0"/>
                  <a:t>훈련 데이터셋에서 랜덤하게 진짜 샘플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를 선택한다</a:t>
                </a:r>
                <a:r>
                  <a:rPr lang="en-US" altLang="ko-KR" dirty="0"/>
                  <a:t>.</a:t>
                </a:r>
              </a:p>
              <a:p>
                <a:pPr marL="514350" indent="-514350">
                  <a:buAutoNum type="arabicParenR"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2) </a:t>
                </a:r>
                <a:r>
                  <a:rPr lang="ko-KR" altLang="en-US" dirty="0"/>
                  <a:t>랜덤 잡음 벡터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를 얻어서 생성자를 통해 가짜 샘플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을 만든다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3) </a:t>
                </a:r>
                <a:r>
                  <a:rPr lang="ko-KR" altLang="en-US" dirty="0"/>
                  <a:t>판별자를 이용하여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을 분류한다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4) </a:t>
                </a:r>
                <a:r>
                  <a:rPr lang="ko-KR" altLang="en-US" dirty="0"/>
                  <a:t>분류 오차를 계산하고 </a:t>
                </a:r>
                <a:r>
                  <a:rPr lang="ko-KR" altLang="en-US" b="1" dirty="0"/>
                  <a:t>최소화한다</a:t>
                </a:r>
                <a:r>
                  <a:rPr lang="en-US" altLang="ko-KR" b="1" dirty="0"/>
                  <a:t>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C0657D-8A8E-4CEB-98D4-444A64FE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776" y="1859181"/>
                <a:ext cx="11166447" cy="4351338"/>
              </a:xfrm>
              <a:blipFill>
                <a:blip r:embed="rId2"/>
                <a:stretch>
                  <a:fillRect l="-1310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5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7166E-FFDE-4B1A-B324-8EE4DB69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GAN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훈련 알고리즘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생성자 훈련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09941FB5-3235-437C-881C-CA1D272DD326}"/>
              </a:ext>
            </a:extLst>
          </p:cNvPr>
          <p:cNvSpPr/>
          <p:nvPr/>
        </p:nvSpPr>
        <p:spPr>
          <a:xfrm rot="2158112">
            <a:off x="2706669" y="1534717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F32D36E-1DA1-4C1C-89E6-6D3BE967E19B}"/>
              </a:ext>
            </a:extLst>
          </p:cNvPr>
          <p:cNvSpPr/>
          <p:nvPr/>
        </p:nvSpPr>
        <p:spPr>
          <a:xfrm rot="2158112">
            <a:off x="2884237" y="16461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F4747C72-A4AC-48D5-9260-5B4633B531C7}"/>
              </a:ext>
            </a:extLst>
          </p:cNvPr>
          <p:cNvSpPr/>
          <p:nvPr/>
        </p:nvSpPr>
        <p:spPr>
          <a:xfrm rot="2158112">
            <a:off x="3036637" y="17985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B0E7610E-64B0-424D-BAD1-291B78573960}"/>
              </a:ext>
            </a:extLst>
          </p:cNvPr>
          <p:cNvSpPr/>
          <p:nvPr/>
        </p:nvSpPr>
        <p:spPr>
          <a:xfrm rot="2158112">
            <a:off x="3189037" y="1950943"/>
            <a:ext cx="811662" cy="1048807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7ACA7-D554-4EC3-9ED5-2C34B7B6DDB7}"/>
              </a:ext>
            </a:extLst>
          </p:cNvPr>
          <p:cNvSpPr txBox="1"/>
          <p:nvPr/>
        </p:nvSpPr>
        <p:spPr>
          <a:xfrm>
            <a:off x="2733449" y="2923430"/>
            <a:ext cx="1337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Train dataset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106E9E-BF8E-4BC7-AE38-4817DEFA588E}"/>
              </a:ext>
            </a:extLst>
          </p:cNvPr>
          <p:cNvCxnSpPr>
            <a:cxnSpLocks/>
          </p:cNvCxnSpPr>
          <p:nvPr/>
        </p:nvCxnSpPr>
        <p:spPr>
          <a:xfrm flipV="1">
            <a:off x="4165839" y="3677539"/>
            <a:ext cx="2437217" cy="8726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97D551-4BFC-4D57-A0D8-FD85763A66E2}"/>
              </a:ext>
            </a:extLst>
          </p:cNvPr>
          <p:cNvSpPr/>
          <p:nvPr/>
        </p:nvSpPr>
        <p:spPr>
          <a:xfrm>
            <a:off x="2496430" y="4025906"/>
            <a:ext cx="1669409" cy="10486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0DB5E1-2344-4BB4-8B1F-3370F067F689}"/>
                  </a:ext>
                </a:extLst>
              </p:cNvPr>
              <p:cNvSpPr txBox="1"/>
              <p:nvPr/>
            </p:nvSpPr>
            <p:spPr>
              <a:xfrm>
                <a:off x="1548474" y="4409187"/>
                <a:ext cx="4545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0DB5E1-2344-4BB4-8B1F-3370F067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74" y="4409187"/>
                <a:ext cx="454517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8407D3-114F-4B10-9997-0EE15BE05510}"/>
              </a:ext>
            </a:extLst>
          </p:cNvPr>
          <p:cNvCxnSpPr>
            <a:cxnSpLocks/>
          </p:cNvCxnSpPr>
          <p:nvPr/>
        </p:nvCxnSpPr>
        <p:spPr>
          <a:xfrm>
            <a:off x="2002991" y="4547687"/>
            <a:ext cx="473050" cy="2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AD1E8B-6CCF-42E4-9947-914BC615DECE}"/>
                  </a:ext>
                </a:extLst>
              </p:cNvPr>
              <p:cNvSpPr txBox="1"/>
              <p:nvPr/>
            </p:nvSpPr>
            <p:spPr>
              <a:xfrm>
                <a:off x="5775982" y="3709461"/>
                <a:ext cx="4545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AD1E8B-6CCF-42E4-9947-914BC615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82" y="3709461"/>
                <a:ext cx="454517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AA99E90-A534-41AB-9AD8-676295F9906E}"/>
              </a:ext>
            </a:extLst>
          </p:cNvPr>
          <p:cNvSpPr/>
          <p:nvPr/>
        </p:nvSpPr>
        <p:spPr>
          <a:xfrm>
            <a:off x="6603056" y="2904690"/>
            <a:ext cx="1669409" cy="104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1CAF2E-6D54-4B96-AA19-B3D95736474C}"/>
              </a:ext>
            </a:extLst>
          </p:cNvPr>
          <p:cNvCxnSpPr>
            <a:cxnSpLocks/>
          </p:cNvCxnSpPr>
          <p:nvPr/>
        </p:nvCxnSpPr>
        <p:spPr>
          <a:xfrm>
            <a:off x="8289165" y="3421576"/>
            <a:ext cx="9113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C370CF-1D34-49C5-AF1B-10C546DD530E}"/>
              </a:ext>
            </a:extLst>
          </p:cNvPr>
          <p:cNvSpPr txBox="1"/>
          <p:nvPr/>
        </p:nvSpPr>
        <p:spPr>
          <a:xfrm>
            <a:off x="9214607" y="3246077"/>
            <a:ext cx="21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분류 오차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10235EC-7A45-4F92-A5A9-5E7F028E2771}"/>
              </a:ext>
            </a:extLst>
          </p:cNvPr>
          <p:cNvCxnSpPr>
            <a:cxnSpLocks/>
          </p:cNvCxnSpPr>
          <p:nvPr/>
        </p:nvCxnSpPr>
        <p:spPr>
          <a:xfrm flipV="1">
            <a:off x="3331135" y="3677541"/>
            <a:ext cx="6485786" cy="2563868"/>
          </a:xfrm>
          <a:prstGeom prst="bentConnector3">
            <a:avLst>
              <a:gd name="adj1" fmla="val 9979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C7442-6A95-4C64-8B79-A3FE78EA1520}"/>
              </a:ext>
            </a:extLst>
          </p:cNvPr>
          <p:cNvSpPr/>
          <p:nvPr/>
        </p:nvSpPr>
        <p:spPr>
          <a:xfrm>
            <a:off x="9214607" y="3200429"/>
            <a:ext cx="1204627" cy="4771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EADC29-9ABA-4A8F-BB10-9F64648135C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331135" y="5074525"/>
            <a:ext cx="0" cy="1166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388CE0-6322-43CC-818F-FDEABEAC1E04}"/>
              </a:ext>
            </a:extLst>
          </p:cNvPr>
          <p:cNvSpPr txBox="1"/>
          <p:nvPr/>
        </p:nvSpPr>
        <p:spPr>
          <a:xfrm>
            <a:off x="5600004" y="5903997"/>
            <a:ext cx="19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 훈련</a:t>
            </a:r>
          </a:p>
        </p:txBody>
      </p:sp>
    </p:spTree>
    <p:extLst>
      <p:ext uri="{BB962C8B-B14F-4D97-AF65-F5344CB8AC3E}">
        <p14:creationId xmlns:p14="http://schemas.microsoft.com/office/powerpoint/2010/main" val="304393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B963-D680-451C-8490-291781B1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GAN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훈련 알고리즘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생성자 훈련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75DE97-DA4F-4494-A882-DE827292E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333" y="1901126"/>
                <a:ext cx="11099334" cy="4351338"/>
              </a:xfrm>
            </p:spPr>
            <p:txBody>
              <a:bodyPr/>
              <a:lstStyle/>
              <a:p>
                <a:r>
                  <a:rPr lang="ko-KR" altLang="en-US" dirty="0"/>
                  <a:t>생성자 훈련</a:t>
                </a:r>
                <a:endParaRPr lang="en-US" altLang="ko-KR" dirty="0"/>
              </a:p>
              <a:p>
                <a:pPr marL="514350" indent="-514350">
                  <a:buAutoNum type="arabicParenR"/>
                </a:pPr>
                <a:r>
                  <a:rPr lang="ko-KR" altLang="en-US" dirty="0"/>
                  <a:t>랜덤 잡음 벡터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를 얻어서 생성자를 통해 가짜 샘플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을 만든다</a:t>
                </a:r>
                <a:r>
                  <a:rPr lang="en-US" altLang="ko-KR" dirty="0"/>
                  <a:t>.</a:t>
                </a:r>
              </a:p>
              <a:p>
                <a:pPr marL="514350" indent="-514350">
                  <a:buAutoNum type="arabicParenR"/>
                </a:pPr>
                <a:endParaRPr lang="en-US" altLang="ko-KR" dirty="0"/>
              </a:p>
              <a:p>
                <a:pPr marL="514350" indent="-514350">
                  <a:buAutoNum type="arabicParenR"/>
                </a:pPr>
                <a:r>
                  <a:rPr lang="ko-KR" altLang="en-US" dirty="0"/>
                  <a:t>판별자를 통해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을 분류한다</a:t>
                </a:r>
                <a:r>
                  <a:rPr lang="en-US" altLang="ko-KR" dirty="0"/>
                  <a:t>.</a:t>
                </a:r>
              </a:p>
              <a:p>
                <a:pPr marL="514350" indent="-514350">
                  <a:buAutoNum type="arabicParenR"/>
                </a:pPr>
                <a:endParaRPr lang="en-US" altLang="ko-KR" dirty="0"/>
              </a:p>
              <a:p>
                <a:pPr marL="514350" indent="-514350">
                  <a:buAutoNum type="arabicParenR"/>
                </a:pPr>
                <a:r>
                  <a:rPr lang="ko-KR" altLang="en-US" dirty="0"/>
                  <a:t>분류 오차를 계산하고 판별자의 오차를 </a:t>
                </a:r>
                <a:r>
                  <a:rPr lang="ko-KR" altLang="en-US" b="1" dirty="0"/>
                  <a:t>최대화한다</a:t>
                </a:r>
                <a:r>
                  <a:rPr lang="en-US" altLang="ko-KR" b="1" dirty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75DE97-DA4F-4494-A882-DE827292E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33" y="1901126"/>
                <a:ext cx="11099334" cy="4351338"/>
              </a:xfrm>
              <a:blipFill>
                <a:blip r:embed="rId2"/>
                <a:stretch>
                  <a:fillRect l="-1319" t="-2521" r="-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09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162A-79AA-4180-915A-43CBCB81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60" y="-6271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GAN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훈련 알고리즘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7C00027-534D-4834-B2D7-76A6B7FD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73" y="1119673"/>
            <a:ext cx="5506218" cy="2309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6A8390D-0110-44EF-AEB8-1DD3E5ED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74" y="3831044"/>
            <a:ext cx="5506218" cy="2466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FC0C7A-BF4A-4E00-9781-CEB76771930E}"/>
              </a:ext>
            </a:extLst>
          </p:cNvPr>
          <p:cNvCxnSpPr>
            <a:cxnSpLocks/>
          </p:cNvCxnSpPr>
          <p:nvPr/>
        </p:nvCxnSpPr>
        <p:spPr>
          <a:xfrm flipH="1">
            <a:off x="6255391" y="5195104"/>
            <a:ext cx="160509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6170ABD-2B4B-4E72-A7D3-4D7351CDD6B6}"/>
              </a:ext>
            </a:extLst>
          </p:cNvPr>
          <p:cNvCxnSpPr>
            <a:cxnSpLocks/>
          </p:cNvCxnSpPr>
          <p:nvPr/>
        </p:nvCxnSpPr>
        <p:spPr>
          <a:xfrm flipH="1">
            <a:off x="6255391" y="2285523"/>
            <a:ext cx="160509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2B8E76-B299-4660-ACE2-E9E5A1BBB273}"/>
              </a:ext>
            </a:extLst>
          </p:cNvPr>
          <p:cNvCxnSpPr>
            <a:cxnSpLocks/>
          </p:cNvCxnSpPr>
          <p:nvPr/>
        </p:nvCxnSpPr>
        <p:spPr>
          <a:xfrm>
            <a:off x="7860484" y="2285523"/>
            <a:ext cx="0" cy="29095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CC636DC-F9AB-4526-AA1C-7697462A9B5A}"/>
              </a:ext>
            </a:extLst>
          </p:cNvPr>
          <p:cNvSpPr txBox="1"/>
          <p:nvPr/>
        </p:nvSpPr>
        <p:spPr>
          <a:xfrm>
            <a:off x="8010087" y="3204594"/>
            <a:ext cx="225803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/>
              <a:t>두 과정을 </a:t>
            </a:r>
            <a:endParaRPr lang="en-US" altLang="ko-KR" sz="2400" dirty="0"/>
          </a:p>
          <a:p>
            <a:r>
              <a:rPr lang="ko-KR" altLang="en-US" sz="2400" dirty="0"/>
              <a:t>반복하며 훈련</a:t>
            </a:r>
          </a:p>
        </p:txBody>
      </p:sp>
    </p:spTree>
    <p:extLst>
      <p:ext uri="{BB962C8B-B14F-4D97-AF65-F5344CB8AC3E}">
        <p14:creationId xmlns:p14="http://schemas.microsoft.com/office/powerpoint/2010/main" val="383406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0BE1F-32A2-44F1-93E6-6ED9E588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목적함수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BC1E53-E327-4EF1-B4CD-0AE61A8F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412" y="1959849"/>
                <a:ext cx="1182917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𝑑𝑎𝑡𝑎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𝑙𝑜𝑔𝐷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 err="1"/>
                  <a:t>판별기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D</a:t>
                </a:r>
                <a:r>
                  <a:rPr lang="ko-KR" altLang="en-US" sz="2400" dirty="0"/>
                  <a:t>의 목적은 목적함수</a:t>
                </a: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ko-KR" altLang="en-US" sz="2400" dirty="0"/>
                  <a:t>가 최대가 되는 것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 err="1"/>
                  <a:t>생성기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G</a:t>
                </a:r>
                <a:r>
                  <a:rPr lang="ko-KR" altLang="en-US" sz="2400" dirty="0"/>
                  <a:t>의 목적은 목적함수</a:t>
                </a: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ko-KR" altLang="en-US" sz="2400" dirty="0"/>
                  <a:t>가 최소가 되는 것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BC1E53-E327-4EF1-B4CD-0AE61A8F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412" y="1959849"/>
                <a:ext cx="11829176" cy="4351338"/>
              </a:xfrm>
              <a:blipFill>
                <a:blip r:embed="rId2"/>
                <a:stretch>
                  <a:fillRect l="-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5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325</Words>
  <Application>Microsoft Office PowerPoint</Application>
  <PresentationFormat>와이드스크린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AppleSDGothicNeo</vt:lpstr>
      <vt:lpstr>맑은 고딕</vt:lpstr>
      <vt:lpstr>Arial</vt:lpstr>
      <vt:lpstr>Cambria Math</vt:lpstr>
      <vt:lpstr>Office 테마</vt:lpstr>
      <vt:lpstr>GAN</vt:lpstr>
      <vt:lpstr>GAN</vt:lpstr>
      <vt:lpstr>GAN</vt:lpstr>
      <vt:lpstr>GAN 훈련 알고리즘 – 판별자 훈련</vt:lpstr>
      <vt:lpstr>GAN 훈련 알고리즘 – 판별자 훈련</vt:lpstr>
      <vt:lpstr>GAN 훈련 알고리즘 – 생성자 훈련</vt:lpstr>
      <vt:lpstr>GAN 훈련 알고리즘 – 생성자 훈련</vt:lpstr>
      <vt:lpstr>GAN 훈련 알고리즘</vt:lpstr>
      <vt:lpstr>목적함수</vt:lpstr>
      <vt:lpstr>적대적 훈련</vt:lpstr>
      <vt:lpstr>적대적 훈련</vt:lpstr>
      <vt:lpstr>PowerPoint 프레젠테이션</vt:lpstr>
      <vt:lpstr>GAN 학습 종료 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김민준</dc:creator>
  <cp:lastModifiedBy>김민준</cp:lastModifiedBy>
  <cp:revision>5</cp:revision>
  <dcterms:created xsi:type="dcterms:W3CDTF">2021-08-30T15:10:25Z</dcterms:created>
  <dcterms:modified xsi:type="dcterms:W3CDTF">2021-09-14T13:03:25Z</dcterms:modified>
</cp:coreProperties>
</file>