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6DA48-B660-4AE7-A1A4-4FCD7BD7E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946BA4-2CF2-4AE0-A836-8CF45A088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6B7F2-E7B6-4269-8883-7F6DA342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D4A3-B79B-4BEF-AB86-332D9D34D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FF2A4-8A23-4677-A316-6851AB6D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3BED9-EA50-46BB-BDAD-540B5841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0BFF-6591-451E-988B-605740EF9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4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74530-B359-4E4C-8E1A-6F0F5F7B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5A8FE-A03B-4397-96A5-B083A9C23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A46B4-C079-4FE5-B5E8-4B35ED4B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D4A3-B79B-4BEF-AB86-332D9D34D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1101B-2D0B-4B81-8C92-DABC1167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33B97-7368-4300-A007-78ADD88B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0BFF-6591-451E-988B-605740EF9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1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7B81A8-72F6-44FD-9E37-47D7D5D7C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71ACF-C112-4B6B-996D-5BCDCA61B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81AA8-86F2-49BB-B9D8-1D5B0DF2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D4A3-B79B-4BEF-AB86-332D9D34D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EBC5E-0461-482C-81E3-04D36812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63797-8E9D-484D-A4D6-BC6A8CA5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0BFF-6591-451E-988B-605740EF9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1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20D63-028E-47FF-939D-1A340CA7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3638B-B5A5-4B84-9358-83C335939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9AE0E-56FF-4376-9D27-06B2650A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D4A3-B79B-4BEF-AB86-332D9D34D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173E7-BE0C-4C55-ADA9-6ED2EEE4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F338F-0524-4642-9750-0512C25D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0BFF-6591-451E-988B-605740EF9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15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582A9-AF57-4B75-B8B8-4A7D10E1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BEDA3C-6843-4F16-9226-7B283ED57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70F18-7604-4010-8D49-A1601F03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D4A3-B79B-4BEF-AB86-332D9D34D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3BA24-DD37-4E4C-A9E0-2171EB09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F6F2-A21D-4F19-BC98-BAE56954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0BFF-6591-451E-988B-605740EF9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51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BE24B-C6A3-4788-8EA7-5571DE49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78799-9E11-4A1C-AC2F-F5357CB42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27EC2-73CA-45B6-A91A-ED2CED620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5FA11-8A6A-4639-A500-91A64745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D4A3-B79B-4BEF-AB86-332D9D34D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53DBB-F47A-43C3-8B86-B36B3946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E37F5-15D0-4ECB-AB53-F5867004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0BFF-6591-451E-988B-605740EF9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8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C748C-0FBF-46FD-A4B4-9491D38C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6A1581-76C4-4C0B-BF22-611208A98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CBB15C-7322-4852-9564-01CAEE720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DA0E08-A2A4-45B2-BADF-82B1E1D1A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9771A2-BA31-4501-BE6E-E70868ED1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501A7D-52AA-402B-9845-36BCE9DD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D4A3-B79B-4BEF-AB86-332D9D34D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5BC2E2-9C75-4137-A5C1-76A3E25A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B9F5C5-99DC-4127-B631-1560A9AD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0BFF-6591-451E-988B-605740EF9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0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51016-444E-4815-82F9-97503A4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A67B73-50C2-4C99-B67D-C36A8A4D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D4A3-B79B-4BEF-AB86-332D9D34D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F98BA1-9076-4EAE-9B8E-FD352278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07CD80-C986-4488-959D-37EA33EE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0BFF-6591-451E-988B-605740EF9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7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5AC815-2DBF-4EBD-8717-CAFC53C3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D4A3-B79B-4BEF-AB86-332D9D34D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AC88D-F030-45AF-8824-5C8C7238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27FF31-8DBC-46CD-90CF-3A7ABCDC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0BFF-6591-451E-988B-605740EF9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2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876B5-1030-4388-BB5B-C86E56CA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90EC8-68EA-4BBD-AF26-19EFBB531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B329E-D557-4AB6-A3D4-24258FE66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F64DE3-1555-4377-B714-A4B49BA1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D4A3-B79B-4BEF-AB86-332D9D34D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168AB-01BF-409E-963D-725FC772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661491-5BB1-4B1A-BAFC-847D311F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0BFF-6591-451E-988B-605740EF9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8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4481D-E7CE-477D-A59B-9B705C43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E7AC5E-6A5D-43E4-ABC1-5E9FC8663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72186B-CD68-4321-AC84-A034903CE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3449ED-FD6C-4C4C-9728-AB7A8A86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D4A3-B79B-4BEF-AB86-332D9D34D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280D37-05FD-4058-956F-F69D54B9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62DFD-7EFC-488B-B827-2D646CB1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0BFF-6591-451E-988B-605740EF9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7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86718C-346B-4154-BFBA-2C3F2073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7B878-54D0-4B4D-AFD3-751D369E8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B458D-7489-4D02-A0A9-47FB74FBD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D4A3-B79B-4BEF-AB86-332D9D34D0E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D7ACA-2450-4AAF-9B58-2FA414A5D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33966-F76C-4E15-80E5-1A748FBBE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0BFF-6591-451E-988B-605740EF9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2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C78BD-6095-4F30-BA73-9634D41D7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AA91DD-9ABA-4E8A-9EE8-5C8B4513C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2021.07.21 </a:t>
            </a:r>
            <a:r>
              <a:rPr lang="en-US" altLang="ko-KR" dirty="0" err="1"/>
              <a:t>AAI.Lab</a:t>
            </a:r>
            <a:r>
              <a:rPr lang="ko-KR" altLang="en-US" dirty="0"/>
              <a:t> 세미나</a:t>
            </a:r>
          </a:p>
        </p:txBody>
      </p:sp>
    </p:spTree>
    <p:extLst>
      <p:ext uri="{BB962C8B-B14F-4D97-AF65-F5344CB8AC3E}">
        <p14:creationId xmlns:p14="http://schemas.microsoft.com/office/powerpoint/2010/main" val="292978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1E786-6DC7-46F9-A465-C6A99757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F00C4-F789-4831-93F3-79EB4A5E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Training Data</a:t>
            </a:r>
            <a:r>
              <a:rPr lang="ko-KR" altLang="en-US" dirty="0"/>
              <a:t>를 이용하여 데이터의 특성과 상관관계를 파악하여 미지의 데이터가 주어졌을 때 그 결과값을 예측하는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공부시간</a:t>
            </a:r>
            <a:r>
              <a:rPr lang="en-US" altLang="ko-KR" dirty="0"/>
              <a:t> – </a:t>
            </a:r>
            <a:r>
              <a:rPr lang="ko-KR" altLang="en-US" dirty="0"/>
              <a:t>시험성적</a:t>
            </a:r>
            <a:r>
              <a:rPr lang="en-US" altLang="ko-KR" dirty="0"/>
              <a:t>, </a:t>
            </a:r>
            <a:r>
              <a:rPr lang="ko-KR" altLang="en-US" dirty="0"/>
              <a:t>행복지수 </a:t>
            </a:r>
            <a:r>
              <a:rPr lang="en-US" altLang="ko-KR" dirty="0"/>
              <a:t>– GDP, </a:t>
            </a:r>
            <a:r>
              <a:rPr lang="ko-KR" altLang="en-US" dirty="0"/>
              <a:t>집 평수 </a:t>
            </a:r>
            <a:r>
              <a:rPr lang="en-US" altLang="ko-KR" dirty="0"/>
              <a:t>– </a:t>
            </a:r>
            <a:r>
              <a:rPr lang="ko-KR" altLang="en-US" dirty="0"/>
              <a:t>집 가격 등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80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1CF23-82E2-4CCF-8966-0EB81D21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Regression?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FB97E-B927-4A94-BAC6-11E4535B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선형성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54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03787-933B-4C2A-AD50-6CFFB23F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Regression?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B8E8B-A553-4B31-A8D3-9E4CD5861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Ex)</a:t>
            </a:r>
            <a:r>
              <a:rPr lang="ko-KR" altLang="en-US" dirty="0"/>
              <a:t> 공부시간 </a:t>
            </a:r>
            <a:r>
              <a:rPr lang="en-US" altLang="ko-KR" dirty="0"/>
              <a:t>– </a:t>
            </a:r>
            <a:r>
              <a:rPr lang="ko-KR" altLang="en-US" dirty="0"/>
              <a:t>성적의 관계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36EB8EC-EFA6-4F64-B2AA-1F0C51910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39281"/>
              </p:ext>
            </p:extLst>
          </p:nvPr>
        </p:nvGraphicFramePr>
        <p:xfrm>
          <a:off x="838199" y="2774969"/>
          <a:ext cx="2894902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47451">
                  <a:extLst>
                    <a:ext uri="{9D8B030D-6E8A-4147-A177-3AD203B41FA5}">
                      <a16:colId xmlns:a16="http://schemas.microsoft.com/office/drawing/2014/main" val="3462236201"/>
                    </a:ext>
                  </a:extLst>
                </a:gridCol>
                <a:gridCol w="1447451">
                  <a:extLst>
                    <a:ext uri="{9D8B030D-6E8A-4147-A177-3AD203B41FA5}">
                      <a16:colId xmlns:a16="http://schemas.microsoft.com/office/drawing/2014/main" val="2871182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공부시간</a:t>
                      </a:r>
                      <a:r>
                        <a:rPr lang="en-US" altLang="ko-KR" dirty="0"/>
                        <a:t>(X)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시험성적</a:t>
                      </a:r>
                      <a:r>
                        <a:rPr lang="en-US" altLang="ko-KR" dirty="0"/>
                        <a:t>(t)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0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39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2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75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9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6321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05D4EDE-A560-4F68-B374-766F29F18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108" y="2576998"/>
            <a:ext cx="5512092" cy="3315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69CFE9-C7E5-41DE-B11B-26AC6904BA35}"/>
              </a:ext>
            </a:extLst>
          </p:cNvPr>
          <p:cNvSpPr txBox="1"/>
          <p:nvPr/>
        </p:nvSpPr>
        <p:spPr>
          <a:xfrm>
            <a:off x="5216235" y="5892669"/>
            <a:ext cx="49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오차가 최소가 되는 </a:t>
            </a:r>
            <a:r>
              <a:rPr lang="en-US" altLang="ko-KR" dirty="0"/>
              <a:t>W, b</a:t>
            </a:r>
            <a:r>
              <a:rPr lang="ko-KR" altLang="en-US" dirty="0"/>
              <a:t>값을 찾는 과정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79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71BCA-0FCA-4672-A94A-E3AB874B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6357579-4CAF-4194-80C9-082C949C5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오차를 계산할 때는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사용</a:t>
                </a:r>
                <a:r>
                  <a:rPr lang="en-US" altLang="ko-KR" dirty="0"/>
                  <a:t>.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sym typeface="Wingdings" panose="05000000000000000000" pitchFamily="2" charset="2"/>
                  </a:rPr>
                  <a:t>오차가 </a:t>
                </a:r>
                <a:r>
                  <a:rPr lang="en-US" altLang="ko-KR" dirty="0">
                    <a:sym typeface="Wingdings" panose="05000000000000000000" pitchFamily="2" charset="2"/>
                  </a:rPr>
                  <a:t>0</a:t>
                </a:r>
                <a:r>
                  <a:rPr lang="ko-KR" altLang="en-US" dirty="0">
                    <a:sym typeface="Wingdings" panose="05000000000000000000" pitchFamily="2" charset="2"/>
                  </a:rPr>
                  <a:t>이 나오는 상황을 방지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sym typeface="Wingdings" panose="05000000000000000000" pitchFamily="2" charset="2"/>
                  </a:rPr>
                  <a:t>오차를 극대화 시켜 학습에 효율 높아짐</a:t>
                </a:r>
                <a:endParaRPr lang="en-US" altLang="ko-KR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6357579-4CAF-4194-80C9-082C949C5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35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B6C6F-DCF0-4861-93E0-C1F28210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MSE(mean square error)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3A8082-9C82-485C-AEBD-81703053A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3A8082-9C82-485C-AEBD-81703053A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64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6947A-6701-47CA-9BF8-28BB4D6C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88135-E76F-42DF-B430-237034A4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Gradient </a:t>
            </a:r>
            <a:r>
              <a:rPr lang="ko-KR" altLang="en-US" dirty="0"/>
              <a:t>방향</a:t>
            </a:r>
            <a:r>
              <a:rPr lang="en-US" altLang="ko-KR" dirty="0"/>
              <a:t>: </a:t>
            </a:r>
            <a:r>
              <a:rPr lang="ko-KR" altLang="en-US" dirty="0"/>
              <a:t>오차를 최소화 하는 방향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533070-C8F2-4E74-99DE-8470B60DA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9539"/>
            <a:ext cx="8163901" cy="394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8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1C37A-A6DB-4CF6-A8A5-7114583E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964440-A61B-4B33-939D-826135F40F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964440-A61B-4B33-939D-826135F40F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40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03C8C-AE4C-4E74-ACBD-EA5F0047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 </a:t>
            </a:r>
            <a:r>
              <a:rPr lang="ko-KR" altLang="en-US" dirty="0"/>
              <a:t>단점</a:t>
            </a:r>
          </a:p>
        </p:txBody>
      </p:sp>
      <p:pic>
        <p:nvPicPr>
          <p:cNvPr id="1026" name="Picture 2" descr="Gradient Descent Optimization &amp;amp;amp; Challenges - PRIMO.ai">
            <a:extLst>
              <a:ext uri="{FF2B5EF4-FFF2-40B4-BE49-F238E27FC236}">
                <a16:creationId xmlns:a16="http://schemas.microsoft.com/office/drawing/2014/main" id="{0B93FDFD-DD06-44E1-B0C1-3913228056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855" y="2289969"/>
            <a:ext cx="7620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48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150</Words>
  <Application>Microsoft Office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Wingdings</vt:lpstr>
      <vt:lpstr>Office 테마</vt:lpstr>
      <vt:lpstr>Linear Regression</vt:lpstr>
      <vt:lpstr>Regression?</vt:lpstr>
      <vt:lpstr>Linear Regression?</vt:lpstr>
      <vt:lpstr>Linear Regression?</vt:lpstr>
      <vt:lpstr>Loss function</vt:lpstr>
      <vt:lpstr>MSE(mean square error)</vt:lpstr>
      <vt:lpstr>Gradient descent</vt:lpstr>
      <vt:lpstr>Gradient descent</vt:lpstr>
      <vt:lpstr>Gradient descent 단점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김민준</dc:creator>
  <cp:lastModifiedBy>김민준</cp:lastModifiedBy>
  <cp:revision>1</cp:revision>
  <dcterms:created xsi:type="dcterms:W3CDTF">2021-07-18T14:11:08Z</dcterms:created>
  <dcterms:modified xsi:type="dcterms:W3CDTF">2021-07-18T15:00:45Z</dcterms:modified>
</cp:coreProperties>
</file>