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준" initials="김" lastIdx="1" clrIdx="0">
    <p:extLst>
      <p:ext uri="{19B8F6BF-5375-455C-9EA6-DF929625EA0E}">
        <p15:presenceInfo xmlns:p15="http://schemas.microsoft.com/office/powerpoint/2012/main" userId="S::20181796@o365.hanbat.ac.kr::50e8686c-a27d-4969-96d3-8bf0f99300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BF0D-9C8D-405D-9628-7A3F85B9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A8727-6103-4492-B3D8-6C651725C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F7DE3-A454-408A-B1DE-C76DEE4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2F7EF-ABB4-4D74-964A-93F5BD62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C458B-017B-4829-BA6D-71BAAEA1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4029-0290-43CD-AC09-2B7E0D12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9EC7D-B00D-4A0D-BEEB-66824335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0C82C-394B-4C95-9E3D-AD292AD9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AC86B-3E0C-43C8-AA5F-9F405FC5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4B405-B1D1-4641-BB29-42E554A3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D96975-CF08-4411-B1DF-C61561E1E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96F44E-7BAC-41A2-8C20-6B96C3C0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F1359-BC1E-4D9A-B0E2-C1626B2C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7E922-BAC5-4519-BFEE-28B2364C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A3E68-31E2-4FA2-BA42-6993A931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B333A-E3B1-4C88-8714-AD3D96E0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B1126-56AE-4B5C-9E21-1B6370B3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AB764-6276-4E34-A3C3-98BD8C56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2C1BF-45FA-4FEC-BFAB-DC3415C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968BB-9A77-4AAE-82C7-C28B2165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3B646-7AB2-4510-BE47-E0C2CA1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BF22A-665D-43E1-921F-531A2065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C6006-C4E2-45EF-A3D0-0266AA8E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3A38B-4AB4-4DAF-A015-55AD9D4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54E5C-5989-4C5A-8E2A-6852E0F3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836C-19BF-4A9B-B2F4-1D75A041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7631B-DE5D-442D-97CF-3387998CD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ABF73-25A6-4DA7-91A3-D134E0B1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ED4A7-FAF6-416C-B498-B4144E0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ABB36-3A66-4502-8C1E-8643F6E5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99E3B-3533-4E42-ADBC-920FB6B9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712C-998B-470E-8E83-2C174130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73255-FEBD-49E8-A2F4-D4B1F77A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B659E-50DE-4D8B-AC0E-71A50B60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A45E0B-FA6B-4F5A-9397-5368C78E3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EB395D-AE02-49D7-BD8B-AEEB36E27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743588-8825-4E1C-8466-37F823E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87ED7A-A27E-46C3-B100-100A348D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0053DF-970A-48E8-9E3D-FEA6F83D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6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37EC7-FC07-48C2-81E8-3581AE5B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345F3-42CD-4127-B63C-D95AA699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E3F8A-7200-486B-B00B-E5285850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2998A6-0904-4A83-ACB9-D558DEE8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BF9FB-4DFA-4671-8477-1046E732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FF0AD6-A01C-46C5-B860-7BEC0FA1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24C29-0547-450D-B778-79299C7A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3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411EF-1CE3-40BC-BED8-AB1BC81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4C4FD-524D-4BF0-A23A-C97DCD5F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B2E1E-695E-4BD6-8188-08D4B8809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58B49-80FE-4E81-A59E-F87C64E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059A4-4F55-4FAC-9A9B-6D4727A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28A3A-1E5F-4835-8EA1-64825198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DE4-E1EE-4AE8-BBEC-799DF467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22C763-EF64-4F28-AD12-12095DA9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B54E5-8C69-4A77-A3B2-85C18D59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AEBA6-FDB8-4467-8AF3-06335ABD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710D2-A67F-421F-8A35-1423E138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73F8A-8FA4-44FE-90EB-0BEBDD50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869D2E-99E1-4A4F-BD69-CD2BF21C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C62E3-841F-4555-BC97-53DB1DBB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360D-4320-4862-8A4B-70B5AF7CF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CF8E-0933-4022-BBB7-A45C0DC1209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660F3-2310-4984-B46A-FED2DB07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A5E56-3A80-473F-B82A-0567E63EC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111A-B688-4169-8B4C-02F898D91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DEA18-1E87-45C5-82D3-39FA0B1EA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37D7E-9C43-4640-A9AC-00755861C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2021.07.21 AAI Lab. </a:t>
            </a:r>
            <a:r>
              <a:rPr lang="ko-KR" altLang="en-US" dirty="0"/>
              <a:t>세미나</a:t>
            </a:r>
          </a:p>
        </p:txBody>
      </p:sp>
    </p:spTree>
    <p:extLst>
      <p:ext uri="{BB962C8B-B14F-4D97-AF65-F5344CB8AC3E}">
        <p14:creationId xmlns:p14="http://schemas.microsoft.com/office/powerpoint/2010/main" val="35402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0D39F-706E-42EA-82F1-ED6CF543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Cross-entropy loss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650A4A-A9C1-4BDB-B169-8A9C26A96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유도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650A4A-A9C1-4BDB-B169-8A9C26A96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9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EF9A65-70ED-4511-B448-582E3EF0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90" y="736462"/>
            <a:ext cx="925959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F30F96-3FCE-4E11-970F-4CA9320F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43" y="0"/>
            <a:ext cx="7881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ED604A-C97A-4B6B-8D02-C8B08675F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57" y="990260"/>
            <a:ext cx="8135485" cy="24387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4DC1D-54DB-43B7-A655-4BEE5F10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3795422"/>
            <a:ext cx="832601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8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BFE4C-D5DE-4E9C-8652-09D3CD3F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CEC45-62CD-41B8-8337-5BC8C781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Logistic Regression : </a:t>
            </a:r>
          </a:p>
          <a:p>
            <a:r>
              <a:rPr lang="ko-KR" altLang="en-US" sz="2400" dirty="0"/>
              <a:t>독립 변수의 선형 결합을 이용하여 사건의 발생 가능성을 예측하는데 사용되는 통계 기법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회귀를 사용하여 데이터가 어떤 범주에 속할 확률을 </a:t>
            </a:r>
            <a:r>
              <a:rPr lang="en-US" altLang="ko-KR" sz="2400" dirty="0"/>
              <a:t>0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사이의 값으로 예측하고 분류해주는 지도학습 알고리즘</a:t>
            </a:r>
          </a:p>
        </p:txBody>
      </p:sp>
    </p:spTree>
    <p:extLst>
      <p:ext uri="{BB962C8B-B14F-4D97-AF65-F5344CB8AC3E}">
        <p14:creationId xmlns:p14="http://schemas.microsoft.com/office/powerpoint/2010/main" val="333631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F000C-7492-4527-B84B-3FA177E2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E448-6A5D-4948-91DE-AE2833F3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과의 차이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/>
              <a:t>Linear Regression</a:t>
            </a:r>
            <a:r>
              <a:rPr lang="ko-KR" altLang="en-US" sz="2400" dirty="0"/>
              <a:t>은 연속된 값을 예측하는 반면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1" dirty="0"/>
              <a:t>Logistic Regression</a:t>
            </a:r>
            <a:r>
              <a:rPr lang="ko-KR" altLang="en-US" sz="2400" dirty="0"/>
              <a:t>은 </a:t>
            </a:r>
            <a:r>
              <a:rPr lang="en-US" altLang="ko-KR" sz="2400" dirty="0"/>
              <a:t>discrete</a:t>
            </a:r>
            <a:r>
              <a:rPr lang="ko-KR" altLang="en-US" sz="2400" dirty="0"/>
              <a:t>한 값을 예측한다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ym typeface="Wingdings" panose="05000000000000000000" pitchFamily="2" charset="2"/>
              </a:rPr>
              <a:t> classification</a:t>
            </a:r>
            <a:endParaRPr lang="ko-KR" altLang="en-US" sz="2400" dirty="0"/>
          </a:p>
        </p:txBody>
      </p:sp>
      <p:pic>
        <p:nvPicPr>
          <p:cNvPr id="1026" name="Picture 2" descr="Logistic regression and linear regression.">
            <a:extLst>
              <a:ext uri="{FF2B5EF4-FFF2-40B4-BE49-F238E27FC236}">
                <a16:creationId xmlns:a16="http://schemas.microsoft.com/office/drawing/2014/main" id="{9D398790-AD19-4BCF-B1B1-9BC28BE4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76" y="4001294"/>
            <a:ext cx="6337041" cy="26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8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550EA-0096-45BC-8905-FC5F9F7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 - Classification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0A908-EEBD-44BC-83F1-6CEC2FBE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Data</a:t>
            </a:r>
            <a:r>
              <a:rPr lang="ko-KR" altLang="en-US" dirty="0"/>
              <a:t>의 특성과 상관관계 등을 파악한 후</a:t>
            </a:r>
            <a:r>
              <a:rPr lang="en-US" altLang="ko-KR" dirty="0"/>
              <a:t>, </a:t>
            </a:r>
            <a:r>
              <a:rPr lang="ko-KR" altLang="en-US" dirty="0"/>
              <a:t>입력 데이터가 어떤 종류의 결과로 분류될지를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스팸 문자</a:t>
            </a:r>
            <a:r>
              <a:rPr lang="en-US" altLang="ko-KR" dirty="0"/>
              <a:t>, </a:t>
            </a:r>
            <a:r>
              <a:rPr lang="ko-KR" altLang="en-US" dirty="0"/>
              <a:t>암 판별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2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EC88-9872-4E01-8762-3676CA1E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Logistic Regression - Classification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C0C38-8C32-4083-B09B-C1FD736E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2" y="2219194"/>
            <a:ext cx="4390472" cy="3686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B9FDA-0937-4480-B6FB-B81A37EEB5BE}"/>
              </a:ext>
            </a:extLst>
          </p:cNvPr>
          <p:cNvSpPr txBox="1"/>
          <p:nvPr/>
        </p:nvSpPr>
        <p:spPr>
          <a:xfrm>
            <a:off x="4932727" y="2412140"/>
            <a:ext cx="7097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Training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의 특성과 분포를 나타내는 최적의 직선을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직선을 기준으로 분류 </a:t>
            </a:r>
            <a:r>
              <a:rPr lang="en-US" altLang="ko-KR" dirty="0"/>
              <a:t>(</a:t>
            </a:r>
            <a:r>
              <a:rPr lang="ko-KR" altLang="en-US" dirty="0"/>
              <a:t>위 </a:t>
            </a:r>
            <a:r>
              <a:rPr lang="en-US" altLang="ko-KR" dirty="0"/>
              <a:t>= 1, </a:t>
            </a:r>
            <a:r>
              <a:rPr lang="ko-KR" altLang="en-US" dirty="0"/>
              <a:t>아래 </a:t>
            </a:r>
            <a:r>
              <a:rPr lang="en-US" altLang="ko-KR" dirty="0"/>
              <a:t>= 0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미지의 데이터</a:t>
            </a:r>
            <a:r>
              <a:rPr lang="en-US" altLang="ko-KR" dirty="0"/>
              <a:t>(Test Data)</a:t>
            </a:r>
            <a:r>
              <a:rPr lang="ko-KR" altLang="en-US" dirty="0"/>
              <a:t>를 분류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Logistic Regression</a:t>
            </a:r>
            <a:r>
              <a:rPr lang="ko-KR" altLang="en-US" dirty="0"/>
              <a:t>은 정확도가 높은 </a:t>
            </a:r>
            <a:r>
              <a:rPr lang="en-US" altLang="ko-KR" dirty="0"/>
              <a:t>Classification </a:t>
            </a:r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7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3A371-9ACB-4D1C-BB5B-1FEB2648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Sigmoid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D06C1B-1169-4FED-9802-54ED2D95B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출력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가져야 하는 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분류 시스템에서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사이의 값을 갖는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함수를 이용함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Cf)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&gt;0.5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, 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≤0.5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Sigmoid(z)</a:t>
                </a:r>
                <a:r>
                  <a:rPr lang="ko-KR" alt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가 결과가 나타날 확률을 의미한다고 했는데 잘 이해가 안됨</a:t>
                </a:r>
                <a:r>
                  <a:rPr lang="en-US" altLang="ko-K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D06C1B-1169-4FED-9802-54ED2D95B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96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20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F797-B8A6-48EB-800A-0DBC0E3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Sigmoid function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6CD330-EDBA-461A-9426-979C1584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6CD330-EDBA-461A-9426-979C1584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218E172-8110-4BDB-BA16-E3BB6DD3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6" y="3123778"/>
            <a:ext cx="6699380" cy="3668319"/>
          </a:xfrm>
          <a:prstGeom prst="rect">
            <a:avLst/>
          </a:prstGeom>
        </p:spPr>
      </p:pic>
      <p:pic>
        <p:nvPicPr>
          <p:cNvPr id="1026" name="Picture 2" descr="Machine learning (7) Logistic Regression(2) - Sigmoid function">
            <a:extLst>
              <a:ext uri="{FF2B5EF4-FFF2-40B4-BE49-F238E27FC236}">
                <a16:creationId xmlns:a16="http://schemas.microsoft.com/office/drawing/2014/main" id="{B2DB962E-9616-44E5-942B-8B75674A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77" y="1210491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0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62F64-9475-4BE9-82C6-BCDAA509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Sigmoid function, why?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8159BA-1442-4362-A72B-B79A9CADC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확률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가 주어졌을 때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𝑂𝑑𝑑𝑠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𝑂𝑑𝑑𝑠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𝑂𝑑𝑑𝑠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𝑂𝑑𝑑𝑠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≤∞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8159BA-1442-4362-A72B-B79A9CADC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18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53B6-49FE-481D-9944-E9393799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Sigmoid function, why?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E96BDA-0419-44F6-AB12-389C2D16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𝑂𝑑𝑑𝑠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E96BDA-0419-44F6-AB12-389C2D165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63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310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Logistic Regression</vt:lpstr>
      <vt:lpstr>Logistic Regression</vt:lpstr>
      <vt:lpstr>Logistic Regression</vt:lpstr>
      <vt:lpstr>Logistic Regression - Classification</vt:lpstr>
      <vt:lpstr>Logistic Regression - Classification</vt:lpstr>
      <vt:lpstr>Sigmoid function</vt:lpstr>
      <vt:lpstr>Sigmoid function</vt:lpstr>
      <vt:lpstr>Sigmoid function, why?</vt:lpstr>
      <vt:lpstr>Sigmoid function, why?</vt:lpstr>
      <vt:lpstr>Cross-entropy loss function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김민준</dc:creator>
  <cp:lastModifiedBy>김민준</cp:lastModifiedBy>
  <cp:revision>3</cp:revision>
  <dcterms:created xsi:type="dcterms:W3CDTF">2021-07-18T15:00:54Z</dcterms:created>
  <dcterms:modified xsi:type="dcterms:W3CDTF">2021-07-20T18:46:12Z</dcterms:modified>
</cp:coreProperties>
</file>