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6271C-A3E3-42EB-94C7-55FF25009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356AB-FBC6-4F96-B09C-89AC7B8C1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664A4-69DB-42E0-A590-02E8D495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897-B6ED-4F83-BA99-E38F254526D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E0558-1D39-4164-BF96-D392EC18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132D0-C29A-4EEA-9AA6-4B1C31AA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228-8CB5-48DF-B3EC-BA955E5F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4E6E7-BE5E-476C-A9BC-CB11DF9F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E7345-0376-45EC-81A5-B248553E0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E3BC4-D1A8-452E-8987-AA295145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897-B6ED-4F83-BA99-E38F254526D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4F71A-36E6-4CF4-99C1-4CDD4A8B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AD2DB-2ED9-4CE0-8CA5-8BE2A656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228-8CB5-48DF-B3EC-BA955E5F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6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9107D8-16DE-444F-8E73-7CD07783B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60BAA-DDE0-4983-829A-13CC1511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8DA69-D8E2-470C-90DE-81E2B61C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897-B6ED-4F83-BA99-E38F254526D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170D6-AE49-4783-9020-6F1978C1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74411-F7F8-402D-B9C1-FD37C2A6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228-8CB5-48DF-B3EC-BA955E5F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A4DAD-351C-4A51-A416-1B2893C0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F482E-A34F-4F3A-A023-F9F977D2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6D88E-75E0-48F1-957D-584F46B8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897-B6ED-4F83-BA99-E38F254526D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B7A46-8B6A-4587-9D41-F7F9E4CC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89132-80AA-4146-BFDB-DE6D02C2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228-8CB5-48DF-B3EC-BA955E5F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68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3B73B-81C0-4586-BB8C-B7A3E575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66AAA-D56D-42DD-9D1B-AE45CD08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164AD-B5D0-4765-A1E7-811490B5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897-B6ED-4F83-BA99-E38F254526D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4619D-BB6F-4DD7-A119-53889F0E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3F33D-0C69-4EE8-9EDC-4C9CAB6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228-8CB5-48DF-B3EC-BA955E5F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5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CF88B-9A5C-4A8A-A680-410FB958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A5C67-ADCF-47F4-9E8C-22C759404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E314C-25B1-4ADF-AC5A-E4DC04C70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C0D9B-DEEC-4DCC-B29B-64412FE0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897-B6ED-4F83-BA99-E38F254526D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EAC1E-EBE3-4F52-A005-6CCA7B50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361F5F-A0F7-4F3E-BC72-DBDE7226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228-8CB5-48DF-B3EC-BA955E5F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7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CD9FF-A375-460C-8B04-DB0B39A3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E8817-3660-498E-84C7-34080CA5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5DC3C0-6D20-45EA-AEF0-B49109A70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1B939A-8028-4000-823A-5F0004B23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9EB29D-5B7B-4EB0-94AE-2C24E2ABD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6E1B34-337B-4A0D-92B4-B66A2A6A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897-B6ED-4F83-BA99-E38F254526D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9DB5E9-BE8E-40DA-9E02-5CCAC814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FA5835-CB2B-4ADE-B829-3C874521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228-8CB5-48DF-B3EC-BA955E5F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4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658B-B7F8-4BA6-8C5F-0FEC541C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A00E2E-380C-4148-A806-8489D7F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897-B6ED-4F83-BA99-E38F254526D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FFC1D7-93DE-4DE1-9471-9E5AB4B9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68234D-4CD4-40C0-9966-BB6DAE7D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228-8CB5-48DF-B3EC-BA955E5F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BFF257-8460-4B30-917F-F8F2D503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897-B6ED-4F83-BA99-E38F254526D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428441-A501-4195-96A8-53792E1F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C87AB-FC60-4DCC-93D8-D36BB007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228-8CB5-48DF-B3EC-BA955E5F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1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DC806-EB5C-4C08-A124-437C4770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F8C85-A133-49B0-A651-171AEAF2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DA6C2-3FB0-4EB1-963C-1CBE73A3C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2DDDF1-AD18-4112-BA10-764FD181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897-B6ED-4F83-BA99-E38F254526D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53E97-6670-4CD5-97BE-ABD335B6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3830C-353C-4C2B-9004-00EC5A30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228-8CB5-48DF-B3EC-BA955E5F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3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D26DF-09D5-4FD5-B3A9-B902700C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AB36C7-2BC1-4F6A-AD11-11F59DAE5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FCFCD-4F33-4D93-AF82-5156EB2A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CF951-3DD2-4219-9CEA-47888483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4897-B6ED-4F83-BA99-E38F254526D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3E869-99A4-497D-B283-2F89CD7F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20B8B-A86E-4306-A63A-BD3270F1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228-8CB5-48DF-B3EC-BA955E5F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9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41FFFE-153F-40A5-B71C-16C449D0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6A6-0104-4897-AD19-92D3EC86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3BEDD-E6FF-45D7-8245-5E6E0B780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24897-B6ED-4F83-BA99-E38F254526D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9A8D0-5744-4DD1-B513-CBF3AE25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9B67D-4CA8-4352-AB0E-F1CBB960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4228-8CB5-48DF-B3EC-BA955E5F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1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8CB2B-6357-4C0D-AAB7-380115A12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공업수학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351EFF-4914-4574-AAD8-670F5BA1C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20181796 </a:t>
            </a:r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264706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BC8958-6575-4696-B513-3A11556B7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59" y="1111679"/>
            <a:ext cx="4029492" cy="413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3A4C83-1F1D-488C-8BB9-490606843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70" y="132890"/>
            <a:ext cx="4258269" cy="659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8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공업수학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공업수학</dc:title>
  <dc:creator>김민준</dc:creator>
  <cp:lastModifiedBy>김민준</cp:lastModifiedBy>
  <cp:revision>1</cp:revision>
  <dcterms:created xsi:type="dcterms:W3CDTF">2021-09-01T15:44:39Z</dcterms:created>
  <dcterms:modified xsi:type="dcterms:W3CDTF">2021-09-01T15:46:17Z</dcterms:modified>
</cp:coreProperties>
</file>