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3A7A1-0351-413D-B266-689B0ED7D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F477C-5633-48EA-8772-712242684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91BA-B3C5-4140-8F99-27752FC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B5F6E-68CF-43B0-888D-2F2A20FD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92FDB-D375-4BE3-A541-1F3FC84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2F9C0-40CC-4EDB-85F3-4812D49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34F2C-E88A-4C20-98AB-938B1F40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D3B40-F43A-4B06-9918-0C2AFDE6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EA4C1-DB82-463F-9FED-22CAD49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55933-9A8D-4FDF-B809-419FCD76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36F2EE-301C-44E1-8F96-4DF6C9AF4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108A5-0C68-4E7D-AFC5-5E70116E2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4677D-2488-46D6-9329-9C62C5B7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816D9-0663-4E38-9D03-2397B781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54DA-1FDD-4376-B51E-C22D6408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7A377-ECE7-45E8-82CF-33520B7D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301B7-EC0F-4F83-992C-AA9F4768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EB39-286F-4EBC-9FAC-49B299FF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D6564-F4F0-46AB-93E6-5BC272BF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FDD2A-00C8-4042-ADE6-103DC852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24C4-ED24-4E3A-985C-E1671D48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1B75C-80D2-4E79-A561-4602D233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E64B1-4D3D-4530-86B4-53E0690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9C1E-2A94-41F4-97F3-C7C1EFDC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4E81F-BFDB-4A30-97F3-46084900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8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2AA3-49FF-41B0-B5B6-87AAD0AC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B2699-A1DE-4DBC-A1C3-3274C653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B4087-47F5-4DDE-81A7-7B871BBF0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9FC7E-40B7-434A-B644-1B4B4DD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ABB88-708B-4950-8736-F46B1B12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5164D-AEDE-450D-85E9-AC568E8A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0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F76DC-9713-4302-945F-F287D925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C49F4-CD03-4C35-8CA1-06094F1A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6FB1C-AA53-4BED-832E-F379D839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29334-E089-4DFF-B22C-AF5ACB881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05DF7-83A4-48DE-ABDC-0D87A68E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420EEE-759B-4DC2-857C-56165A6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C4FC9-5D99-4BAB-B1B7-C9C998DE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818E9-C5AF-46D9-A19A-412B0D09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DC32-8973-4113-8302-395C1773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DEA0D6-A9EA-4163-AC3A-EECB3C7D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743DB-8B4A-4925-B2F4-7F98E7E6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0BF746-3C47-4D53-8125-2ADDA9B8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3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9A156-0A9C-48EC-B3D4-9623BBB4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793FF-A49A-4B62-A68D-64DDC482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D457F-1476-40FC-BB77-94B6A3B2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4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C275-9E19-4591-9EB6-DC46D6BD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5982F-1377-4230-9240-8A874703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9ED49-1D57-45F2-93CA-ADE802D5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B34A8-30ED-4105-8BDC-D975A94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826ED-A3F3-4577-A41D-8C7C17DC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473A8-5588-40AF-9565-1933270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D894A-6DB0-45B1-8DEC-4E6ADCF9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923FD2-3EFE-4E2F-A0BC-E9B56209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CACB6-58A5-4325-ACFE-C1E40D4D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77A9E-6215-4ED6-ACA4-BC3C760E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0AEF-888A-4CC2-9B10-12F3EC47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71EAB-8C46-4BFB-9614-6BD9091B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0469E9-6679-4D2B-8118-60617F8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EFE3E-50CB-4F19-AEE3-AA9265B4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E0E00-D527-430F-9A9A-E31F964B6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C2E1-F6B2-421C-9D1B-409594093A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837AD-1A64-44F4-BAF5-396FA186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F3CF1-0C58-4B9C-977D-0285ED08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0448-3FA1-417E-BD50-09FF847D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033C-5B09-43A5-834C-F677669D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F4B46-1B0C-469E-8ED7-9DE1BD2D4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34317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706B-3EDF-47F6-9747-46BD3AA4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#8 </a:t>
            </a:r>
            <a:r>
              <a:rPr lang="ko-KR" altLang="en-US" sz="3200" dirty="0"/>
              <a:t>다음 방정식의 해를 </a:t>
            </a:r>
            <a:r>
              <a:rPr lang="ko-KR" altLang="en-US" sz="3200" dirty="0" err="1"/>
              <a:t>구하시오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5C9DB9-F3C5-4E47-8E13-74E096196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5C9DB9-F3C5-4E47-8E13-74E096196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3633CC9-287D-4E7F-8255-47BFE5A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62" y="3784972"/>
            <a:ext cx="3146200" cy="1893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DD8A-E38F-4E95-9843-1881B9B1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#9 </a:t>
            </a:r>
            <a:r>
              <a:rPr lang="ko-KR" altLang="en-US" sz="3200" dirty="0"/>
              <a:t>다음 값을 </a:t>
            </a:r>
            <a:r>
              <a:rPr lang="ko-KR" altLang="en-US" sz="3200" dirty="0" err="1"/>
              <a:t>구하시오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82A9EC-1542-40B9-9952-D920F3F7A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±2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±2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82A9EC-1542-40B9-9952-D920F3F7A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72C006C-2A78-4907-B2D0-B341050B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85" y="2248445"/>
            <a:ext cx="3742840" cy="269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8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A15E7D5-4831-4AF8-9FD5-963474455E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#1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3200" dirty="0"/>
                  <a:t> 다음과 같을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ko-KR" altLang="en-US" sz="32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𝑖𝑣</m:t>
                    </m:r>
                  </m:oMath>
                </a14:m>
                <a:r>
                  <a:rPr lang="ko-KR" altLang="en-US" sz="3200" dirty="0"/>
                  <a:t>형태로 쓰시오</a:t>
                </a:r>
                <a:r>
                  <a:rPr lang="en-US" altLang="ko-KR" sz="3200" dirty="0"/>
                  <a:t>.</a:t>
                </a:r>
                <a:r>
                  <a:rPr lang="ko-KR" altLang="en-US" sz="3200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A15E7D5-4831-4AF8-9FD5-963474455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A18D9B-9803-4CBC-A975-6AED9003C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A18D9B-9803-4CBC-A975-6AED9003C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4EE041-30ED-4ACE-8848-34EB8C15CC1E}"/>
              </a:ext>
            </a:extLst>
          </p:cNvPr>
          <p:cNvCxnSpPr/>
          <p:nvPr/>
        </p:nvCxnSpPr>
        <p:spPr>
          <a:xfrm>
            <a:off x="7801761" y="2759978"/>
            <a:ext cx="1140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F174AD-7203-4B43-90C6-AC6938C37808}"/>
              </a:ext>
            </a:extLst>
          </p:cNvPr>
          <p:cNvCxnSpPr/>
          <p:nvPr/>
        </p:nvCxnSpPr>
        <p:spPr>
          <a:xfrm>
            <a:off x="9588616" y="2759978"/>
            <a:ext cx="1140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1D3E5B-E034-44EA-AFB9-A76726ACC3D4}"/>
                  </a:ext>
                </a:extLst>
              </p:cNvPr>
              <p:cNvSpPr txBox="1"/>
              <p:nvPr/>
            </p:nvSpPr>
            <p:spPr>
              <a:xfrm>
                <a:off x="8169560" y="2759978"/>
                <a:ext cx="405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1D3E5B-E034-44EA-AFB9-A76726AC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60" y="2759978"/>
                <a:ext cx="4053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E3FDFD-EEF5-4ADE-8FA0-E22E50CEA6FF}"/>
                  </a:ext>
                </a:extLst>
              </p:cNvPr>
              <p:cNvSpPr txBox="1"/>
              <p:nvPr/>
            </p:nvSpPr>
            <p:spPr>
              <a:xfrm>
                <a:off x="9926829" y="2759978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E3FDFD-EEF5-4ADE-8FA0-E22E50CE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829" y="2759978"/>
                <a:ext cx="3981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2E77-257E-4734-994E-7E0739E6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 </a:t>
            </a:r>
            <a:r>
              <a:rPr lang="ko-KR" altLang="en-US" sz="3200" dirty="0"/>
              <a:t>다음 방정식의 모든 해를 </a:t>
            </a:r>
            <a:r>
              <a:rPr lang="ko-KR" altLang="en-US" sz="3200" dirty="0" err="1"/>
              <a:t>구하시오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AD2DD9-41BB-43B6-A855-A23A66D55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AD2DD9-41BB-43B6-A855-A23A66D55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2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DB3DC-C572-4FB9-BCCD-658C3FF4AA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#3 </a:t>
                </a:r>
                <a:r>
                  <a:rPr lang="ko-KR" altLang="en-US" sz="3200" dirty="0"/>
                  <a:t>다음 값을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/>
                  <a:t>형태로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32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DB3DC-C572-4FB9-BCCD-658C3FF4A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A642E-FA24-4123-AC53-A4C94B7DE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A642E-FA24-4123-AC53-A4C94B7DE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6949F48-CE05-4FC4-BC65-CD8EBA25998E}"/>
              </a:ext>
            </a:extLst>
          </p:cNvPr>
          <p:cNvSpPr/>
          <p:nvPr/>
        </p:nvSpPr>
        <p:spPr>
          <a:xfrm>
            <a:off x="838200" y="4756558"/>
            <a:ext cx="6451833" cy="14204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55859-5F8E-4450-B938-C5C05EBB0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28" y="3388505"/>
            <a:ext cx="2558437" cy="2736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DB3DC-C572-4FB9-BCCD-658C3FF4AA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#4 </a:t>
                </a:r>
                <a:r>
                  <a:rPr lang="ko-KR" altLang="en-US" sz="3200" dirty="0"/>
                  <a:t>다음 값을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/>
                  <a:t>형태로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32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C0DB3DC-C572-4FB9-BCCD-658C3FF4A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A642E-FA24-4123-AC53-A4C94B7DE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3+4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3+4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3+4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1A642E-FA24-4123-AC53-A4C94B7DE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C91FA65-44E3-495F-9D9E-1122E424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584" y="766535"/>
            <a:ext cx="2178886" cy="4720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66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04F62-EBA2-4892-BE64-D7BD7491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#5 </a:t>
            </a:r>
            <a:r>
              <a:rPr lang="ko-KR" altLang="en-US" sz="3200" dirty="0"/>
              <a:t>다음 방정식의 모든 해를 </a:t>
            </a:r>
            <a:r>
              <a:rPr lang="ko-KR" altLang="en-US" sz="3200" dirty="0" err="1"/>
              <a:t>구하시오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FB633-2E97-474E-BAC8-A8A0B9CBE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947"/>
                <a:ext cx="10515600" cy="58083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sz="2000" dirty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571500" indent="-571500">
                  <a:buAutoNum type="roman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−1≤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≤1 , −1≤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≤1 ≠10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−&amp;1,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&amp;1,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≥1,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≥0 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    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 →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−20+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e>
                        </m:rad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b="1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𝒚𝒊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e>
                        </m:rad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FB633-2E97-474E-BAC8-A8A0B9CBE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947"/>
                <a:ext cx="10515600" cy="5808357"/>
              </a:xfrm>
              <a:blipFill>
                <a:blip r:embed="rId2"/>
                <a:stretch>
                  <a:fillRect l="-580"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81F32-58DC-47A0-BEB7-5845D1CD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#5 - MATLAB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6B5147-5012-4F87-8234-EB3EC35C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32" y="1400961"/>
            <a:ext cx="8889136" cy="5373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1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A66420A-DD60-4F37-99D5-088C78501C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#6 </a:t>
                </a:r>
                <a:r>
                  <a:rPr lang="ko-KR" altLang="en-US" sz="3200" dirty="0"/>
                  <a:t>다음 값을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𝑖𝑣</m:t>
                    </m:r>
                  </m:oMath>
                </a14:m>
                <a:r>
                  <a:rPr lang="ko-KR" altLang="en-US" sz="3200" dirty="0"/>
                  <a:t>형태로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32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A66420A-DD60-4F37-99D5-088C78501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3C1C3-9E6A-4E96-96EF-846517DAD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𝑖𝐴𝑟𝑔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𝐴𝑟𝑔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93C1C3-9E6A-4E96-96EF-846517DA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26BF44C-F300-4B58-B593-9C1BA3F7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17" y="1992020"/>
            <a:ext cx="2283806" cy="4380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5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2D9F328-7918-4465-B207-0A6D74420C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#7 </a:t>
                </a:r>
                <a:r>
                  <a:rPr lang="ko-KR" altLang="en-US" sz="3200" dirty="0"/>
                  <a:t>다음 값을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𝑖𝑣</m:t>
                    </m:r>
                  </m:oMath>
                </a14:m>
                <a:r>
                  <a:rPr lang="ko-KR" altLang="en-US" sz="3200" dirty="0"/>
                  <a:t>형태로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4400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2D9F328-7918-4465-B207-0A6D74420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F49A50-A3D0-4A55-8516-64FCFB6E9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≈0.6435±2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0.6435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F49A50-A3D0-4A55-8516-64FCFB6E9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6429DFC-6E2A-4798-8EB7-1117CB6E4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124" y="1690688"/>
            <a:ext cx="2171337" cy="4367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4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426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공업수학</vt:lpstr>
      <vt:lpstr>#1 z가 다음과 같을 때 e^z를 u+iv형태로 쓰시오. </vt:lpstr>
      <vt:lpstr>#2 다음 방정식의 모든 해를 구하시오.</vt:lpstr>
      <vt:lpstr>#3 다음 값을 u+iv 형태로 구하시오.</vt:lpstr>
      <vt:lpstr>#4 다음 값을 u+iv 형태로 구하시오.</vt:lpstr>
      <vt:lpstr>#5 다음 방정식의 모든 해를 구하시오.</vt:lpstr>
      <vt:lpstr>#5 - MATLAB</vt:lpstr>
      <vt:lpstr>#6 다음 값을 u+iv형태로 구하시오.</vt:lpstr>
      <vt:lpstr>#7 다음 값을 u+iv형태로 구하시오.</vt:lpstr>
      <vt:lpstr>#8 다음 방정식의 해를 구하시오.</vt:lpstr>
      <vt:lpstr>#9 다음 값을 구하시오.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5</cp:revision>
  <dcterms:created xsi:type="dcterms:W3CDTF">2021-11-14T23:15:06Z</dcterms:created>
  <dcterms:modified xsi:type="dcterms:W3CDTF">2021-11-15T01:59:22Z</dcterms:modified>
</cp:coreProperties>
</file>