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04C0-89F4-4407-B202-E8ABB5E2A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FFA8C1-902E-4D78-9F0E-80AD68D0E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C7D8D-1D38-4727-BF9F-F085A13C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3940-74AB-4190-BAF7-E11315E4EA4B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D9D5-5C1F-40B3-A3B4-A1918C0E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99AEB-B6C7-4DB4-8734-E32753A8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66A5-1BCF-4B34-8918-05ECF67D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4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8F59F-00E6-494E-9B46-FBBF6FD3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593AFC-E216-4D09-9C23-83B550893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813FD-2D64-46CD-B8F1-3F73F41C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3940-74AB-4190-BAF7-E11315E4EA4B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65C6F-6F85-471A-A5F5-C98D8D08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7BE23-2786-49AF-B968-1B05162C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66A5-1BCF-4B34-8918-05ECF67D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9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AA844A-0547-41F8-B1DE-AB885353B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76876-D023-4990-9290-BD4255887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12375-7A97-49A9-8D7D-DF363CD6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3940-74AB-4190-BAF7-E11315E4EA4B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631CF-B6A9-4D86-8AE3-E35C5DDB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F4587-545D-4303-9FFF-2C3F1F20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66A5-1BCF-4B34-8918-05ECF67D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1131C-3E5B-4D30-9A51-FAE1D554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8E287-066E-4C27-BFED-E9D24C1A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6E71E-C692-4A57-8A94-9A80C39A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3940-74AB-4190-BAF7-E11315E4EA4B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C77B7-C2F5-4D40-8D0A-D4B00C32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F6E62-5DBF-4C0D-AC50-B5CD2C1D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66A5-1BCF-4B34-8918-05ECF67D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C6CD5-A5D0-43FB-A110-177F2762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BAC4D-696A-41C8-8FB6-A57029D86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134CC-D2C0-4311-9C0C-51A9EE12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3940-74AB-4190-BAF7-E11315E4EA4B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801CA-27E4-4C1F-87FF-2E50E874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C2EB0-B6F8-4CC5-8D0D-43734393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66A5-1BCF-4B34-8918-05ECF67D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D840-48EF-4A15-919C-92388245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AD140-36EF-42AA-8B5A-97907D643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A37A3-A73D-46FB-89CE-C8C4DC06A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07A48-61BF-4323-8816-94B7715B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3940-74AB-4190-BAF7-E11315E4EA4B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29EAC-08E2-4D07-B84D-C662022A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EAE7D4-6460-43F3-A2D9-DF77EFE4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66A5-1BCF-4B34-8918-05ECF67D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2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EAD3F-01CF-4F8F-9474-063ABF80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D279E-032C-4A6E-9264-F03F83CD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70A38-E17B-4EFD-B3FD-8ADEB2BDC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DBD2F5-27A8-4B50-92C7-E2B803D0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549EA1-BD16-4EB4-8341-A8A30DE2E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24DB75-C330-4E43-8550-67377872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3940-74AB-4190-BAF7-E11315E4EA4B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4946C3-B89A-4817-9084-D40E8C87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26BBE4-0484-4C77-B741-DDF81EB8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66A5-1BCF-4B34-8918-05ECF67D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4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42838-F229-45FB-8435-205980CF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0A44C7-47AF-45ED-9A9D-33E126E1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3940-74AB-4190-BAF7-E11315E4EA4B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E031F0-B6D4-4516-81F5-DC8972C6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3E62D-8F4C-4C48-AD9A-1565C8CB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66A5-1BCF-4B34-8918-05ECF67D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B5164D-C042-4570-B202-EBDF33EC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3940-74AB-4190-BAF7-E11315E4EA4B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28B48E-D379-4A6C-86E4-D5000DF7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9416FD-8F7D-4EB6-ABD5-9B0E57CD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66A5-1BCF-4B34-8918-05ECF67D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1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DF9D8-98DE-4718-98A8-9AEF4C61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4EE95-E12B-4268-9C01-DB607A8E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33DEF-2D89-41FB-A71A-32DBBB358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96998-129E-4F95-BC53-B7BE0D50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3940-74AB-4190-BAF7-E11315E4EA4B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B2841-EB40-4B32-A491-4ED8059A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59E85-4E5F-4DA6-9EDD-8FCD2754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66A5-1BCF-4B34-8918-05ECF67D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B4590-8D5E-4387-9E49-AC4EF199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3C11AC-A38E-47A2-AD52-99FB0F160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5CFE1-6083-4AAB-BF14-0F0F6FB81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98B00-A9A8-40B1-8810-0E266685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3940-74AB-4190-BAF7-E11315E4EA4B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8AB61-347A-4361-B62F-C47E63DE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A824F-1EAC-412E-A387-E37430D5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66A5-1BCF-4B34-8918-05ECF67D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4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B8F4C3-AD35-4414-85A2-568FD473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2D045-628A-4EF0-9AD9-6D55BAA16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CFA6A-4C4B-4E9B-A984-5C8AA4B30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3940-74AB-4190-BAF7-E11315E4EA4B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40279-6D24-4945-A8F3-2CC95186F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28210-6CAA-41DF-9719-F132A2D95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66A5-1BCF-4B34-8918-05ECF67D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2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2B3E2-0E1B-43DF-B16C-6BB10B930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공업수학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2FAAD-E817-4A9B-9A91-8F180957F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20181796 </a:t>
            </a:r>
            <a:r>
              <a:rPr lang="ko-KR" altLang="en-US" dirty="0"/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327609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D5E61-F48A-4D23-8023-AE56B36D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#6. MATLAB - </a:t>
            </a:r>
            <a:r>
              <a:rPr lang="en-US" altLang="ko-KR" sz="2800" dirty="0"/>
              <a:t>#1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B3E72F-D0CE-4A81-A8D9-4B848A9FA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463675"/>
            <a:ext cx="6828336" cy="5218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4477FD-7D84-4520-9074-130847E9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6584"/>
            <a:ext cx="4439270" cy="437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52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C9C62-FAE0-4F1E-9C43-10B83515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#6. MATLAB - </a:t>
            </a:r>
            <a:r>
              <a:rPr lang="en-US" altLang="ko-KR" sz="2800" dirty="0"/>
              <a:t>#1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F13877-95E9-4AF5-9F41-E3F5D903B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1981886"/>
            <a:ext cx="1986082" cy="1797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2E67BC-1486-4D1F-B67A-D1EC911D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070543"/>
            <a:ext cx="3905795" cy="67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4D4F53-31B5-4EE8-B349-E3AB71518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767" y="1954077"/>
            <a:ext cx="1819383" cy="185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BEAB0B-3374-45C4-AB81-683D814BC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767" y="4070543"/>
            <a:ext cx="1806747" cy="185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0BE654-A1FE-4FAE-9855-6A064CCE0FB9}"/>
              </a:ext>
            </a:extLst>
          </p:cNvPr>
          <p:cNvSpPr txBox="1"/>
          <p:nvPr/>
        </p:nvSpPr>
        <p:spPr>
          <a:xfrm>
            <a:off x="1033582" y="167416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#1-1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573FD7-2F2D-49FD-A62C-90DBCD044109}"/>
              </a:ext>
            </a:extLst>
          </p:cNvPr>
          <p:cNvSpPr txBox="1"/>
          <p:nvPr/>
        </p:nvSpPr>
        <p:spPr>
          <a:xfrm>
            <a:off x="1040666" y="3789556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#1-2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F4662-5017-4F94-843D-F931382DC5E7}"/>
              </a:ext>
            </a:extLst>
          </p:cNvPr>
          <p:cNvSpPr txBox="1"/>
          <p:nvPr/>
        </p:nvSpPr>
        <p:spPr>
          <a:xfrm>
            <a:off x="6974633" y="160272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#1-3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5F53A-86FF-446E-BF0A-785847B5CC76}"/>
              </a:ext>
            </a:extLst>
          </p:cNvPr>
          <p:cNvSpPr txBox="1"/>
          <p:nvPr/>
        </p:nvSpPr>
        <p:spPr>
          <a:xfrm>
            <a:off x="6946058" y="377468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96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91522-63C8-4EDA-85F4-8BE855C2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#6. MATLAB - </a:t>
            </a:r>
            <a:r>
              <a:rPr lang="en-US" altLang="ko-KR" sz="2800" dirty="0"/>
              <a:t>#2~5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DE0485-03EF-4E56-8058-41BF901E9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046" y="1690688"/>
            <a:ext cx="659810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165B2B-B648-47AC-9796-B380D5DD4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88" y="2538045"/>
            <a:ext cx="3029373" cy="2629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11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C9B0-91F9-4E70-8A2B-2B7CA541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#6. MATLAB - </a:t>
            </a:r>
            <a:r>
              <a:rPr lang="en-US" altLang="ko-KR" sz="2800" dirty="0"/>
              <a:t>#2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C78F1D-A2AB-454C-AC7D-12C43570A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841" y="1795634"/>
            <a:ext cx="1886213" cy="117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444D59-ED20-445B-910B-E85D8ABE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61" y="3662106"/>
            <a:ext cx="1762371" cy="1209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71318C-DFB8-4D76-89BA-8B9E080A5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450" y="1795634"/>
            <a:ext cx="1810003" cy="122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51DEC2-2F5C-4BEC-AB60-F0D0546C6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872" y="3662106"/>
            <a:ext cx="1867161" cy="1333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D09598-9C7E-47A8-A1F0-DFE64F5BBA4F}"/>
                  </a:ext>
                </a:extLst>
              </p:cNvPr>
              <p:cNvSpPr txBox="1"/>
              <p:nvPr/>
            </p:nvSpPr>
            <p:spPr>
              <a:xfrm>
                <a:off x="3105503" y="1518635"/>
                <a:ext cx="608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D09598-9C7E-47A8-A1F0-DFE64F5BB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503" y="1518635"/>
                <a:ext cx="608885" cy="276999"/>
              </a:xfrm>
              <a:prstGeom prst="rect">
                <a:avLst/>
              </a:prstGeom>
              <a:blipFill>
                <a:blip r:embed="rId6"/>
                <a:stretch>
                  <a:fillRect l="-7000" r="-6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442584-D763-442C-9CB5-406E3D8A44C0}"/>
                  </a:ext>
                </a:extLst>
              </p:cNvPr>
              <p:cNvSpPr txBox="1"/>
              <p:nvPr/>
            </p:nvSpPr>
            <p:spPr>
              <a:xfrm>
                <a:off x="7563874" y="1532923"/>
                <a:ext cx="628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𝑎𝐶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442584-D763-442C-9CB5-406E3D8A4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874" y="1532923"/>
                <a:ext cx="628185" cy="276999"/>
              </a:xfrm>
              <a:prstGeom prst="rect">
                <a:avLst/>
              </a:prstGeom>
              <a:blipFill>
                <a:blip r:embed="rId7"/>
                <a:stretch>
                  <a:fillRect l="-679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3C7E9F-CEFC-4F19-9CF9-B75E1B8CA9BB}"/>
                  </a:ext>
                </a:extLst>
              </p:cNvPr>
              <p:cNvSpPr txBox="1"/>
              <p:nvPr/>
            </p:nvSpPr>
            <p:spPr>
              <a:xfrm>
                <a:off x="3086887" y="3385107"/>
                <a:ext cx="621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𝑎𝐵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3C7E9F-CEFC-4F19-9CF9-B75E1B8CA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87" y="3385107"/>
                <a:ext cx="621196" cy="276999"/>
              </a:xfrm>
              <a:prstGeom prst="rect">
                <a:avLst/>
              </a:prstGeom>
              <a:blipFill>
                <a:blip r:embed="rId8"/>
                <a:stretch>
                  <a:fillRect l="-5882" r="-98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09AE9A-6739-4E8A-A30A-21B37A973162}"/>
                  </a:ext>
                </a:extLst>
              </p:cNvPr>
              <p:cNvSpPr txBox="1"/>
              <p:nvPr/>
            </p:nvSpPr>
            <p:spPr>
              <a:xfrm>
                <a:off x="7487008" y="3429000"/>
                <a:ext cx="610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09AE9A-6739-4E8A-A30A-21B37A97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008" y="3429000"/>
                <a:ext cx="610873" cy="276999"/>
              </a:xfrm>
              <a:prstGeom prst="rect">
                <a:avLst/>
              </a:prstGeom>
              <a:blipFill>
                <a:blip r:embed="rId9"/>
                <a:stretch>
                  <a:fillRect l="-6000" r="-7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6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EF4D8-68E4-424E-B63C-2BE1D2B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#6. MATLAB - </a:t>
            </a:r>
            <a:r>
              <a:rPr lang="en-US" altLang="ko-KR" sz="2800" dirty="0"/>
              <a:t>#3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2D83D2-A3AD-4229-B4CF-DB4D4465B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900" y="1690688"/>
            <a:ext cx="3462521" cy="4237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42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06B20-68B7-4EA5-BFD8-56100321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#6. MATLAB - </a:t>
            </a:r>
            <a:r>
              <a:rPr lang="en-US" altLang="ko-KR" sz="2800" dirty="0"/>
              <a:t>#4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A893B1-8F91-4B18-9EBA-4CD4DB39B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371" y="1899566"/>
            <a:ext cx="3829257" cy="4197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37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EE319-A7AB-4443-9B7D-37E2D0AA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#6. MATLAB - </a:t>
            </a:r>
            <a:r>
              <a:rPr lang="en-US" altLang="ko-KR" sz="2800" dirty="0"/>
              <a:t>#5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01BC05-9228-47D8-9B19-602B970AD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431" y="1690688"/>
            <a:ext cx="3791137" cy="4691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5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BF3E3-6D39-426C-B411-00628BE5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 Let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02D517-B3BC-4064-8DE4-AEC48808CB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−3.0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−30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02D517-B3BC-4064-8DE4-AEC48808C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98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E4102-D57B-4BDB-9BAA-78F925E8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A5C5D-E5C7-41FC-B9A0-FB40259A3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419" y="1825625"/>
                <a:ext cx="10621161" cy="4351338"/>
              </a:xfrm>
            </p:spPr>
            <p:txBody>
              <a:bodyPr/>
              <a:lstStyle/>
              <a:p>
                <a:r>
                  <a:rPr lang="en-US" altLang="ko-KR" dirty="0"/>
                  <a:t>1.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</a:t>
                </a: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r>
                  <a:rPr lang="en-US" altLang="ko-KR" dirty="0"/>
                  <a:t>2.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C : 3by2, A : 3by3 matrix 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열의 수가 다르기 때문에 연산 불가능</a:t>
                </a:r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A5C5D-E5C7-41FC-B9A0-FB40259A3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419" y="1825625"/>
                <a:ext cx="10621161" cy="4351338"/>
              </a:xfrm>
              <a:blipFill>
                <a:blip r:embed="rId2"/>
                <a:stretch>
                  <a:fillRect l="-1033" t="-2381" r="-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69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0A20A-25A1-4967-B37B-32E57FB2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4DAE34-D4DB-4069-96FD-7A75FD10E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544" y="1766189"/>
                <a:ext cx="1142091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3.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r>
                  <a:rPr lang="en-US" altLang="ko-KR" dirty="0"/>
                  <a:t>4.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+(3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−3.0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−30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−3.0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8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4DAE34-D4DB-4069-96FD-7A75FD10E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544" y="1766189"/>
                <a:ext cx="11420912" cy="4351338"/>
              </a:xfrm>
              <a:blipFill>
                <a:blip r:embed="rId2"/>
                <a:stretch>
                  <a:fillRect l="-961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18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74AAE-92A1-476C-A685-F632ECF9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#2~5 Let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410A4E-AC33-46AF-AE13-28FC2EDCC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410A4E-AC33-46AF-AE13-28FC2EDCC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40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DF12D-9695-4F9B-96D2-BEC00BAB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96CDD3-CB6D-4450-BE09-A2BBF78BB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54149"/>
                <a:ext cx="11134725" cy="489902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𝐴𝑏</m:t>
                    </m:r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altLang="ko-KR" sz="180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𝑎𝐵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𝑎𝐵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𝑎𝐶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𝑎𝐶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−24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800" dirty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1×3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3×2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2×3</m:t>
                            </m:r>
                          </m:e>
                        </m:d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1×3</m:t>
                            </m:r>
                          </m:e>
                        </m:d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𝑏𝑎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800" dirty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2×3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3×1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1×3</m:t>
                            </m:r>
                          </m:e>
                        </m:d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×3</m:t>
                            </m:r>
                          </m:e>
                        </m:d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96CDD3-CB6D-4450-BE09-A2BBF78BB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54149"/>
                <a:ext cx="11134725" cy="4899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21EED22-9C81-4F42-8416-0EFE795377C8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52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F3A46E7-EBED-461A-821C-5CA124989C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800" dirty="0"/>
                  <a:t>#3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2800" dirty="0"/>
                  <a:t>를 구하고 </a:t>
                </a:r>
                <a:r>
                  <a:rPr lang="en-US" altLang="ko-KR" sz="2800" dirty="0"/>
                  <a:t>symmetric matrix</a:t>
                </a:r>
                <a:r>
                  <a:rPr lang="ko-KR" altLang="en-US" sz="2800" dirty="0"/>
                  <a:t>가 됨을 </a:t>
                </a:r>
                <a:r>
                  <a:rPr lang="ko-KR" altLang="en-US" sz="2800" dirty="0" err="1"/>
                  <a:t>확인하시오</a:t>
                </a:r>
                <a:r>
                  <a:rPr lang="en-US" altLang="ko-KR" sz="2800" dirty="0"/>
                  <a:t>.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F3A46E7-EBED-461A-821C-5CA124989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B977D7-7826-481B-974F-CB497004B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이므로 </a:t>
                </a:r>
                <a:r>
                  <a:rPr lang="en-US" altLang="ko-KR" dirty="0"/>
                  <a:t>symmetric matrix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B977D7-7826-481B-974F-CB497004B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18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2C637FB-2104-4F0D-ABE8-63806F7CF3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800" dirty="0"/>
                  <a:t>#4.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2800" dirty="0"/>
                  <a:t>를 구하고 </a:t>
                </a:r>
                <a:r>
                  <a:rPr lang="en-US" altLang="ko-KR" sz="2800" dirty="0"/>
                  <a:t>skew-symmetric matrix</a:t>
                </a:r>
                <a:r>
                  <a:rPr lang="ko-KR" altLang="en-US" sz="2800" dirty="0"/>
                  <a:t>가 됨을 </a:t>
                </a:r>
                <a:r>
                  <a:rPr lang="ko-KR" altLang="en-US" sz="2800" dirty="0" err="1"/>
                  <a:t>확인하시오</a:t>
                </a:r>
                <a:r>
                  <a:rPr lang="en-US" altLang="ko-KR" sz="2800" dirty="0"/>
                  <a:t>.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2C637FB-2104-4F0D-ABE8-63806F7CF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E8A5693-C3E5-4F11-9CDA-3F4004708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이므로 </a:t>
                </a:r>
                <a:r>
                  <a:rPr lang="en-US" altLang="ko-KR" dirty="0"/>
                  <a:t>skew-symmetric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matrix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E8A5693-C3E5-4F11-9CDA-3F4004708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6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FB3B0A0-4FBB-4E45-90CC-3ADBF627DC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800" dirty="0"/>
                  <a:t>#5.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28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2800" dirty="0"/>
                  <a:t> 성립하는 것을 위의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800" dirty="0"/>
                  <a:t>로 </a:t>
                </a:r>
                <a:r>
                  <a:rPr lang="ko-KR" altLang="en-US" sz="2800" dirty="0" err="1"/>
                  <a:t>구하시오</a:t>
                </a:r>
                <a:r>
                  <a:rPr lang="en-US" altLang="ko-KR" sz="2800" dirty="0"/>
                  <a:t>.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FB3B0A0-4FBB-4E45-90CC-3ADBF627D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F501A5-C61D-43B1-9C07-56B5BE6FC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449" y="1844675"/>
                <a:ext cx="11287125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−14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−14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−14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F501A5-C61D-43B1-9C07-56B5BE6FC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49" y="1844675"/>
                <a:ext cx="11287125" cy="4351338"/>
              </a:xfrm>
              <a:blipFill>
                <a:blip r:embed="rId3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06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434</Words>
  <Application>Microsoft Office PowerPoint</Application>
  <PresentationFormat>와이드스크린</PresentationFormat>
  <Paragraphs>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공업수학</vt:lpstr>
      <vt:lpstr>#1 Let</vt:lpstr>
      <vt:lpstr>#1</vt:lpstr>
      <vt:lpstr>#1</vt:lpstr>
      <vt:lpstr>#2~5 Let</vt:lpstr>
      <vt:lpstr>#2</vt:lpstr>
      <vt:lpstr>#3 A+A^T를 구하고 symmetric matrix가 됨을 확인하시오.</vt:lpstr>
      <vt:lpstr>#4. A-A^T를 구하고 skew-symmetric matrix가 됨을 확인하시오.</vt:lpstr>
      <vt:lpstr>#5. (AB)^T=B^T A^T 가 성립하는 것을 위의 A, B로 구하시오.</vt:lpstr>
      <vt:lpstr>#6. MATLAB - #1</vt:lpstr>
      <vt:lpstr>#6. MATLAB - #1</vt:lpstr>
      <vt:lpstr>#6. MATLAB - #2~5</vt:lpstr>
      <vt:lpstr>#6. MATLAB - #2</vt:lpstr>
      <vt:lpstr>#6. MATLAB - #3</vt:lpstr>
      <vt:lpstr>#6. MATLAB - #4</vt:lpstr>
      <vt:lpstr>#6. MATLAB -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공업수학</dc:title>
  <dc:creator>김민준</dc:creator>
  <cp:lastModifiedBy>김민준</cp:lastModifiedBy>
  <cp:revision>3</cp:revision>
  <dcterms:created xsi:type="dcterms:W3CDTF">2021-09-09T15:18:56Z</dcterms:created>
  <dcterms:modified xsi:type="dcterms:W3CDTF">2021-09-09T16:57:48Z</dcterms:modified>
</cp:coreProperties>
</file>