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E7EFB-2179-4784-B806-F8EDFB59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E8611-F36C-4AEB-8166-FE486E5FE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C3CE7-DD1C-438D-A7B3-DE25D651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67662-213E-41FF-B09F-CCC9A7B3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2C07-361B-4B65-91A1-9D7F310E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0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48959-338A-4B37-A89D-2469912B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55FEEB-A974-4FA4-B275-32B4B4F29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99E24-FF41-456B-BE49-DB753C6D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9D675-AB55-402C-B89A-143CAE16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66D0B-BD76-486C-BFCA-D1E88650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BA83CE-DAED-443E-A1D4-59F9637A0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59087-012B-4926-9614-DD696435A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F5D3D-D8CD-48E0-8926-2D7F4DE5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11E6E-82C1-439B-B7B4-F972A5D7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3B97C-DF9A-470A-9A48-E889CAB6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B459F-F1F5-4F9C-880C-69267FDE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4D1F1-D028-4ECD-9966-A0E285BF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01687-F69A-4304-BDE5-8CE6939A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BB2AF-256C-473A-80FB-A756C025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70138-341A-42C7-9F61-A899BB3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7DA58-4518-46F8-943C-65DA0031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D53E1-EA11-49D8-96DD-5ED4882D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0DB14-72F9-4B50-9909-F69FA7DC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64C91-DD07-4107-9AAF-35DF11B3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CCCCA-C7AE-4D0A-B319-E6BBC04D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0CAE5-5394-4645-A521-D1A346AE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2499F-11C0-4682-81EF-2AE6413D2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15654-27D4-47B7-B7CF-BA3EA270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C269E-1D25-484A-B52E-C736704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CC52B-0814-49BF-A8F5-FA46C75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66F4E-478F-427F-8C2C-7E853CC1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22AA5-A48A-4664-A171-FD905E9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ADAEA-B6BE-4527-BF15-76719E0C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7EA68-B1A7-460F-AC17-6F34246D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99BE95-E858-4C51-ABF3-F7422651F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1D630D-5BCD-4AC0-B597-AC5984BF2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3DB43-6D88-45B3-9908-1C9F3BA5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DBC7A-E10A-40B4-9E59-EEF74011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880FD-2262-4792-9199-F6B4A22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C6DBB-69DB-49A6-9F57-7EFBB5F0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692B78-EE66-470C-967D-E6DFF5A8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0DC42-59E0-4129-9137-1990DA32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2A3981-077D-4EE3-BE2F-E750939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8E5F4D-6165-4BE1-8E4D-1F2BA6E4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2E8F98-EA24-4735-BEBE-88BF87B9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E8773-153C-4F15-9410-5CD648DF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4B667-4C9A-4A32-B460-F862E509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63A41-7331-41C2-B9D1-0B236B69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15705-C869-4456-A288-8567E9E0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BEBB9-A9FE-4C4F-947A-DBED55CD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63E2-5BE9-41F7-B33F-2A3EFFA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0C262-303B-49D9-B94F-3661D04F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9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0190E-7500-4210-B8B2-6CB86C03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AB4A7-75C3-4E21-BD73-D7266CD85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A81615-A231-42DA-BD42-36A062F9D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70853-8B8D-4E5E-A298-F946B716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64322-1240-4ED0-816A-56674520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83C6B-860B-4AC5-85D0-CB91BAFE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12286A-8B8F-44C9-BABB-B5EDEF2A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D40F5-9CE6-4765-B46B-CAA70AAC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2BAEF-2AA3-4BAA-8A8C-5C9A0451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9EF4-90FF-4D2A-804F-A661DBE0BBA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03F18-CA6E-40AE-8A17-4641A579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F25A-9DDF-49BE-9E1D-3019B2F80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AEDC-2463-4A8C-9236-5B4F618CD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7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C7075-C9CB-43AD-93E9-570C292C4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B8665-9958-490D-82A7-AF031496F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40200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1456-0FD6-4D63-8FD2-6ADBD274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#1-3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628"/>
                <a:ext cx="10515600" cy="5184397"/>
              </a:xfrm>
            </p:spPr>
            <p:txBody>
              <a:bodyPr/>
              <a:lstStyle/>
              <a:p>
                <a:r>
                  <a:rPr lang="en-US" altLang="ko-KR" dirty="0"/>
                  <a:t>i)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 </a:t>
                </a:r>
                <a:r>
                  <a:rPr lang="en-US" altLang="ko-KR" sz="20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ko-KR" altLang="en-US" sz="2000" dirty="0"/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+0=0</m:t>
                    </m:r>
                  </m:oMath>
                </a14:m>
                <a:r>
                  <a:rPr lang="en-US" altLang="ko-KR" sz="2000" dirty="0"/>
                  <a:t> 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 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 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eigenvector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𝐯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  <a:p>
                <a:pPr marL="0" indent="0">
                  <a:buNone/>
                </a:pPr>
                <a:endParaRPr lang="ko-KR" altLang="en-US" sz="2000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628"/>
                <a:ext cx="10515600" cy="5184397"/>
              </a:xfrm>
              <a:blipFill>
                <a:blip r:embed="rId2"/>
                <a:stretch>
                  <a:fillRect l="-1043" t="-19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020FE29-7A60-4B13-9BD4-205EB9E9DEA2}"/>
              </a:ext>
            </a:extLst>
          </p:cNvPr>
          <p:cNvSpPr/>
          <p:nvPr/>
        </p:nvSpPr>
        <p:spPr>
          <a:xfrm>
            <a:off x="3665989" y="4714409"/>
            <a:ext cx="2910980" cy="11411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5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4FC6-C5BC-4BCD-9EC9-B4405B18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#1-3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CCBE828B-9F3B-46CF-B5FA-0D1C69534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−4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 </a:t>
                </a:r>
                <a:r>
                  <a:rPr lang="en-US" altLang="ko-KR" sz="20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ko-KR" altLang="en-US" sz="2000" dirty="0"/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 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eigenvector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𝐯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𝟑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  <a:p>
                <a:pPr marL="0" indent="0">
                  <a:buNone/>
                </a:pPr>
                <a:endParaRPr lang="ko-KR" altLang="en-US" sz="2000" b="1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CCBE828B-9F3B-46CF-B5FA-0D1C69534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43CDABD2-20FC-4E10-AB56-2499955DB496}"/>
              </a:ext>
            </a:extLst>
          </p:cNvPr>
          <p:cNvSpPr/>
          <p:nvPr/>
        </p:nvSpPr>
        <p:spPr>
          <a:xfrm>
            <a:off x="4068661" y="4756558"/>
            <a:ext cx="2910980" cy="9395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0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2B0E9-5B7A-4253-96C8-B2FEA012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#1-4</a:t>
            </a:r>
            <a:r>
              <a:rPr lang="ko-KR" altLang="en-US" sz="4400" dirty="0"/>
              <a:t>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64CE9A-7E6E-49A2-A832-0D21E94F1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9683"/>
                <a:ext cx="10515600" cy="51340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7−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7−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13−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7−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−5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7−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7−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13−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+32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−5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14−2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+40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8−35+5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+27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−243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+729=−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𝑒𝑖𝑔𝑒𝑛𝑣𝑎𝑙𝑢𝑒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64CE9A-7E6E-49A2-A832-0D21E94F1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9683"/>
                <a:ext cx="10515600" cy="51340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D1772AA-8BDC-4E12-A742-2198FAD58AF6}"/>
              </a:ext>
            </a:extLst>
          </p:cNvPr>
          <p:cNvSpPr/>
          <p:nvPr/>
        </p:nvSpPr>
        <p:spPr>
          <a:xfrm>
            <a:off x="838200" y="5796793"/>
            <a:ext cx="2349617" cy="3858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4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5AD985-9E93-414B-BC43-A290FE4CC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2572"/>
                <a:ext cx="10948332" cy="522634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−9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b="0" i="1" dirty="0">
                    <a:latin typeface="Cambria Math" panose="02040503050406030204" pitchFamily="18" charset="0"/>
                  </a:rPr>
                  <a:t>	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 </a:t>
                </a: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5AD985-9E93-414B-BC43-A290FE4CC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2572"/>
                <a:ext cx="10948332" cy="5226342"/>
              </a:xfrm>
              <a:blipFill>
                <a:blip r:embed="rId2"/>
                <a:stretch>
                  <a:fillRect l="-780" t="-1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9878341E-AE1F-434D-A5FF-58EE6346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#1-4</a:t>
            </a:r>
            <a:r>
              <a:rPr lang="ko-KR" altLang="en-US" sz="4400" dirty="0"/>
              <a:t>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CA29C3-0ED2-448F-BF18-CDDC15608CA9}"/>
              </a:ext>
            </a:extLst>
          </p:cNvPr>
          <p:cNvCxnSpPr>
            <a:cxnSpLocks/>
          </p:cNvCxnSpPr>
          <p:nvPr/>
        </p:nvCxnSpPr>
        <p:spPr>
          <a:xfrm>
            <a:off x="5000187" y="3512992"/>
            <a:ext cx="1299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066A7-230F-40CE-AD33-361DF1F50972}"/>
                  </a:ext>
                </a:extLst>
              </p:cNvPr>
              <p:cNvSpPr txBox="1"/>
              <p:nvPr/>
            </p:nvSpPr>
            <p:spPr>
              <a:xfrm>
                <a:off x="4547007" y="2667311"/>
                <a:ext cx="2029962" cy="84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066A7-230F-40CE-AD33-361DF1F50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07" y="2667311"/>
                <a:ext cx="2029962" cy="845681"/>
              </a:xfrm>
              <a:prstGeom prst="rect">
                <a:avLst/>
              </a:prstGeom>
              <a:blipFill>
                <a:blip r:embed="rId3"/>
                <a:stretch>
                  <a:fillRect b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F69A25-E9A1-4239-8E40-F1550088E3E6}"/>
              </a:ext>
            </a:extLst>
          </p:cNvPr>
          <p:cNvCxnSpPr>
            <a:cxnSpLocks/>
          </p:cNvCxnSpPr>
          <p:nvPr/>
        </p:nvCxnSpPr>
        <p:spPr>
          <a:xfrm>
            <a:off x="8541740" y="3434695"/>
            <a:ext cx="1299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243F7B-19CD-4682-9D64-9A6F9778941A}"/>
              </a:ext>
            </a:extLst>
          </p:cNvPr>
          <p:cNvSpPr/>
          <p:nvPr/>
        </p:nvSpPr>
        <p:spPr>
          <a:xfrm>
            <a:off x="6096001" y="5612235"/>
            <a:ext cx="2830586" cy="10066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0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0CE17-A9DA-4B23-85AC-EA464BD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MATLAB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FAC7D2-8E37-4C14-BFCD-224F2414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6797"/>
            <a:ext cx="2653145" cy="51101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608218-065E-4463-B28C-EBD2263FCD9E}"/>
              </a:ext>
            </a:extLst>
          </p:cNvPr>
          <p:cNvCxnSpPr/>
          <p:nvPr/>
        </p:nvCxnSpPr>
        <p:spPr>
          <a:xfrm>
            <a:off x="2986481" y="6199464"/>
            <a:ext cx="222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CA988-7AB1-434B-9031-CFD96A51A5BC}"/>
              </a:ext>
            </a:extLst>
          </p:cNvPr>
          <p:cNvSpPr txBox="1"/>
          <p:nvPr/>
        </p:nvSpPr>
        <p:spPr>
          <a:xfrm>
            <a:off x="5335399" y="6014798"/>
            <a:ext cx="573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Eigenvalues : 3, 4, 1 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C66D2C-DFCC-48B7-A178-9E7A88CDECFC}"/>
              </a:ext>
            </a:extLst>
          </p:cNvPr>
          <p:cNvCxnSpPr>
            <a:cxnSpLocks/>
          </p:cNvCxnSpPr>
          <p:nvPr/>
        </p:nvCxnSpPr>
        <p:spPr>
          <a:xfrm>
            <a:off x="3189215" y="4548231"/>
            <a:ext cx="20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4C1378-4A8A-448D-A514-48C6658EE4D2}"/>
                  </a:ext>
                </a:extLst>
              </p:cNvPr>
              <p:cNvSpPr txBox="1"/>
              <p:nvPr/>
            </p:nvSpPr>
            <p:spPr>
              <a:xfrm>
                <a:off x="5335400" y="2862868"/>
                <a:ext cx="5738069" cy="3007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.9806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0.1961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.8427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−0.4815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0.2408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ko-KR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4C1378-4A8A-448D-A514-48C6658EE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400" y="2862868"/>
                <a:ext cx="5738069" cy="300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5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944F-163F-4A31-B867-F077EC0D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68D79A-1A2F-4912-BDC8-984E7247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8" y="1373028"/>
            <a:ext cx="4174328" cy="54215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523DB6E-BB10-4E29-9765-C3D94AC9F2A7}"/>
              </a:ext>
            </a:extLst>
          </p:cNvPr>
          <p:cNvCxnSpPr/>
          <p:nvPr/>
        </p:nvCxnSpPr>
        <p:spPr>
          <a:xfrm>
            <a:off x="4194495" y="6266576"/>
            <a:ext cx="222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F0F2E7-400C-4A80-A787-0CA04A0BC51C}"/>
              </a:ext>
            </a:extLst>
          </p:cNvPr>
          <p:cNvSpPr txBox="1"/>
          <p:nvPr/>
        </p:nvSpPr>
        <p:spPr>
          <a:xfrm>
            <a:off x="6660859" y="608191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Eigenvalues : 9, 9, 9 (3</a:t>
            </a:r>
            <a:r>
              <a:rPr lang="ko-KR" altLang="en-US" dirty="0"/>
              <a:t>중근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D0CBA7-6035-47FF-8347-A12274D5475E}"/>
              </a:ext>
            </a:extLst>
          </p:cNvPr>
          <p:cNvCxnSpPr/>
          <p:nvPr/>
        </p:nvCxnSpPr>
        <p:spPr>
          <a:xfrm>
            <a:off x="4194495" y="5219350"/>
            <a:ext cx="222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959C3-DE6D-45C0-B3AD-A9E18AF90C0E}"/>
                  </a:ext>
                </a:extLst>
              </p:cNvPr>
              <p:cNvSpPr txBox="1"/>
              <p:nvPr/>
            </p:nvSpPr>
            <p:spPr>
              <a:xfrm>
                <a:off x="6560190" y="4795868"/>
                <a:ext cx="4907559" cy="846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.6667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−0.6667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0.3333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959C3-DE6D-45C0-B3AD-A9E18AF9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190" y="4795868"/>
                <a:ext cx="4907559" cy="846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5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1456-0FD6-4D63-8FD2-6ADBD274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#1-1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Eigenvalues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412600D-53CF-4694-8537-8599B5E3F818}"/>
              </a:ext>
            </a:extLst>
          </p:cNvPr>
          <p:cNvSpPr/>
          <p:nvPr/>
        </p:nvSpPr>
        <p:spPr>
          <a:xfrm>
            <a:off x="3310855" y="4412610"/>
            <a:ext cx="3073168" cy="5368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0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1456-0FD6-4D63-8FD2-6ADBD274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#1-1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86"/>
                <a:ext cx="10515600" cy="512046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𝑏𝑖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					</a:t>
                </a:r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𝑒𝑖𝑔𝑒𝑛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86"/>
                <a:ext cx="10515600" cy="5120461"/>
              </a:xfrm>
              <a:blipFill>
                <a:blip r:embed="rId2"/>
                <a:stretch>
                  <a:fillRect l="-812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9B063A-D145-454B-9A85-49FD4395B341}"/>
                  </a:ext>
                </a:extLst>
              </p:cNvPr>
              <p:cNvSpPr txBox="1"/>
              <p:nvPr/>
            </p:nvSpPr>
            <p:spPr>
              <a:xfrm>
                <a:off x="2608977" y="3980976"/>
                <a:ext cx="21895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9B063A-D145-454B-9A85-49FD4395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77" y="3980976"/>
                <a:ext cx="218952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6090CE-72E0-4ED9-8E52-A866EDF69370}"/>
              </a:ext>
            </a:extLst>
          </p:cNvPr>
          <p:cNvCxnSpPr>
            <a:cxnSpLocks/>
          </p:cNvCxnSpPr>
          <p:nvPr/>
        </p:nvCxnSpPr>
        <p:spPr>
          <a:xfrm>
            <a:off x="3026329" y="4437775"/>
            <a:ext cx="1354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CE49EE-6C6E-4E1C-8314-09DF5CCB059D}"/>
              </a:ext>
            </a:extLst>
          </p:cNvPr>
          <p:cNvSpPr/>
          <p:nvPr/>
        </p:nvSpPr>
        <p:spPr>
          <a:xfrm>
            <a:off x="6096000" y="5821960"/>
            <a:ext cx="3425505" cy="5872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1456-0FD6-4D63-8FD2-6ADBD274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#1-1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408"/>
                <a:ext cx="10515600" cy="497446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i</a:t>
                </a:r>
                <a:r>
                  <a:rPr lang="en-US" altLang="ko-KR" sz="2400" b="0" dirty="0"/>
                  <a:t>i)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/>
                  <a:t> 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𝑏𝑖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 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					</a:t>
                </a:r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𝑒𝑖𝑔𝑒𝑛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408"/>
                <a:ext cx="10515600" cy="4974468"/>
              </a:xfrm>
              <a:blipFill>
                <a:blip r:embed="rId2"/>
                <a:stretch>
                  <a:fillRect l="-812" t="-1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ACFD2FE-ACE4-4872-A96A-A3E7B105ADA2}"/>
              </a:ext>
            </a:extLst>
          </p:cNvPr>
          <p:cNvCxnSpPr>
            <a:cxnSpLocks/>
          </p:cNvCxnSpPr>
          <p:nvPr/>
        </p:nvCxnSpPr>
        <p:spPr>
          <a:xfrm>
            <a:off x="2757881" y="4420997"/>
            <a:ext cx="1354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EC582-3261-4E45-9C04-D7A8AA5A77D8}"/>
                  </a:ext>
                </a:extLst>
              </p:cNvPr>
              <p:cNvSpPr txBox="1"/>
              <p:nvPr/>
            </p:nvSpPr>
            <p:spPr>
              <a:xfrm>
                <a:off x="2340529" y="4001294"/>
                <a:ext cx="21895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EC582-3261-4E45-9C04-D7A8AA5A7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29" y="4001294"/>
                <a:ext cx="218952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1ED31AC7-CB29-45F2-8DB4-C79F8F09ECAC}"/>
              </a:ext>
            </a:extLst>
          </p:cNvPr>
          <p:cNvSpPr/>
          <p:nvPr/>
        </p:nvSpPr>
        <p:spPr>
          <a:xfrm>
            <a:off x="6213445" y="5805182"/>
            <a:ext cx="3425505" cy="5872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1456-0FD6-4D63-8FD2-6ADBD274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#1-2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35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𝜃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𝜆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𝜃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𝜆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ko-K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𝑒𝑖𝑔𝑒𝑛𝑣𝑎𝑙𝑢𝑒𝑠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3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FC36866D-50F5-4F9B-AACC-C92175487883}"/>
              </a:ext>
            </a:extLst>
          </p:cNvPr>
          <p:cNvSpPr/>
          <p:nvPr/>
        </p:nvSpPr>
        <p:spPr>
          <a:xfrm>
            <a:off x="3193410" y="5821960"/>
            <a:ext cx="4037900" cy="4530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1456-0FD6-4D63-8FD2-6ADBD274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#1-2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350"/>
                <a:ext cx="10515600" cy="525150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b="0" dirty="0" err="1"/>
                  <a:t>i</a:t>
                </a:r>
                <a:r>
                  <a:rPr lang="en-US" altLang="ko-KR" sz="2000" b="0" dirty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2000" b="1" dirty="0"/>
                  <a:t>   </a:t>
                </a:r>
                <a:r>
                  <a:rPr lang="en-US" altLang="ko-KR" sz="2000" b="1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  <a:p>
                <a:pPr marL="0" indent="0">
                  <a:buNone/>
                </a:pPr>
                <a:endParaRPr lang="en-US" altLang="ko-KR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                      ∴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𝐯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			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350"/>
                <a:ext cx="10515600" cy="5251509"/>
              </a:xfrm>
              <a:blipFill>
                <a:blip r:embed="rId2"/>
                <a:stretch>
                  <a:fillRect l="-522" t="-1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0BBB96-6489-4752-A271-357A18FFF07B}"/>
              </a:ext>
            </a:extLst>
          </p:cNvPr>
          <p:cNvCxnSpPr>
            <a:cxnSpLocks/>
          </p:cNvCxnSpPr>
          <p:nvPr/>
        </p:nvCxnSpPr>
        <p:spPr>
          <a:xfrm>
            <a:off x="3831672" y="4519670"/>
            <a:ext cx="1354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440C8-C993-4722-9DD1-6E4B42583EE0}"/>
                  </a:ext>
                </a:extLst>
              </p:cNvPr>
              <p:cNvSpPr txBox="1"/>
              <p:nvPr/>
            </p:nvSpPr>
            <p:spPr>
              <a:xfrm>
                <a:off x="3414320" y="4181116"/>
                <a:ext cx="21895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440C8-C993-4722-9DD1-6E4B42583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320" y="4181116"/>
                <a:ext cx="218952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520EA1CA-C520-4E94-8C11-959473AC45A3}"/>
              </a:ext>
            </a:extLst>
          </p:cNvPr>
          <p:cNvSpPr/>
          <p:nvPr/>
        </p:nvSpPr>
        <p:spPr>
          <a:xfrm>
            <a:off x="7228513" y="5905646"/>
            <a:ext cx="2997667" cy="5872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2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1456-0FD6-4D63-8FD2-6ADBD274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#1-2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43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i</a:t>
                </a:r>
                <a:r>
                  <a:rPr lang="en-US" altLang="ko-KR" sz="2000" b="0" dirty="0"/>
                  <a:t>i)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2000" b="1" dirty="0"/>
                  <a:t>   </a:t>
                </a:r>
                <a:r>
                  <a:rPr lang="en-US" altLang="ko-KR" sz="2000" b="1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  <a:p>
                <a:pPr marL="0" indent="0">
                  <a:buNone/>
                </a:pPr>
                <a:endParaRPr lang="en-US" altLang="ko-KR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                      ∴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𝐯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				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43000"/>
              </a:xfrm>
              <a:blipFill>
                <a:blip r:embed="rId2"/>
                <a:stretch>
                  <a:fillRect l="-464" t="-1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A2CE12-5AC3-4731-AEC9-9CE0AEDD39FE}"/>
              </a:ext>
            </a:extLst>
          </p:cNvPr>
          <p:cNvCxnSpPr>
            <a:cxnSpLocks/>
          </p:cNvCxnSpPr>
          <p:nvPr/>
        </p:nvCxnSpPr>
        <p:spPr>
          <a:xfrm>
            <a:off x="3445778" y="4460947"/>
            <a:ext cx="1354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FEE69D-1F66-4092-987F-38B48BA8DFDF}"/>
                  </a:ext>
                </a:extLst>
              </p:cNvPr>
              <p:cNvSpPr txBox="1"/>
              <p:nvPr/>
            </p:nvSpPr>
            <p:spPr>
              <a:xfrm>
                <a:off x="3028426" y="4114757"/>
                <a:ext cx="21895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FEE69D-1F66-4092-987F-38B48BA8D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6" y="4114757"/>
                <a:ext cx="218952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E8DECFAF-45CB-41E1-9FBF-7E788E66E119}"/>
              </a:ext>
            </a:extLst>
          </p:cNvPr>
          <p:cNvSpPr/>
          <p:nvPr/>
        </p:nvSpPr>
        <p:spPr>
          <a:xfrm>
            <a:off x="6951676" y="5561697"/>
            <a:ext cx="2997667" cy="5872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6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1456-0FD6-4D63-8FD2-6ADBD274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#1-3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sz="2000" dirty="0"/>
                  <a:t>   (triangular matrix) 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 Eigenvalues = 1, 3, 4 </a:t>
                </a:r>
                <a:r>
                  <a:rPr lang="ko-KR" alt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5DCD9-E5D4-45C6-BFCB-9AB67BD68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5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1456-0FD6-4D63-8FD2-6ADBD274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#1-3 </a:t>
            </a:r>
            <a:r>
              <a:rPr lang="ko-KR" altLang="en-US" sz="2800" dirty="0"/>
              <a:t>다음 행렬의 </a:t>
            </a:r>
            <a:r>
              <a:rPr lang="en-US" altLang="ko-KR" sz="2800" dirty="0"/>
              <a:t>eigenvalues</a:t>
            </a:r>
            <a:r>
              <a:rPr lang="ko-KR" altLang="en-US" sz="2800" dirty="0"/>
              <a:t>와 </a:t>
            </a:r>
            <a:r>
              <a:rPr lang="en-US" altLang="ko-KR" sz="2800" dirty="0"/>
              <a:t>eigenvectors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1F358193-0A7B-4FA0-84C6-BE279B3DC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i)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 </a:t>
                </a:r>
                <a:r>
                  <a:rPr lang="en-US" altLang="ko-KR" sz="20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ko-KR" altLang="en-US" sz="2000" dirty="0"/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 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eigenvector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𝐯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  <a:p>
                <a:pPr marL="0" indent="0">
                  <a:buNone/>
                </a:pPr>
                <a:endParaRPr lang="ko-KR" altLang="en-US" sz="2000" b="1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1F358193-0A7B-4FA0-84C6-BE279B3DC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0FE25FF-106C-43DF-9BF4-9E5EEDBE2943}"/>
              </a:ext>
            </a:extLst>
          </p:cNvPr>
          <p:cNvSpPr/>
          <p:nvPr/>
        </p:nvSpPr>
        <p:spPr>
          <a:xfrm>
            <a:off x="4186106" y="4848633"/>
            <a:ext cx="2910980" cy="11411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6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935</Words>
  <Application>Microsoft Office PowerPoint</Application>
  <PresentationFormat>와이드스크린</PresentationFormat>
  <Paragraphs>129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Office 테마</vt:lpstr>
      <vt:lpstr>공업수학 </vt:lpstr>
      <vt:lpstr>#1-1 다음 행렬의 eigenvalues와 eigenvectors를 구하시오.</vt:lpstr>
      <vt:lpstr>#1-1 다음 행렬의 eigenvalues와 eigenvectors를 구하시오.</vt:lpstr>
      <vt:lpstr>#1-1 다음 행렬의 eigenvalues와 eigenvectors를 구하시오.</vt:lpstr>
      <vt:lpstr>#1-2 다음 행렬의 eigenvalues와 eigenvectors를 구하시오.</vt:lpstr>
      <vt:lpstr>#1-2 다음 행렬의 eigenvalues와 eigenvectors를 구하시오.</vt:lpstr>
      <vt:lpstr>#1-2 다음 행렬의 eigenvalues와 eigenvectors를 구하시오.</vt:lpstr>
      <vt:lpstr>#1-3 다음 행렬의 eigenvalues와 eigenvectors를 구하시오.</vt:lpstr>
      <vt:lpstr>#1-3 다음 행렬의 eigenvalues와 eigenvectors를 구하시오.</vt:lpstr>
      <vt:lpstr>#1-3 다음 행렬의 eigenvalues와 eigenvectors를 구하시오.</vt:lpstr>
      <vt:lpstr>#1-3 다음 행렬의 eigenvalues와 eigenvectors를 구하시오.</vt:lpstr>
      <vt:lpstr>#1-4 다음 행렬의 eigenvalues와 eigenvectors를 구하시오.</vt:lpstr>
      <vt:lpstr>#1-4 다음 행렬의 eigenvalues와 eigenvectors를 구하시오.</vt:lpstr>
      <vt:lpstr>MATLAB</vt:lpstr>
      <vt:lpstr>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공업수학 </dc:title>
  <dc:creator>김민준</dc:creator>
  <cp:lastModifiedBy>김민준</cp:lastModifiedBy>
  <cp:revision>2</cp:revision>
  <dcterms:created xsi:type="dcterms:W3CDTF">2021-10-01T15:52:59Z</dcterms:created>
  <dcterms:modified xsi:type="dcterms:W3CDTF">2021-10-04T05:21:16Z</dcterms:modified>
</cp:coreProperties>
</file>