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57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132E0-D3BF-4C8B-9BC6-42CC2D43B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B2A9D2-0053-471D-8C32-CABABB0E2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B4A99-14C0-4C3F-8299-01126A5E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FE3B-8298-4B07-AB38-A7E97BC77EF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83D64-CB12-4637-A3BF-8A392499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C2144-4448-4484-8B07-7EC00006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2C68-E372-4EC6-AE30-A2BC2125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8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35C3F-D7E1-498A-95B6-84FAF293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7A69F-D472-4D1B-B860-BF6AF809A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D92B5-0E8A-429F-BAC8-94C3FABD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FE3B-8298-4B07-AB38-A7E97BC77EF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20F5D-A56F-43F8-8060-92CA5283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B969A-117C-4A6D-BC88-A2FE1D33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2C68-E372-4EC6-AE30-A2BC2125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1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AECE65-EA7E-4DFD-8A17-929FE6D31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659163-0531-4092-BBDD-422FF166F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D456D-24DD-4148-9F6F-4334264F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FE3B-8298-4B07-AB38-A7E97BC77EF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0AC59-AF16-4CA2-9D63-5D868628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91991-A115-44AB-B033-682E816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2C68-E372-4EC6-AE30-A2BC2125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AD48E-ED63-4175-9CB4-5EA40994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33073-5786-4029-A667-77C0C704F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8B62C-0585-44FB-8092-11DC614C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FE3B-8298-4B07-AB38-A7E97BC77EF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2C97B-8137-430A-BF66-990ADB47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C4A69-BC3F-4530-B46B-26B287AD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2C68-E372-4EC6-AE30-A2BC2125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0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A65B3-301D-4330-A3DF-11D6F136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06CA5-8217-4ECC-9DDD-5AD4AE55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C1253-BFC9-4FDA-B9A9-0B7FA676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FE3B-8298-4B07-AB38-A7E97BC77EF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D0775-AC48-43EC-9A01-C9A5C79C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E1935-E0F4-4537-BBA9-1A801440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2C68-E372-4EC6-AE30-A2BC2125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3E9E4-C11A-434B-9BE5-2F5933B9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EE740-1B05-4B47-A984-D806E11B5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AA6B36-3D57-46BE-813B-5E3169464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E2002-C663-4CFD-8C0F-28868E85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FE3B-8298-4B07-AB38-A7E97BC77EF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B2CBE1-6FAE-4E03-A964-C5FA0CBC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45DC8-22FB-4C19-9BA9-7658B8E1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2C68-E372-4EC6-AE30-A2BC2125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9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378DE-EABB-4570-8A3B-AB32DADB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96713-CE60-47BB-BD7A-4F8807531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77ECD-C97F-4505-AC75-4638BD37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E7CC62-2713-458B-A607-C8AAE41C8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160BDA-E534-480E-97F4-30631A636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7E42B7-DB81-4F08-9286-DEF6324B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FE3B-8298-4B07-AB38-A7E97BC77EF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660390-62D1-4F63-ADB8-3850B646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BFAEDD-7F42-43B8-8A92-FC7C9211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2C68-E372-4EC6-AE30-A2BC2125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8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E3914-5299-441C-B443-7E4C9A2B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391C15-90B7-43C7-8536-BA4CF8EC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FE3B-8298-4B07-AB38-A7E97BC77EF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6BEC50-814E-4BFF-9456-4F3F8871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A68886-CD43-4F77-9580-45CC6111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2C68-E372-4EC6-AE30-A2BC2125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DCC77F-8853-4697-81E6-A7722BB7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FE3B-8298-4B07-AB38-A7E97BC77EF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2B037C-43AE-4C63-AB2A-15AA6121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6715D0-13D8-42F2-9DD5-B4C3FA78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2C68-E372-4EC6-AE30-A2BC2125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4B55F-A444-43DC-AA21-761DAAC5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8DFE1-D085-46D4-8FF9-154F8CF7D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50EDE6-9C3D-4857-A3E3-97FB63B5C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A7DC67-5516-4E77-BF1D-1C57C456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FE3B-8298-4B07-AB38-A7E97BC77EF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B5B05D-E15D-47D0-9E27-07EE0B11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D57D05-9887-43E2-84B7-99DF9FF4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2C68-E372-4EC6-AE30-A2BC2125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7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D191-7F7B-41B8-BA4F-E594908E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8BDB98-F310-464A-A5C9-8B94F2436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0C2937-1EF5-46D1-B012-EBB6D0B24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50A646-F5EE-4E48-91B8-663E4B1D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FE3B-8298-4B07-AB38-A7E97BC77EF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882E2-8BAC-43EF-8C0A-AB1CB817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213D0-7D69-4242-AFE2-717D7189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2C68-E372-4EC6-AE30-A2BC2125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3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864184-8355-4C81-B233-0AD487DC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CE8E3-4FB8-4FF7-8FE2-8AC2391A1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3D5A5-5E74-4D52-A67A-863F779D8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FE3B-8298-4B07-AB38-A7E97BC77EF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E6D96-B70E-4738-B053-94769880E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73A98-7E50-431F-BA9C-5C2CE45E0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B2C68-E372-4EC6-AE30-A2BC2125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2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577DE-83E2-48EB-A747-202717DDE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공업수학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538AF0-6262-4BFD-AC76-EAEDF8E6F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20181796 </a:t>
            </a:r>
            <a:r>
              <a:rPr lang="ko-KR" altLang="en-US" dirty="0"/>
              <a:t>김민준</a:t>
            </a:r>
          </a:p>
        </p:txBody>
      </p:sp>
    </p:spTree>
    <p:extLst>
      <p:ext uri="{BB962C8B-B14F-4D97-AF65-F5344CB8AC3E}">
        <p14:creationId xmlns:p14="http://schemas.microsoft.com/office/powerpoint/2010/main" val="64368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A7C7B-A1A8-450C-A838-4A78D61B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8072" cy="1325563"/>
          </a:xfrm>
        </p:spPr>
        <p:txBody>
          <a:bodyPr/>
          <a:lstStyle/>
          <a:p>
            <a:r>
              <a:rPr lang="en-US" altLang="ko-KR" dirty="0"/>
              <a:t>4. 3x3 </a:t>
            </a:r>
            <a:r>
              <a:rPr lang="en-US" altLang="ko-KR" dirty="0">
                <a:sym typeface="Wingdings" panose="05000000000000000000" pitchFamily="2" charset="2"/>
              </a:rPr>
              <a:t> singular			  4x4  invertible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6935F5-12D2-41DC-850D-C8973053A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14" y="1626496"/>
            <a:ext cx="6660286" cy="3842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558E9B-ABA0-44B9-AF67-C926723EA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865" y="1606604"/>
            <a:ext cx="3895384" cy="3831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677886-BE6C-4334-A21C-32BFFBE79B41}"/>
                  </a:ext>
                </a:extLst>
              </p:cNvPr>
              <p:cNvSpPr txBox="1"/>
              <p:nvPr/>
            </p:nvSpPr>
            <p:spPr>
              <a:xfrm>
                <a:off x="7823865" y="5696125"/>
                <a:ext cx="3800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skew symmetric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677886-BE6C-4334-A21C-32BFFBE79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865" y="5696125"/>
                <a:ext cx="3800042" cy="369332"/>
              </a:xfrm>
              <a:prstGeom prst="rect">
                <a:avLst/>
              </a:prstGeom>
              <a:blipFill>
                <a:blip r:embed="rId4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68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7DC93-9BEA-40D8-BF48-83D0EC2D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2400" dirty="0"/>
              <a:t>다음 행렬로 모델링한 </a:t>
            </a:r>
            <a:r>
              <a:rPr lang="en-US" altLang="ko-KR" sz="2400" dirty="0"/>
              <a:t>Markov process</a:t>
            </a:r>
            <a:r>
              <a:rPr lang="ko-KR" altLang="en-US" sz="2400" dirty="0"/>
              <a:t>의 </a:t>
            </a:r>
            <a:r>
              <a:rPr lang="en-US" altLang="ko-KR" sz="2400" dirty="0"/>
              <a:t>limit state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구하시오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2D1788A-4FDD-421A-BC26-6A9382F33A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655"/>
                <a:ext cx="10515600" cy="5208221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.6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−0.6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−0.6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400" b="1" dirty="0"/>
              </a:p>
              <a:p>
                <a:pPr marL="0" indent="0">
                  <a:buNone/>
                </a:pPr>
                <a:endParaRPr lang="en-US" altLang="ko-KR" sz="2400" b="1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endParaRPr lang="en-US" altLang="ko-KR" sz="24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 limit state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2D1788A-4FDD-421A-BC26-6A9382F33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655"/>
                <a:ext cx="10515600" cy="52082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90A472C-D6AF-4940-93EE-E33515CD84AF}"/>
              </a:ext>
            </a:extLst>
          </p:cNvPr>
          <p:cNvCxnSpPr/>
          <p:nvPr/>
        </p:nvCxnSpPr>
        <p:spPr>
          <a:xfrm>
            <a:off x="3833445" y="4976760"/>
            <a:ext cx="785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0EC95-D082-4FAC-9C67-A9D1DA5B783A}"/>
                  </a:ext>
                </a:extLst>
              </p:cNvPr>
              <p:cNvSpPr txBox="1"/>
              <p:nvPr/>
            </p:nvSpPr>
            <p:spPr>
              <a:xfrm>
                <a:off x="3631221" y="4608995"/>
                <a:ext cx="11898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0EC95-D082-4FAC-9C67-A9D1DA5B7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221" y="4608995"/>
                <a:ext cx="118989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0675E0-9B57-42F5-BC21-2FC92FC61544}"/>
                  </a:ext>
                </a:extLst>
              </p:cNvPr>
              <p:cNvSpPr txBox="1"/>
              <p:nvPr/>
            </p:nvSpPr>
            <p:spPr>
              <a:xfrm>
                <a:off x="4747845" y="4399643"/>
                <a:ext cx="568570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0675E0-9B57-42F5-BC21-2FC92FC61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45" y="4399643"/>
                <a:ext cx="568570" cy="972702"/>
              </a:xfrm>
              <a:prstGeom prst="rect">
                <a:avLst/>
              </a:prstGeom>
              <a:blipFill>
                <a:blip r:embed="rId4"/>
                <a:stretch>
                  <a:fillRect r="-30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78CD25-81E7-4F7A-8B9E-527FDB8E5E20}"/>
                  </a:ext>
                </a:extLst>
              </p:cNvPr>
              <p:cNvSpPr txBox="1"/>
              <p:nvPr/>
            </p:nvSpPr>
            <p:spPr>
              <a:xfrm>
                <a:off x="8516814" y="4399643"/>
                <a:ext cx="568570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78CD25-81E7-4F7A-8B9E-527FDB8E5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814" y="4399643"/>
                <a:ext cx="568570" cy="972702"/>
              </a:xfrm>
              <a:prstGeom prst="rect">
                <a:avLst/>
              </a:prstGeom>
              <a:blipFill>
                <a:blip r:embed="rId5"/>
                <a:stretch>
                  <a:fillRect r="-269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F9568A8-B223-47EA-8670-4FBACF6D6916}"/>
              </a:ext>
            </a:extLst>
          </p:cNvPr>
          <p:cNvCxnSpPr/>
          <p:nvPr/>
        </p:nvCxnSpPr>
        <p:spPr>
          <a:xfrm>
            <a:off x="7438291" y="4958510"/>
            <a:ext cx="785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626928-F969-43A2-800D-331A0F09E6B9}"/>
                  </a:ext>
                </a:extLst>
              </p:cNvPr>
              <p:cNvSpPr txBox="1"/>
              <p:nvPr/>
            </p:nvSpPr>
            <p:spPr>
              <a:xfrm>
                <a:off x="7236067" y="4590745"/>
                <a:ext cx="11898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626928-F969-43A2-800D-331A0F09E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067" y="4590745"/>
                <a:ext cx="118989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01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0A88-FBC8-4501-90AB-945CDC3F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– MATLAB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142B85-A48A-428B-A61C-D76282503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699" y="1825625"/>
            <a:ext cx="2994958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8B3421-2413-4585-9FFC-6B64C3CD2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681" y="1825625"/>
            <a:ext cx="2105319" cy="3029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0AFF81-FDFA-48AF-8395-BC904264E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375" y="1743554"/>
            <a:ext cx="2867425" cy="4515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B258ACD-21F6-41C3-A189-88F96B285FAB}"/>
              </a:ext>
            </a:extLst>
          </p:cNvPr>
          <p:cNvSpPr/>
          <p:nvPr/>
        </p:nvSpPr>
        <p:spPr>
          <a:xfrm>
            <a:off x="10033233" y="5461233"/>
            <a:ext cx="562062" cy="71573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76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C2C30F4-EECB-44D5-A2DE-F1D5CC72AA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4000" dirty="0"/>
                  <a:t>2.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matrix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eigenvalues</a:t>
                </a:r>
                <a:r>
                  <a:rPr lang="ko-KR" altLang="en-US" sz="24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2400" dirty="0"/>
                  <a:t> 때 다음을 </a:t>
                </a:r>
                <a:r>
                  <a:rPr lang="ko-KR" altLang="en-US" sz="2400" dirty="0" err="1"/>
                  <a:t>증명하시오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C2C30F4-EECB-44D5-A2DE-F1D5CC72A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E45F8C-EF13-4520-95AA-C1CD60AFF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</a:rPr>
                  <a:t>2-1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𝑘𝐴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의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eigenvalues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⋯,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Cambria Math" panose="02040503050406030204" pitchFamily="18" charset="0"/>
                  </a:rPr>
                  <a:t>이고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ko-KR" altLang="en-US" b="0" dirty="0">
                    <a:latin typeface="Cambria Math" panose="02040503050406030204" pitchFamily="18" charset="0"/>
                  </a:rPr>
                  <a:t>의 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eigenvalues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⋯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ko-KR" altLang="en-US" b="0" dirty="0">
                    <a:latin typeface="Cambria Math" panose="02040503050406030204" pitchFamily="18" charset="0"/>
                  </a:rPr>
                  <a:t>이다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. Eigenvector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은 동일하다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𝑘𝐴𝑥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,⋯,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⋯,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=⋯=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,⋯,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,⋯,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E45F8C-EF13-4520-95AA-C1CD60AFF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42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80D4355-7284-479B-B013-8FBF6A45150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2.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matrix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eigenvalues</a:t>
                </a:r>
                <a:r>
                  <a:rPr lang="ko-KR" altLang="en-US" sz="24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2400" dirty="0"/>
                  <a:t> 때 다음을 </a:t>
                </a:r>
                <a:r>
                  <a:rPr lang="ko-KR" altLang="en-US" sz="2400" dirty="0" err="1"/>
                  <a:t>증명하시오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80D4355-7284-479B-B013-8FBF6A45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995440-A2A3-4D6B-8DEF-B42147093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2-2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𝑘𝐼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eigenvalues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이고 </a:t>
                </a:r>
                <a:r>
                  <a:rPr lang="en-US" altLang="ko-KR" dirty="0"/>
                  <a:t>eigen vector</a:t>
                </a:r>
                <a:r>
                  <a:rPr lang="ko-KR" altLang="en-US" dirty="0"/>
                  <a:t>은 동일하다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𝑘𝐼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𝑘𝐼𝑥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𝑘𝐼𝑥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                              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𝐼𝑥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,⋯,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), ⋯, 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995440-A2A3-4D6B-8DEF-B42147093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5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DEDFD-C51A-4D96-962E-17ADA590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sz="2400" dirty="0"/>
              <a:t>행렬 </a:t>
            </a:r>
            <a:r>
              <a:rPr lang="en-US" altLang="ko-KR" sz="2400" dirty="0"/>
              <a:t>(5, 9)</a:t>
            </a:r>
            <a:r>
              <a:rPr lang="ko-KR" altLang="en-US" sz="2400" dirty="0"/>
              <a:t>은</a:t>
            </a:r>
            <a:r>
              <a:rPr lang="en-US" altLang="ko-KR" sz="2400" dirty="0"/>
              <a:t> symmetric, skew-symmetric, orthogonal </a:t>
            </a:r>
            <a:r>
              <a:rPr lang="ko-KR" altLang="en-US" sz="2400" dirty="0"/>
              <a:t>행렬 중 어떤 것인가</a:t>
            </a:r>
            <a:r>
              <a:rPr lang="en-US" altLang="ko-KR" sz="2400" dirty="0"/>
              <a:t>? </a:t>
            </a:r>
            <a:r>
              <a:rPr lang="ko-KR" altLang="en-US" sz="2400" dirty="0"/>
              <a:t>각 행렬의 </a:t>
            </a:r>
            <a:r>
              <a:rPr lang="ko-KR" altLang="en-US" sz="2400" dirty="0" err="1"/>
              <a:t>고유값을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구하시오</a:t>
            </a:r>
            <a:r>
              <a:rPr lang="en-US" altLang="ko-KR" sz="2400" dirty="0"/>
              <a:t>. MATLAB</a:t>
            </a:r>
            <a:r>
              <a:rPr lang="ko-KR" altLang="en-US" sz="2400" dirty="0"/>
              <a:t>으로 </a:t>
            </a:r>
            <a:r>
              <a:rPr lang="ko-KR" altLang="en-US" sz="2400" dirty="0" err="1"/>
              <a:t>확인하시오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028596-81CF-42E4-8255-73C5A47A8C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5.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ko-KR" altLang="en-US" sz="2000" dirty="0"/>
                  <a:t>    </a:t>
                </a:r>
                <a:r>
                  <a:rPr lang="en-US" altLang="ko-KR" sz="2000" dirty="0"/>
                  <a:t>	</a:t>
                </a:r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 5 : symmetric</a:t>
                </a:r>
              </a:p>
              <a:p>
                <a:endParaRPr lang="en-US" altLang="ko-KR" sz="18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5−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=6, 1</m:t>
                    </m:r>
                  </m:oMath>
                </a14:m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028596-81CF-42E4-8255-73C5A47A8C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15B47A91-586C-48C8-8C9A-373870365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65" y="2905139"/>
            <a:ext cx="2400635" cy="2943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198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58DE926-F284-4E38-BF3E-6A28E52CA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629"/>
                <a:ext cx="10515600" cy="499124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9.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</a:rPr>
                  <a:t>  </a:t>
                </a:r>
              </a:p>
              <a:p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 9 : orthogonal</a:t>
                </a:r>
              </a:p>
              <a:p>
                <a:pPr marL="0" indent="0">
                  <a:buNone/>
                </a:pPr>
                <a:endParaRPr lang="en-US" altLang="ko-KR" sz="1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endParaRPr lang="ko-KR" altLang="en-US" sz="1800" dirty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58DE926-F284-4E38-BF3E-6A28E52CA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629"/>
                <a:ext cx="10515600" cy="4991246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352D3B-85F7-4F6A-A162-24CDA2F361B2}"/>
                  </a:ext>
                </a:extLst>
              </p:cNvPr>
              <p:cNvSpPr txBox="1"/>
              <p:nvPr/>
            </p:nvSpPr>
            <p:spPr>
              <a:xfrm>
                <a:off x="3514987" y="2561474"/>
                <a:ext cx="14596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352D3B-85F7-4F6A-A162-24CDA2F36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87" y="2561474"/>
                <a:ext cx="145968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F3D0D6-1795-42DD-AADC-7E5A67E16543}"/>
                  </a:ext>
                </a:extLst>
              </p:cNvPr>
              <p:cNvSpPr txBox="1"/>
              <p:nvPr/>
            </p:nvSpPr>
            <p:spPr>
              <a:xfrm>
                <a:off x="4974671" y="2561474"/>
                <a:ext cx="1459684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F3D0D6-1795-42DD-AADC-7E5A67E16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71" y="2561474"/>
                <a:ext cx="1459684" cy="972702"/>
              </a:xfrm>
              <a:prstGeom prst="rect">
                <a:avLst/>
              </a:prstGeom>
              <a:blipFill>
                <a:blip r:embed="rId4"/>
                <a:stretch>
                  <a:fillRect r="-8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ACB0C2-835F-4B3E-B903-A90D35CDFAE9}"/>
              </a:ext>
            </a:extLst>
          </p:cNvPr>
          <p:cNvCxnSpPr/>
          <p:nvPr/>
        </p:nvCxnSpPr>
        <p:spPr>
          <a:xfrm>
            <a:off x="3775046" y="2901628"/>
            <a:ext cx="1199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7AA18C-D3D5-43DB-AC6A-726042B7E3D9}"/>
                  </a:ext>
                </a:extLst>
              </p:cNvPr>
              <p:cNvSpPr txBox="1"/>
              <p:nvPr/>
            </p:nvSpPr>
            <p:spPr>
              <a:xfrm>
                <a:off x="8944062" y="2561474"/>
                <a:ext cx="1459684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7AA18C-D3D5-43DB-AC6A-726042B7E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062" y="2561474"/>
                <a:ext cx="1459684" cy="972702"/>
              </a:xfrm>
              <a:prstGeom prst="rect">
                <a:avLst/>
              </a:prstGeom>
              <a:blipFill>
                <a:blip r:embed="rId5"/>
                <a:stretch>
                  <a:fillRect r="-8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17E5C8-3FEB-4C7A-9C09-13DA005EA658}"/>
                  </a:ext>
                </a:extLst>
              </p:cNvPr>
              <p:cNvSpPr txBox="1"/>
              <p:nvPr/>
            </p:nvSpPr>
            <p:spPr>
              <a:xfrm>
                <a:off x="7630834" y="2578462"/>
                <a:ext cx="14596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17E5C8-3FEB-4C7A-9C09-13DA005EA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834" y="2578462"/>
                <a:ext cx="145968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5665A8-E557-4D26-B0C7-D01EBF7922C1}"/>
              </a:ext>
            </a:extLst>
          </p:cNvPr>
          <p:cNvCxnSpPr/>
          <p:nvPr/>
        </p:nvCxnSpPr>
        <p:spPr>
          <a:xfrm>
            <a:off x="7744437" y="2901628"/>
            <a:ext cx="1199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1DFF742-E6DD-45DD-A017-5E0C9070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sz="2400" dirty="0"/>
              <a:t>행렬 </a:t>
            </a:r>
            <a:r>
              <a:rPr lang="en-US" altLang="ko-KR" sz="2400" dirty="0"/>
              <a:t>(5, 9)</a:t>
            </a:r>
            <a:r>
              <a:rPr lang="ko-KR" altLang="en-US" sz="2400" dirty="0"/>
              <a:t>은</a:t>
            </a:r>
            <a:r>
              <a:rPr lang="en-US" altLang="ko-KR" sz="2400" dirty="0"/>
              <a:t> symmetric, skew-symmetric, orthogonal </a:t>
            </a:r>
            <a:r>
              <a:rPr lang="ko-KR" altLang="en-US" sz="2400" dirty="0"/>
              <a:t>행렬 중 어떤 것인가</a:t>
            </a:r>
            <a:r>
              <a:rPr lang="en-US" altLang="ko-KR" sz="2400" dirty="0"/>
              <a:t>? </a:t>
            </a:r>
            <a:r>
              <a:rPr lang="ko-KR" altLang="en-US" sz="2400" dirty="0"/>
              <a:t>각 행렬의 </a:t>
            </a:r>
            <a:r>
              <a:rPr lang="ko-KR" altLang="en-US" sz="2400" dirty="0" err="1"/>
              <a:t>고유값을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구하시오</a:t>
            </a:r>
            <a:r>
              <a:rPr lang="en-US" altLang="ko-KR" sz="2400" dirty="0"/>
              <a:t>. MATLAB</a:t>
            </a:r>
            <a:r>
              <a:rPr lang="ko-KR" altLang="en-US" sz="2400" dirty="0"/>
              <a:t>으로 </a:t>
            </a:r>
            <a:r>
              <a:rPr lang="ko-KR" altLang="en-US" sz="2400" dirty="0" err="1"/>
              <a:t>확인하시오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68D7707-4256-4FAE-B5C6-7190152E0C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8237" y="3958971"/>
            <a:ext cx="1988464" cy="2642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22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4351B-4B2A-4268-AE52-E71231CF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en-US" altLang="ko-KR" sz="2000" b="1" dirty="0"/>
              <a:t>nxn</a:t>
            </a:r>
            <a:r>
              <a:rPr lang="ko-KR" altLang="en-US" sz="2000" b="1" dirty="0"/>
              <a:t>행렬 </a:t>
            </a:r>
            <a:r>
              <a:rPr lang="en-US" altLang="ko-KR" sz="2000" b="1" dirty="0"/>
              <a:t>A</a:t>
            </a:r>
            <a:r>
              <a:rPr lang="ko-KR" altLang="en-US" sz="2000" b="1" dirty="0"/>
              <a:t>가 </a:t>
            </a:r>
            <a:r>
              <a:rPr lang="en-US" altLang="ko-KR" sz="2000" b="1" dirty="0"/>
              <a:t>skew-symmetric</a:t>
            </a:r>
            <a:r>
              <a:rPr lang="ko-KR" altLang="en-US" sz="2000" b="1" dirty="0"/>
              <a:t>일 때 </a:t>
            </a:r>
            <a:r>
              <a:rPr lang="en-US" altLang="ko-KR" sz="2000" b="1" dirty="0"/>
              <a:t>n</a:t>
            </a:r>
            <a:r>
              <a:rPr lang="ko-KR" altLang="en-US" sz="2000" b="1" dirty="0"/>
              <a:t>이 짝수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홀수에 따라 역행렬의 존재 여부가 달라지는지 </a:t>
            </a:r>
            <a:r>
              <a:rPr lang="ko-KR" altLang="en-US" sz="2000" b="1" dirty="0" err="1"/>
              <a:t>확인하시오</a:t>
            </a:r>
            <a:r>
              <a:rPr lang="en-US" altLang="ko-KR" sz="2000" b="1" dirty="0"/>
              <a:t>. </a:t>
            </a:r>
            <a:r>
              <a:rPr lang="ko-KR" altLang="en-US" sz="2000" dirty="0"/>
              <a:t>존재한다면 </a:t>
            </a:r>
            <a:r>
              <a:rPr lang="en-US" altLang="ko-KR" sz="2000" dirty="0"/>
              <a:t>skew-symmetric</a:t>
            </a:r>
            <a:r>
              <a:rPr lang="ko-KR" altLang="en-US" sz="2000" dirty="0"/>
              <a:t>의 역행렬도 </a:t>
            </a:r>
            <a:r>
              <a:rPr lang="en-US" altLang="ko-KR" sz="2000" dirty="0"/>
              <a:t>skew-symmetric</a:t>
            </a:r>
            <a:r>
              <a:rPr lang="ko-KR" altLang="en-US" sz="2000" dirty="0"/>
              <a:t>임을 </a:t>
            </a:r>
            <a:r>
              <a:rPr lang="ko-KR" altLang="en-US" sz="2000" dirty="0" err="1"/>
              <a:t>증명하시오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</a:t>
            </a:r>
            <a:r>
              <a:rPr lang="en-US" altLang="ko-KR" sz="2000" dirty="0"/>
              <a:t>MATLAB</a:t>
            </a:r>
            <a:r>
              <a:rPr lang="ko-KR" altLang="en-US" sz="2000" dirty="0"/>
              <a:t>으로 </a:t>
            </a:r>
            <a:r>
              <a:rPr lang="en-US" altLang="ko-KR" sz="2000" dirty="0"/>
              <a:t>3x3, 4x4 skew-symmetric matrix</a:t>
            </a:r>
            <a:r>
              <a:rPr lang="ko-KR" altLang="en-US" sz="2000" dirty="0"/>
              <a:t>를 만들어서 역행렬을 직접 </a:t>
            </a:r>
            <a:r>
              <a:rPr lang="ko-KR" altLang="en-US" sz="2000" dirty="0" err="1"/>
              <a:t>구하시오</a:t>
            </a:r>
            <a:r>
              <a:rPr lang="en-US" altLang="ko-KR" sz="2000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5499648-1BB1-426D-B00E-7386F2B84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를 만족하는 행렬을 </a:t>
                </a:r>
                <a:r>
                  <a:rPr lang="en-US" altLang="ko-KR" dirty="0"/>
                  <a:t>Skew-symmetric matrix</a:t>
                </a:r>
                <a:r>
                  <a:rPr lang="ko-KR" altLang="en-US" dirty="0"/>
                  <a:t>라고 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따라서 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가 성립해야 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이 홀수일 때는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dirty="0"/>
                  <a:t>이므로 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 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5499648-1BB1-426D-B00E-7386F2B8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EEEFAE-4782-4D39-A82E-30AE8F9ECAAF}"/>
                  </a:ext>
                </a:extLst>
              </p:cNvPr>
              <p:cNvSpPr txBox="1"/>
              <p:nvPr/>
            </p:nvSpPr>
            <p:spPr>
              <a:xfrm>
                <a:off x="5578680" y="3429000"/>
                <a:ext cx="197980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EEEFAE-4782-4D39-A82E-30AE8F9EC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680" y="3429000"/>
                <a:ext cx="1979801" cy="369332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717448-98AC-4E63-B7C5-696F0D34666F}"/>
                  </a:ext>
                </a:extLst>
              </p:cNvPr>
              <p:cNvSpPr txBox="1"/>
              <p:nvPr/>
            </p:nvSpPr>
            <p:spPr>
              <a:xfrm>
                <a:off x="1444306" y="3429000"/>
                <a:ext cx="263274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𝑐𝐴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717448-98AC-4E63-B7C5-696F0D346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306" y="3429000"/>
                <a:ext cx="2632744" cy="369332"/>
              </a:xfrm>
              <a:prstGeom prst="rect">
                <a:avLst/>
              </a:prstGeom>
              <a:blipFill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6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4351B-4B2A-4268-AE52-E71231CF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en-US" altLang="ko-KR" sz="2000" dirty="0"/>
              <a:t>nxn</a:t>
            </a:r>
            <a:r>
              <a:rPr lang="ko-KR" altLang="en-US" sz="2000" dirty="0"/>
              <a:t>행렬 </a:t>
            </a:r>
            <a:r>
              <a:rPr lang="en-US" altLang="ko-KR" sz="2000" dirty="0"/>
              <a:t>A</a:t>
            </a:r>
            <a:r>
              <a:rPr lang="ko-KR" altLang="en-US" sz="2000" dirty="0"/>
              <a:t>가 </a:t>
            </a:r>
            <a:r>
              <a:rPr lang="en-US" altLang="ko-KR" sz="2000" dirty="0"/>
              <a:t>skew-symmetric</a:t>
            </a:r>
            <a:r>
              <a:rPr lang="ko-KR" altLang="en-US" sz="2000" dirty="0"/>
              <a:t>일 때 </a:t>
            </a:r>
            <a:r>
              <a:rPr lang="en-US" altLang="ko-KR" sz="2000" dirty="0"/>
              <a:t>n</a:t>
            </a:r>
            <a:r>
              <a:rPr lang="ko-KR" altLang="en-US" sz="2000" dirty="0"/>
              <a:t>이 짝수</a:t>
            </a:r>
            <a:r>
              <a:rPr lang="en-US" altLang="ko-KR" sz="2000" dirty="0"/>
              <a:t>, </a:t>
            </a:r>
            <a:r>
              <a:rPr lang="ko-KR" altLang="en-US" sz="2000" dirty="0"/>
              <a:t>홀수에 따라 역행렬의 존재 여부가 달라지는지 </a:t>
            </a:r>
            <a:r>
              <a:rPr lang="ko-KR" altLang="en-US" sz="2000" dirty="0" err="1"/>
              <a:t>확인하시오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존재한다면 </a:t>
            </a:r>
            <a:r>
              <a:rPr lang="en-US" altLang="ko-KR" sz="2000" b="1" dirty="0"/>
              <a:t>skew-symmetric</a:t>
            </a:r>
            <a:r>
              <a:rPr lang="ko-KR" altLang="en-US" sz="2000" b="1" dirty="0"/>
              <a:t>의 역행렬도 </a:t>
            </a:r>
            <a:r>
              <a:rPr lang="en-US" altLang="ko-KR" sz="2000" b="1" dirty="0"/>
              <a:t>skew-symmetric</a:t>
            </a:r>
            <a:r>
              <a:rPr lang="ko-KR" altLang="en-US" sz="2000" b="1" dirty="0"/>
              <a:t>임을 </a:t>
            </a:r>
            <a:r>
              <a:rPr lang="ko-KR" altLang="en-US" sz="2000" b="1" dirty="0" err="1"/>
              <a:t>증명하시오</a:t>
            </a:r>
            <a:r>
              <a:rPr lang="en-US" altLang="ko-KR" sz="2000" b="1" dirty="0"/>
              <a:t>.</a:t>
            </a:r>
            <a:r>
              <a:rPr lang="en-US" altLang="ko-KR" sz="2000" dirty="0"/>
              <a:t> </a:t>
            </a:r>
            <a:r>
              <a:rPr lang="ko-KR" altLang="en-US" sz="2000" dirty="0"/>
              <a:t>또한 </a:t>
            </a:r>
            <a:r>
              <a:rPr lang="en-US" altLang="ko-KR" sz="2000" dirty="0"/>
              <a:t>MATLAB</a:t>
            </a:r>
            <a:r>
              <a:rPr lang="ko-KR" altLang="en-US" sz="2000" dirty="0"/>
              <a:t>으로 </a:t>
            </a:r>
            <a:r>
              <a:rPr lang="en-US" altLang="ko-KR" sz="2000" dirty="0"/>
              <a:t>3x3, 4x4 skew-symmetric matrix</a:t>
            </a:r>
            <a:r>
              <a:rPr lang="ko-KR" altLang="en-US" sz="2000" dirty="0"/>
              <a:t>를 만들어서 역행렬을 직접 </a:t>
            </a:r>
            <a:r>
              <a:rPr lang="ko-KR" altLang="en-US" sz="2000" dirty="0" err="1"/>
              <a:t>구하시오</a:t>
            </a:r>
            <a:r>
              <a:rPr lang="en-US" altLang="ko-KR" sz="2000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5499648-1BB1-426D-B00E-7386F2B84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0167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를 만족하는 행렬을 </a:t>
                </a:r>
                <a:r>
                  <a:rPr lang="en-US" altLang="ko-KR" dirty="0"/>
                  <a:t>Skew-symmetric matrix</a:t>
                </a:r>
                <a:r>
                  <a:rPr lang="ko-KR" altLang="en-US" dirty="0"/>
                  <a:t>라고 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이고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가 성립한다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en-US" altLang="ko-KR" dirty="0"/>
                  <a:t>Skew-symmetric matrix</a:t>
                </a:r>
                <a:r>
                  <a:rPr lang="ko-KR" altLang="en-US" dirty="0"/>
                  <a:t>라고 가정하면 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라고 하면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dirty="0"/>
                  <a:t>또한 </a:t>
                </a:r>
                <a:r>
                  <a:rPr lang="en-US" altLang="ko-KR" dirty="0"/>
                  <a:t>skew-symmetric matrix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따라서 </a:t>
                </a:r>
                <a:r>
                  <a:rPr lang="en-US" altLang="ko-KR" dirty="0"/>
                  <a:t>skew-symmetric</a:t>
                </a:r>
                <a:r>
                  <a:rPr lang="ko-KR" altLang="en-US" dirty="0"/>
                  <a:t>의 역행렬도 </a:t>
                </a:r>
                <a:r>
                  <a:rPr lang="en-US" altLang="ko-KR" dirty="0"/>
                  <a:t>skew-symmetric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5499648-1BB1-426D-B00E-7386F2B8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01678"/>
              </a:xfrm>
              <a:blipFill>
                <a:blip r:embed="rId2"/>
                <a:stretch>
                  <a:fillRect l="-1217" t="-3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62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623</Words>
  <Application>Microsoft Office PowerPoint</Application>
  <PresentationFormat>와이드스크린</PresentationFormat>
  <Paragraphs>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공업수학</vt:lpstr>
      <vt:lpstr>1. 다음 행렬로 모델링한 Markov process의 limit state를 구하시오</vt:lpstr>
      <vt:lpstr>1 – MATLAB</vt:lpstr>
      <vt:lpstr>2. n×n matrix의 eigenvalues가 λ_1,⋯,λ_n 일 때 다음을 증명하시오</vt:lpstr>
      <vt:lpstr>2. n×n matrix의 eigenvalues가 λ_1,⋯,λ_n 일 때 다음을 증명하시오</vt:lpstr>
      <vt:lpstr>3.행렬 (5, 9)은 symmetric, skew-symmetric, orthogonal 행렬 중 어떤 것인가? 각 행렬의 고유값을 구하시오. MATLAB으로 확인하시오.</vt:lpstr>
      <vt:lpstr>3.행렬 (5, 9)은 symmetric, skew-symmetric, orthogonal 행렬 중 어떤 것인가? 각 행렬의 고유값을 구하시오. MATLAB으로 확인하시오.</vt:lpstr>
      <vt:lpstr>4.nxn행렬 A가 skew-symmetric일 때 n이 짝수, 홀수에 따라 역행렬의 존재 여부가 달라지는지 확인하시오. 존재한다면 skew-symmetric의 역행렬도 skew-symmetric임을 증명하시오. 또한 MATLAB으로 3x3, 4x4 skew-symmetric matrix를 만들어서 역행렬을 직접 구하시오.</vt:lpstr>
      <vt:lpstr>4.nxn행렬 A가 skew-symmetric일 때 n이 짝수, 홀수에 따라 역행렬의 존재 여부가 달라지는지 확인하시오. 존재한다면 skew-symmetric의 역행렬도 skew-symmetric임을 증명하시오. 또한 MATLAB으로 3x3, 4x4 skew-symmetric matrix를 만들어서 역행렬을 직접 구하시오.</vt:lpstr>
      <vt:lpstr>4. 3x3  singular     4x4  invertible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김민준</dc:creator>
  <cp:lastModifiedBy>김민준</cp:lastModifiedBy>
  <cp:revision>6</cp:revision>
  <dcterms:created xsi:type="dcterms:W3CDTF">2021-10-07T10:00:31Z</dcterms:created>
  <dcterms:modified xsi:type="dcterms:W3CDTF">2021-10-13T11:29:18Z</dcterms:modified>
</cp:coreProperties>
</file>