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80FE9-2E77-42AB-8780-587D9A382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851483-51F3-486B-8C31-4240D0CD3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4C3AC9-892D-4701-9017-9A563847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9FCB-0832-4A9B-A38C-CAD71B9FDCF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CE633-F960-48FC-B2C5-7063184E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719B7-1CA3-41F6-8FB8-5F82AFCB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D8A3-813F-4707-B1F6-25B6972D7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92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C098E-0F53-481B-B0C7-E9E601BF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9E2790-10FD-4AD7-93D7-CDF9BE89F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7CC27-0E3B-4B2B-8806-233F7368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9FCB-0832-4A9B-A38C-CAD71B9FDCF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CED26-E1F1-4A0B-A539-F967F160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D08BD-A869-4202-9351-C040B48C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D8A3-813F-4707-B1F6-25B6972D7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76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372802-9EB5-419F-B613-C1E73CCB0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D1F53C-578F-4DCB-B6CF-49A0D3208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BDCC99-8C00-4B93-A7BC-DDC691B9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9FCB-0832-4A9B-A38C-CAD71B9FDCF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7B7B2-C71E-4747-81D1-C8E5E20B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B32961-B37C-4568-BC17-FF96AF75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D8A3-813F-4707-B1F6-25B6972D7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2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4D033-7F54-4632-9CBC-C0B8112E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A4DB42-9EE6-42EF-B564-2FA359331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7D23FA-7888-42DD-80F1-C433037B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9FCB-0832-4A9B-A38C-CAD71B9FDCF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839FB-DE49-4F55-9109-08920D3F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B62CE-8A0E-45E5-BA70-26A20BEA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D8A3-813F-4707-B1F6-25B6972D7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79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5D9D7-6FB4-4085-90C8-0D22DC5B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ABD191-FBF4-4599-AF57-0437740E5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04905-FF53-4499-819D-DBA6FC4F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9FCB-0832-4A9B-A38C-CAD71B9FDCF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174D3E-B446-4894-92DD-ABE013CC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C239A-B10C-48EE-94E3-25EEAF5B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D8A3-813F-4707-B1F6-25B6972D7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8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169B0-689F-4843-8FF3-C2EB4A312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2E18C-C66D-4A3A-8FD3-C5470C350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1C6143-99A2-4E0E-9992-37440853C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7718B4-1A2C-4A52-BAFF-1A18BDDA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9FCB-0832-4A9B-A38C-CAD71B9FDCF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157E90-3120-404B-830B-DD7EC94F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0857B-F2E2-4996-A0A3-5D5DF007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D8A3-813F-4707-B1F6-25B6972D7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88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B1AE9-5561-4594-A95B-23272706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07E68-3D87-4A66-A940-81420EA8A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4420F2-93BC-4D5D-A174-C9DD6D7C3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370F8E-E3DB-4F27-88B9-5E6166056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0EDDF8-39DE-4547-8CB6-6D5BF1715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4DBB2B-5350-45F5-924B-ADC7FEEE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9FCB-0832-4A9B-A38C-CAD71B9FDCF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7BE424-60E8-4708-8049-8DD864C8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5145A2-5180-4B3D-9629-657018A5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D8A3-813F-4707-B1F6-25B6972D7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3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5DCD7-FCE1-437F-9771-4F4C00B3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B2AAB1-DB29-4545-BCBB-26CF11DD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9FCB-0832-4A9B-A38C-CAD71B9FDCF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10A81F-3821-47F4-B72F-BCB8495E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9C6199-302C-4649-990A-D19185C8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D8A3-813F-4707-B1F6-25B6972D7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84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363B7C-2E17-426A-B674-234C7C1E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9FCB-0832-4A9B-A38C-CAD71B9FDCF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139B68-28D4-42FA-9277-7990538C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4F51F-8526-4F5A-BEC3-4D219F97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D8A3-813F-4707-B1F6-25B6972D7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1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8EF18-94C7-43D3-809C-C3D5506A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A3C7A-A975-4FA0-AB03-72977883D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31E87E-B200-460D-B31C-3E768DE8B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A5365-FA6F-4CF0-A174-DB322526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9FCB-0832-4A9B-A38C-CAD71B9FDCF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76E18D-2DCD-46B5-80D2-810C395D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7C0723-28E5-46C4-ACEE-DE480533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D8A3-813F-4707-B1F6-25B6972D7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76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11E67-A946-44A9-A69F-0A1DE002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B77AA7-DEB2-4486-A8C9-EECA10F3A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F2A7C5-5FA1-4FD7-8FBA-E45621492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A40AE7-8DC6-48EE-922D-FC4A26EE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9FCB-0832-4A9B-A38C-CAD71B9FDCF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52D25B-1BA1-43F7-A7B2-26DD617E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AF9D4E-937E-4B6F-B8D8-9B26DBAE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D8A3-813F-4707-B1F6-25B6972D7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5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435956-F552-4B10-B318-483C5575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9C2929-4451-4DA3-9568-D52263CFD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66D64-DA50-413B-B6A8-229C20AC6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19FCB-0832-4A9B-A38C-CAD71B9FDCF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0F960-4BF9-413D-85EE-EF0ED609B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C6E763-365F-4D1B-9D36-3FF4F21AC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3D8A3-813F-4707-B1F6-25B6972D7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47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0A2A0-BDDD-4478-99A9-A37BD6381B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공업수학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046C57-2395-4820-AD20-1098FD0B4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20181796 </a:t>
            </a:r>
            <a:r>
              <a:rPr lang="ko-KR" altLang="en-US" dirty="0"/>
              <a:t>김민준</a:t>
            </a:r>
          </a:p>
        </p:txBody>
      </p:sp>
    </p:spTree>
    <p:extLst>
      <p:ext uri="{BB962C8B-B14F-4D97-AF65-F5344CB8AC3E}">
        <p14:creationId xmlns:p14="http://schemas.microsoft.com/office/powerpoint/2010/main" val="61640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FE301BEC-2F21-4B9F-B11C-0C7E423CBB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1, 2 .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=−1+3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=2−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sz="2800" dirty="0"/>
                  <a:t>일 때 다음을 </a:t>
                </a:r>
                <a:r>
                  <a:rPr lang="ko-KR" altLang="en-US" sz="2800" dirty="0" err="1"/>
                  <a:t>구하시오</a:t>
                </a:r>
                <a:r>
                  <a:rPr lang="en-US" altLang="ko-KR" sz="2800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FE301BEC-2F21-4B9F-B11C-0C7E423CBB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D25FC44-2C4F-476B-B5C7-E11293E7B5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1.  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4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=4+8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=−3+4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4+8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−3+4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(4+8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)(−3−4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(−3+4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)(−3−4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20−40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2. 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−3+4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=−11−2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D25FC44-2C4F-476B-B5C7-E11293E7B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7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E33CD-BBDB-4749-A862-DEA4507C2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sz="3200" dirty="0"/>
              <a:t>다음을 </a:t>
            </a:r>
            <a:r>
              <a:rPr lang="en-US" altLang="ko-KR" sz="3200" dirty="0"/>
              <a:t>polar form</a:t>
            </a:r>
            <a:r>
              <a:rPr lang="ko-KR" altLang="en-US" sz="3200" dirty="0"/>
              <a:t>으로 </a:t>
            </a:r>
            <a:r>
              <a:rPr lang="ko-KR" altLang="en-US" sz="3200" dirty="0" err="1"/>
              <a:t>표현하시오</a:t>
            </a:r>
            <a:r>
              <a:rPr lang="en-US" altLang="ko-KR" sz="3200" dirty="0"/>
              <a:t>.</a:t>
            </a:r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D6A9B2-BA5C-4284-B322-5DDB980ADA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3.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=−3+0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→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=−3,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−3=3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0=3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=−3=3(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D6A9B2-BA5C-4284-B322-5DDB980ADA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B4517731-01B0-4CA0-8808-1B64918C4D9B}"/>
              </a:ext>
            </a:extLst>
          </p:cNvPr>
          <p:cNvSpPr/>
          <p:nvPr/>
        </p:nvSpPr>
        <p:spPr>
          <a:xfrm flipH="1">
            <a:off x="1770079" y="3487722"/>
            <a:ext cx="67112" cy="394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D6798E25-248C-4839-A476-C44928CAAACA}"/>
              </a:ext>
            </a:extLst>
          </p:cNvPr>
          <p:cNvSpPr/>
          <p:nvPr/>
        </p:nvSpPr>
        <p:spPr>
          <a:xfrm flipH="1">
            <a:off x="3877114" y="3473041"/>
            <a:ext cx="57323" cy="394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47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3739D52-D999-471D-A98F-014E8D4181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0628"/>
                <a:ext cx="10515600" cy="526828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/>
                  <a:t>4.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→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    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4+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1=</m:t>
                    </m:r>
                    <m:rad>
                      <m:radPr>
                        <m:deg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4+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rad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 ,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4+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rad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arccos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4+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𝜋</m:t>
                                        </m:r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rad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arcsin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𝜋</m:t>
                                        </m:r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4+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𝜋</m:t>
                                        </m:r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rad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5184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4+</m:t>
                            </m:r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rad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4+</m:t>
                            </m:r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ra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4+</m:t>
                                </m:r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ad>
                          <m:radPr>
                            <m:degHide m:val="on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4+</m:t>
                                </m:r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4+</m:t>
                            </m:r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ra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57.5184</m:t>
                        </m:r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57.5184</m:t>
                        </m:r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/>
                  <a:t>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3739D52-D999-471D-A98F-014E8D4181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0628"/>
                <a:ext cx="10515600" cy="5268285"/>
              </a:xfrm>
              <a:blipFill>
                <a:blip r:embed="rId2"/>
                <a:stretch>
                  <a:fillRect l="-522" t="-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>
            <a:extLst>
              <a:ext uri="{FF2B5EF4-FFF2-40B4-BE49-F238E27FC236}">
                <a16:creationId xmlns:a16="http://schemas.microsoft.com/office/drawing/2014/main" id="{F18FEEB0-DAEC-4D7D-A4B7-9EA3F7A0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sz="3200" dirty="0"/>
              <a:t>다음을 </a:t>
            </a:r>
            <a:r>
              <a:rPr lang="en-US" altLang="ko-KR" sz="3200" dirty="0"/>
              <a:t>polar form</a:t>
            </a:r>
            <a:r>
              <a:rPr lang="ko-KR" altLang="en-US" sz="3200" dirty="0"/>
              <a:t>으로 </a:t>
            </a:r>
            <a:r>
              <a:rPr lang="ko-KR" altLang="en-US" sz="3200" dirty="0" err="1"/>
              <a:t>표현하시오</a:t>
            </a:r>
            <a:r>
              <a:rPr lang="en-US" altLang="ko-KR" sz="3200" dirty="0"/>
              <a:t>.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FC8E790D-6257-498B-AC1C-6CD9462204D3}"/>
              </a:ext>
            </a:extLst>
          </p:cNvPr>
          <p:cNvSpPr/>
          <p:nvPr/>
        </p:nvSpPr>
        <p:spPr>
          <a:xfrm flipH="1">
            <a:off x="1744912" y="3034717"/>
            <a:ext cx="67112" cy="394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0E30D3F6-A163-41D0-8147-A82837896FD2}"/>
              </a:ext>
            </a:extLst>
          </p:cNvPr>
          <p:cNvSpPr/>
          <p:nvPr/>
        </p:nvSpPr>
        <p:spPr>
          <a:xfrm flipH="1">
            <a:off x="3667389" y="3034717"/>
            <a:ext cx="67112" cy="394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7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3C522052-AA9D-43E1-BFA6-4887D05099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1166172"/>
              </a:xfrm>
            </p:spPr>
            <p:txBody>
              <a:bodyPr/>
              <a:lstStyle/>
              <a:p>
                <a:r>
                  <a:rPr lang="en-US" altLang="ko-KR" dirty="0"/>
                  <a:t>5.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3200" dirty="0"/>
                  <a:t>를 만족하는 모든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ko-KR" altLang="en-US" sz="3200" dirty="0"/>
                  <a:t>를 </a:t>
                </a:r>
                <a:r>
                  <a:rPr lang="ko-KR" altLang="en-US" sz="3200" dirty="0" err="1"/>
                  <a:t>구하시오</a:t>
                </a:r>
                <a:r>
                  <a:rPr lang="en-US" altLang="ko-KR" sz="3200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3C522052-AA9D-43E1-BFA6-4887D05099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1166172"/>
              </a:xfrm>
              <a:blipFill>
                <a:blip r:embed="rId2"/>
                <a:stretch>
                  <a:fillRect l="-2377" b="-52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549E85-2BE6-40B3-A7DF-0D23FA9A53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072"/>
                <a:ext cx="10515600" cy="510889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sz="2400" dirty="0"/>
                  <a:t>Let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𝑟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=1,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+2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,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0, 1, 2, 3</m:t>
                        </m:r>
                      </m:e>
                    </m:d>
                  </m:oMath>
                </a14:m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Then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r>
                  <a:rPr lang="en-US" altLang="ko-KR" sz="2400" dirty="0"/>
                  <a:t>Let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func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func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func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func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func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   , 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∵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 →4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 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400" dirty="0"/>
                  <a:t> 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sz="2400" dirty="0"/>
                  <a:t> 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func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func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func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func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func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sz="2000" dirty="0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549E85-2BE6-40B3-A7DF-0D23FA9A53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072"/>
                <a:ext cx="10515600" cy="5108895"/>
              </a:xfrm>
              <a:blipFill>
                <a:blip r:embed="rId3"/>
                <a:stretch>
                  <a:fillRect l="-928" t="-16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61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258AD615-4598-442B-A8E0-A2A62BCF43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6.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+1−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3200" dirty="0"/>
                  <a:t>을 푸시오</a:t>
                </a:r>
                <a:r>
                  <a:rPr lang="en-US" altLang="ko-KR" sz="3200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258AD615-4598-442B-A8E0-A2A62BCF43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869F8D-875F-4A91-BDD0-28BE000D11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+1=−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>
                  <a:buFont typeface="Wingdings" panose="05000000000000000000" pitchFamily="2" charset="2"/>
                  <a:buChar char="à"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=−1,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869F8D-875F-4A91-BDD0-28BE000D1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23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21929-F9A5-4BE5-9EDC-A57A6D30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MATLAB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F64AC3B-C04F-4232-9040-88AB8C0D8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433" y="3855492"/>
            <a:ext cx="1800476" cy="1247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47D489-B83C-4E99-B97A-CE672CB2E620}"/>
              </a:ext>
            </a:extLst>
          </p:cNvPr>
          <p:cNvSpPr txBox="1"/>
          <p:nvPr/>
        </p:nvSpPr>
        <p:spPr>
          <a:xfrm>
            <a:off x="1727433" y="3536266"/>
            <a:ext cx="103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1368D3-7510-400B-BAEB-DEC1A681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011" y="3845966"/>
            <a:ext cx="1790950" cy="1257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AEB6C1-A813-42E4-A2F9-0A9C61295A30}"/>
              </a:ext>
            </a:extLst>
          </p:cNvPr>
          <p:cNvSpPr txBox="1"/>
          <p:nvPr/>
        </p:nvSpPr>
        <p:spPr>
          <a:xfrm>
            <a:off x="4068011" y="3476634"/>
            <a:ext cx="103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#2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B931B37-4670-46E2-9159-FECC320C1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952" y="2988596"/>
            <a:ext cx="3115110" cy="2114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276315-95DA-4B07-8EC8-C36EF36ECB9E}"/>
              </a:ext>
            </a:extLst>
          </p:cNvPr>
          <p:cNvSpPr txBox="1"/>
          <p:nvPr/>
        </p:nvSpPr>
        <p:spPr>
          <a:xfrm>
            <a:off x="6553952" y="2558186"/>
            <a:ext cx="103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D84BB5-8559-42D5-90C8-D255C7D8778D}"/>
                  </a:ext>
                </a:extLst>
              </p:cNvPr>
              <p:cNvSpPr txBox="1"/>
              <p:nvPr/>
            </p:nvSpPr>
            <p:spPr>
              <a:xfrm>
                <a:off x="6666404" y="5164519"/>
                <a:ext cx="2695911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=3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</m:e>
                        </m:func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D84BB5-8559-42D5-90C8-D255C7D87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404" y="5164519"/>
                <a:ext cx="2695911" cy="646331"/>
              </a:xfrm>
              <a:prstGeom prst="rect">
                <a:avLst/>
              </a:prstGeom>
              <a:blipFill>
                <a:blip r:embed="rId5"/>
                <a:stretch>
                  <a:fillRect l="-1802" b="-1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69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41D4-2D55-4CEA-A110-D219D10A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MATLAB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ABD8A5F-02FC-4588-BEB3-E2FF3B7E4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639" y="2001793"/>
            <a:ext cx="286529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9461CC-BABE-4643-BFD1-8207F110DDA0}"/>
                  </a:ext>
                </a:extLst>
              </p:cNvPr>
              <p:cNvSpPr txBox="1"/>
              <p:nvPr/>
            </p:nvSpPr>
            <p:spPr>
              <a:xfrm>
                <a:off x="2480566" y="3823354"/>
                <a:ext cx="1409593" cy="6560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4+</m:t>
                            </m:r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9461CC-BABE-4643-BFD1-8207F110D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566" y="3823354"/>
                <a:ext cx="1409593" cy="6560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768F23-811E-4C21-88E1-A0D1EFB14941}"/>
                  </a:ext>
                </a:extLst>
              </p:cNvPr>
              <p:cNvSpPr txBox="1"/>
              <p:nvPr/>
            </p:nvSpPr>
            <p:spPr>
              <a:xfrm>
                <a:off x="1781961" y="4634920"/>
                <a:ext cx="2194421" cy="7146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arccos</m:t>
                        </m:r>
                      </m:fName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4+</m:t>
                                    </m:r>
                                    <m:sSup>
                                      <m:sSup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𝜋</m:t>
                                        </m:r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rad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func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768F23-811E-4C21-88E1-A0D1EFB14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961" y="4634920"/>
                <a:ext cx="2194421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371B33-EF88-4F08-9D73-911A4C628999}"/>
                  </a:ext>
                </a:extLst>
              </p:cNvPr>
              <p:cNvSpPr txBox="1"/>
              <p:nvPr/>
            </p:nvSpPr>
            <p:spPr>
              <a:xfrm>
                <a:off x="1868290" y="5697118"/>
                <a:ext cx="1801536" cy="6560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4+</m:t>
                            </m:r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ra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371B33-EF88-4F08-9D73-911A4C628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290" y="5697118"/>
                <a:ext cx="1801536" cy="656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657A25-B024-43D5-8C9F-393EF21B654B}"/>
              </a:ext>
            </a:extLst>
          </p:cNvPr>
          <p:cNvSpPr/>
          <p:nvPr/>
        </p:nvSpPr>
        <p:spPr>
          <a:xfrm>
            <a:off x="1157681" y="2852257"/>
            <a:ext cx="511728" cy="218114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3322CD-8317-4E3E-B103-580EF4AE1CA8}"/>
              </a:ext>
            </a:extLst>
          </p:cNvPr>
          <p:cNvSpPr/>
          <p:nvPr/>
        </p:nvSpPr>
        <p:spPr>
          <a:xfrm>
            <a:off x="1157681" y="4958705"/>
            <a:ext cx="511728" cy="218114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46F753-F401-4205-8665-EDE4B08A2DBB}"/>
              </a:ext>
            </a:extLst>
          </p:cNvPr>
          <p:cNvSpPr/>
          <p:nvPr/>
        </p:nvSpPr>
        <p:spPr>
          <a:xfrm>
            <a:off x="1157681" y="3721077"/>
            <a:ext cx="511728" cy="21811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68C1F9-C454-4ED1-9D93-65CEAA643536}"/>
              </a:ext>
            </a:extLst>
          </p:cNvPr>
          <p:cNvSpPr/>
          <p:nvPr/>
        </p:nvSpPr>
        <p:spPr>
          <a:xfrm>
            <a:off x="1157681" y="6025124"/>
            <a:ext cx="511728" cy="21811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08A1C8DD-EE56-4FF8-991B-76F764EB377B}"/>
              </a:ext>
            </a:extLst>
          </p:cNvPr>
          <p:cNvCxnSpPr/>
          <p:nvPr/>
        </p:nvCxnSpPr>
        <p:spPr>
          <a:xfrm rot="5400000">
            <a:off x="-332616" y="3587545"/>
            <a:ext cx="2106448" cy="853986"/>
          </a:xfrm>
          <a:prstGeom prst="bentConnector3">
            <a:avLst>
              <a:gd name="adj1" fmla="val -57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FF40578-9D6E-4BD8-844F-34076C2B83A0}"/>
              </a:ext>
            </a:extLst>
          </p:cNvPr>
          <p:cNvCxnSpPr>
            <a:cxnSpLocks/>
          </p:cNvCxnSpPr>
          <p:nvPr/>
        </p:nvCxnSpPr>
        <p:spPr>
          <a:xfrm>
            <a:off x="293615" y="5067762"/>
            <a:ext cx="8640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4CC6F7F7-AB75-4AA5-9282-7AA188EF6244}"/>
              </a:ext>
            </a:extLst>
          </p:cNvPr>
          <p:cNvCxnSpPr>
            <a:cxnSpLocks/>
          </p:cNvCxnSpPr>
          <p:nvPr/>
        </p:nvCxnSpPr>
        <p:spPr>
          <a:xfrm rot="5400000">
            <a:off x="-235194" y="4751386"/>
            <a:ext cx="2292402" cy="473189"/>
          </a:xfrm>
          <a:prstGeom prst="bentConnector3">
            <a:avLst>
              <a:gd name="adj1" fmla="val 231"/>
            </a:avLst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F2A5E5C-6579-4C39-BC73-D022B07C3128}"/>
              </a:ext>
            </a:extLst>
          </p:cNvPr>
          <p:cNvCxnSpPr>
            <a:cxnSpLocks/>
          </p:cNvCxnSpPr>
          <p:nvPr/>
        </p:nvCxnSpPr>
        <p:spPr>
          <a:xfrm flipV="1">
            <a:off x="674412" y="6134181"/>
            <a:ext cx="473189" cy="2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5F14B38-D8CC-4EAF-BFC3-3F0103AC1474}"/>
              </a:ext>
            </a:extLst>
          </p:cNvPr>
          <p:cNvSpPr txBox="1"/>
          <p:nvPr/>
        </p:nvSpPr>
        <p:spPr>
          <a:xfrm>
            <a:off x="978009" y="1646709"/>
            <a:ext cx="103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64CA39-6CE5-41B0-94B4-F1A3CEFA8BE4}"/>
              </a:ext>
            </a:extLst>
          </p:cNvPr>
          <p:cNvSpPr txBox="1"/>
          <p:nvPr/>
        </p:nvSpPr>
        <p:spPr>
          <a:xfrm>
            <a:off x="4173119" y="1404777"/>
            <a:ext cx="103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#5</a:t>
            </a:r>
            <a:endParaRPr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7F0D877-6E6F-4EA5-905B-C081EC8C5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4825" y="1823440"/>
            <a:ext cx="3639058" cy="1867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A65EC946-2CB4-47DF-A03F-6714E4DFD4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8882" y="1005571"/>
            <a:ext cx="3498706" cy="414204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91F065A-17C2-492B-B970-1682D9BE59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4174" y="1857529"/>
            <a:ext cx="1517791" cy="7660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9AE501A5-9E63-4B91-A609-BE8E767F0D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64167" y="4366066"/>
            <a:ext cx="1492050" cy="781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AF82CC20-AE4D-4F97-95C7-335845F341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74174" y="3600011"/>
            <a:ext cx="1473182" cy="7660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A4D9D5CC-E605-4A3C-9344-B2E47092DA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74174" y="2646826"/>
            <a:ext cx="1482043" cy="9433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76D7C201-7AC4-4C61-AD76-47F5DD3118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66405" y="4952761"/>
            <a:ext cx="1781424" cy="1400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64ED6681-3636-4A04-AF60-CF4F40D02CBC}"/>
              </a:ext>
            </a:extLst>
          </p:cNvPr>
          <p:cNvSpPr txBox="1"/>
          <p:nvPr/>
        </p:nvSpPr>
        <p:spPr>
          <a:xfrm>
            <a:off x="4866405" y="4614418"/>
            <a:ext cx="103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26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420</Words>
  <Application>Microsoft Office PowerPoint</Application>
  <PresentationFormat>와이드스크린</PresentationFormat>
  <Paragraphs>57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Cambria Math</vt:lpstr>
      <vt:lpstr>Wingdings</vt:lpstr>
      <vt:lpstr>Office 테마</vt:lpstr>
      <vt:lpstr>공업수학</vt:lpstr>
      <vt:lpstr>1, 2 .z_1=-1+3i, z_2=2-i 일 때 다음을 구하시오.</vt:lpstr>
      <vt:lpstr>3. 다음을 polar form으로 표현하시오. </vt:lpstr>
      <vt:lpstr>4. 다음을 polar form으로 표현하시오. </vt:lpstr>
      <vt:lpstr>5. w^4=i를 만족하는 모든 w를 구하시오.</vt:lpstr>
      <vt:lpstr>6. z^2+z+1-i=0을 푸시오.</vt:lpstr>
      <vt:lpstr>7. MATLAB</vt:lpstr>
      <vt:lpstr>7. MATLAB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공업수학</dc:title>
  <dc:creator>김민준</dc:creator>
  <cp:lastModifiedBy>김민준</cp:lastModifiedBy>
  <cp:revision>3</cp:revision>
  <dcterms:created xsi:type="dcterms:W3CDTF">2021-10-28T12:22:27Z</dcterms:created>
  <dcterms:modified xsi:type="dcterms:W3CDTF">2021-11-03T12:53:54Z</dcterms:modified>
</cp:coreProperties>
</file>