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CBF8B-309B-44BF-8BF7-3A37BFE4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969ED-F0BE-4CBF-B46D-68C5774F5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61F7E-A4B4-4D70-8DE2-B3B8A9BE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5A22D-C5EE-4F55-B380-06E318B9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B52E6-9A23-4EC0-A4D4-DDF5817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71568-0FB1-4968-9CDF-17ADB61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C5C3F6-31CD-49C5-B477-3A94EF62C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F5CE9-A4CF-41FF-A9C8-9D19A67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C3CA6-6FB5-4791-9D77-51A7947C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9A961-07F7-43B2-A3F7-76E0ACEA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A5240-A1F6-4A2B-86F7-86BF4F5BD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CD351-1473-466E-8E0B-7CBC59CA0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85AC4-1B95-4B7A-9156-ED42C81F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D1CB3-0235-49E1-9D19-A2B29C82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66B3B-F393-4E91-A698-3822C82C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DBBA-800E-48D1-B2AC-065D1326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9E811-E864-4418-80D2-22E11F53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5B56E-74BD-4D70-B1A5-B484859F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B0B76-9345-4AC9-9851-B1276D7F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A47A4-219C-423C-8525-0C383708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6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4198-D878-4213-B788-D1D99EA7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33E84-B276-4B63-9818-04600C94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80F0E-2904-458C-839C-7D9E452C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C2011-D7D7-4429-9253-D5CCC51C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34552-15F5-43F9-BA34-E2CBE04F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7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92B54-3214-49AE-85AF-F5ADAD7C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6AB46-D63C-480A-83B5-AC16389BE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51E6-5F6D-4FD4-B3ED-FE905A83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9C1A7-93D6-43F1-8700-176476B0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8CDE5-57C8-45F2-8033-6DBCF5C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D3067-9188-4EAD-97FE-A7A44CD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6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40ECB-ADDD-44E4-8881-7EC8F4A1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E7D50-C8FB-4B64-92CB-5350A4E9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6DEE0-A3DF-400F-8684-6FC638E2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24AED-8B64-4DA0-82A9-A8779FD47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EE5123-DC76-4C8D-9602-45426B78D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27B5E-0EE0-4889-B7C1-85D122E3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69BDA9-5D50-4372-9369-B087BB92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E226F0-860F-4E38-92C2-D83E3A6C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67667-83E5-44C5-9771-777D6323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E012DB-5882-4552-8AF6-697A64C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C4629B-403B-4E71-B1BF-695093EC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367F8-01C8-41C1-8F4C-14F721B7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4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C3FADC-49CF-4D80-82CC-43491E4B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382C3-0218-4143-8551-E5ADEADE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25893-F0A7-4626-A4D4-1B128C90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905B9-88EC-40E6-AE2A-3E626585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60C33-A800-44AD-9507-F0833F1C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177E8-955F-4B73-85B2-D6AE8BBBB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C613A-1227-4E97-B409-DFD921CF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BDB74-D2A7-423A-944A-AFEA57A4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77400-D4B0-4A17-99F4-DE5B193D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5EB9C-217D-45E0-A85B-C4D99B99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294EC2-419F-44D2-96AA-C3BDA8FD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A0225-D2DF-4C23-B471-8A44305C9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935EE-3E66-4C1C-B3FB-3658A8B6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E5C06-55DF-4083-8DA7-6C922B79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01816-5697-445A-8CC9-E6D360B5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9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4AE07-005F-4B38-8DCA-6B7DD440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E2BDF-9F8D-4849-B67A-EF71921C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56B1-6161-4FF0-AB6B-23B047A11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043A-E011-4230-8E0C-D792DCB52988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2A5A1-B2C1-448E-BF27-4247A9B03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8E140-BF6E-44CC-916A-B9D818480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B04B-35AC-4938-8309-FFDE74B5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FAE30-E6B8-4379-85A2-1DF358A1B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89EB7-4F5B-4B88-9867-8D58FB494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20732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621B32E-0E78-4293-8074-56CF162A2C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1. </a:t>
                </a:r>
                <a:r>
                  <a:rPr lang="ko-KR" altLang="en-US" sz="2000" dirty="0"/>
                  <a:t>다음 주어진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에서 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의 값을 </a:t>
                </a:r>
                <a:r>
                  <a:rPr lang="ko-KR" altLang="en-US" sz="2000" dirty="0" err="1"/>
                  <a:t>구하시오</a:t>
                </a:r>
                <a:r>
                  <a:rPr lang="en-US" altLang="ko-KR" sz="200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D621B32E-0E78-4293-8074-56CF162A2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ACA802-6273-4EB9-BF60-8E3D834D1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−3+4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=−15+20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−12 −24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−15−12+3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(20−24+2)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=−24−2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ACA802-6273-4EB9-BF60-8E3D834D1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3B9F3C2-991B-4FB6-BA48-724CE292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28" y="2918640"/>
            <a:ext cx="1829055" cy="229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9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FD3BEDD-4C5D-47CB-9E16-1AFBBFBA8C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2. </a:t>
                </a:r>
                <a:r>
                  <a:rPr lang="ko-KR" altLang="en-US" sz="2000" dirty="0"/>
                  <a:t>다음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derivative</a:t>
                </a:r>
                <a:r>
                  <a:rPr lang="ko-KR" altLang="en-US" sz="2000" dirty="0"/>
                  <a:t>값을 </a:t>
                </a:r>
                <a:r>
                  <a:rPr lang="ko-KR" altLang="en-US" sz="2000" dirty="0" err="1"/>
                  <a:t>구하시오</a:t>
                </a:r>
                <a:r>
                  <a:rPr lang="en-US" altLang="ko-KR" sz="200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FD3BEDD-4C5D-47CB-9E16-1AFBBFBA8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07F789-D704-4B66-AC81-3CB30ADD0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2−7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07F789-D704-4B66-AC81-3CB30ADD0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41E1CC7-5F66-4BC2-B42A-7FB5F235D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230" y="1239980"/>
            <a:ext cx="2810267" cy="4887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9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200E-34EE-4B32-B80A-D82CF51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000" dirty="0"/>
              <a:t>다음 </a:t>
            </a:r>
            <a:r>
              <a:rPr lang="en-US" altLang="ko-KR" sz="2000" dirty="0"/>
              <a:t>functions</a:t>
            </a:r>
            <a:r>
              <a:rPr lang="ko-KR" altLang="en-US" sz="2000" dirty="0"/>
              <a:t>은 </a:t>
            </a:r>
            <a:r>
              <a:rPr lang="en-US" altLang="ko-KR" sz="2000" dirty="0"/>
              <a:t>analytic</a:t>
            </a:r>
            <a:r>
              <a:rPr lang="ko-KR" altLang="en-US" sz="2000" dirty="0"/>
              <a:t>인가</a:t>
            </a:r>
            <a:r>
              <a:rPr lang="en-US" altLang="ko-KR" sz="2000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B49380-310D-422A-BC13-6284D4250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68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𝑖𝑧</m:t>
                    </m:r>
                    <m:acc>
                      <m:accPr>
                        <m:chr m:val="̅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̅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𝑖𝑧</m:t>
                    </m:r>
                    <m:acc>
                      <m:accPr>
                        <m:chr m:val="̅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</m:e>
                    </m:d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𝑖𝑣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800" dirty="0"/>
                  <a:t> 이면 </a:t>
                </a:r>
                <a:r>
                  <a:rPr lang="en-US" altLang="ko-KR" sz="1800" dirty="0"/>
                  <a:t>analytic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=0, 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1800" dirty="0"/>
                  <a:t> 해석적이지 않다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B49380-310D-422A-BC13-6284D4250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6845"/>
              </a:xfrm>
              <a:blipFill>
                <a:blip r:embed="rId2"/>
                <a:stretch>
                  <a:fillRect l="-812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C97189E-6FB1-4021-A0D2-7521F799DE11}"/>
              </a:ext>
            </a:extLst>
          </p:cNvPr>
          <p:cNvSpPr/>
          <p:nvPr/>
        </p:nvSpPr>
        <p:spPr>
          <a:xfrm>
            <a:off x="838200" y="4102216"/>
            <a:ext cx="3473741" cy="20301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7030D1-68E8-4E5A-9137-EB7796139E3B}"/>
                  </a:ext>
                </a:extLst>
              </p:cNvPr>
              <p:cNvSpPr/>
              <p:nvPr/>
            </p:nvSpPr>
            <p:spPr>
              <a:xfrm>
                <a:off x="5445154" y="4102216"/>
                <a:ext cx="5074640" cy="203013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해석적이면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이다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iif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이면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는 해석적이지 않다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=2+2=4≠0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해석적이지 않다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C7030D1-68E8-4E5A-9137-EB7796139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54" y="4102216"/>
                <a:ext cx="5074640" cy="2030135"/>
              </a:xfrm>
              <a:prstGeom prst="rect">
                <a:avLst/>
              </a:prstGeom>
              <a:blipFill>
                <a:blip r:embed="rId3"/>
                <a:stretch>
                  <a:fillRect l="-240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8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2DD8A-5F86-4923-AB2E-481726B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z="2000" dirty="0"/>
              <a:t>다음 </a:t>
            </a:r>
            <a:r>
              <a:rPr lang="en-US" altLang="ko-KR" sz="2000" dirty="0"/>
              <a:t>functions</a:t>
            </a:r>
            <a:r>
              <a:rPr lang="ko-KR" altLang="en-US" sz="2000" dirty="0"/>
              <a:t>은 </a:t>
            </a:r>
            <a:r>
              <a:rPr lang="en-US" altLang="ko-KR" sz="2000" dirty="0"/>
              <a:t>analytic</a:t>
            </a:r>
            <a:r>
              <a:rPr lang="ko-KR" altLang="en-US" sz="2000" dirty="0"/>
              <a:t>인가</a:t>
            </a:r>
            <a:r>
              <a:rPr lang="en-US" altLang="ko-KR" sz="2000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67D187-3DBF-4831-890F-A7BC0E2C2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3013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67D187-3DBF-4831-890F-A7BC0E2C2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301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98A524C-25B5-4507-A689-C2D7C231DDCC}"/>
                  </a:ext>
                </a:extLst>
              </p:cNvPr>
              <p:cNvSpPr/>
              <p:nvPr/>
            </p:nvSpPr>
            <p:spPr>
              <a:xfrm>
                <a:off x="838200" y="4177717"/>
                <a:ext cx="5931716" cy="203013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이면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analytic</a:t>
                </a:r>
              </a:p>
              <a:p>
                <a:pPr marL="0" indent="0">
                  <a:buNone/>
                </a:pPr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=−(2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해석적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이다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.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98A524C-25B5-4507-A689-C2D7C23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7717"/>
                <a:ext cx="5931716" cy="2030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4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D14B711-BA1E-4BE0-8E7B-54B8D985A8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5.</a:t>
                </a:r>
                <a:r>
                  <a:rPr lang="ko-KR" altLang="en-US" sz="2400" dirty="0"/>
                  <a:t>다음 </a:t>
                </a:r>
                <a:r>
                  <a:rPr lang="en-US" altLang="ko-KR" sz="2400" dirty="0"/>
                  <a:t>function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harmonic</a:t>
                </a:r>
                <a:r>
                  <a:rPr lang="ko-KR" altLang="en-US" sz="2400" dirty="0"/>
                  <a:t>인가</a:t>
                </a:r>
                <a:r>
                  <a:rPr lang="en-US" altLang="ko-KR" sz="2400" dirty="0"/>
                  <a:t>? </a:t>
                </a:r>
                <a:r>
                  <a:rPr lang="ko-KR" altLang="en-US" sz="2400" dirty="0"/>
                  <a:t>만일 </a:t>
                </a:r>
                <a:r>
                  <a:rPr lang="en-US" altLang="ko-KR" sz="2400" dirty="0"/>
                  <a:t>harmonic</a:t>
                </a:r>
                <a:r>
                  <a:rPr lang="ko-KR" altLang="en-US" sz="2400" dirty="0"/>
                  <a:t>이라면 </a:t>
                </a:r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를 </a:t>
                </a:r>
                <a:r>
                  <a:rPr lang="ko-KR" altLang="en-US" sz="2400" dirty="0" err="1"/>
                  <a:t>구하시오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D14B711-BA1E-4BE0-8E7B-54B8D985A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537CBA-EDC0-4747-AA81-4253BE2A9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=2+2=4≠0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Harmonic </a:t>
                </a:r>
                <a:r>
                  <a:rPr lang="ko-KR" altLang="en-US" dirty="0"/>
                  <a:t>아님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537CBA-EDC0-4747-AA81-4253BE2A9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5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D14B711-BA1E-4BE0-8E7B-54B8D985A8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6.</a:t>
                </a:r>
                <a:r>
                  <a:rPr lang="ko-KR" altLang="en-US" sz="2400" dirty="0"/>
                  <a:t>다음 </a:t>
                </a:r>
                <a:r>
                  <a:rPr lang="en-US" altLang="ko-KR" sz="2400" dirty="0"/>
                  <a:t>function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harmonic</a:t>
                </a:r>
                <a:r>
                  <a:rPr lang="ko-KR" altLang="en-US" sz="2400" dirty="0"/>
                  <a:t>인가</a:t>
                </a:r>
                <a:r>
                  <a:rPr lang="en-US" altLang="ko-KR" sz="2400" dirty="0"/>
                  <a:t>? </a:t>
                </a:r>
                <a:r>
                  <a:rPr lang="ko-KR" altLang="en-US" sz="2400" dirty="0"/>
                  <a:t>만일 </a:t>
                </a:r>
                <a:r>
                  <a:rPr lang="en-US" altLang="ko-KR" sz="2400" dirty="0"/>
                  <a:t>harmonic</a:t>
                </a:r>
                <a:r>
                  <a:rPr lang="ko-KR" altLang="en-US" sz="2400" dirty="0"/>
                  <a:t>이라면 </a:t>
                </a:r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를 </a:t>
                </a:r>
                <a:r>
                  <a:rPr lang="ko-KR" altLang="en-US" sz="2400" dirty="0" err="1"/>
                  <a:t>구하시오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D14B711-BA1E-4BE0-8E7B-54B8D985A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537CBA-EDC0-4747-AA81-4253BE2A9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429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)=∫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=∫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)=∫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altLang="ko-KR" sz="2400" dirty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=−1+1=0</m:t>
                    </m:r>
                  </m:oMath>
                </a14:m>
                <a:r>
                  <a:rPr lang="en-US" altLang="ko-KR" sz="2400" dirty="0"/>
                  <a:t> 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537CBA-EDC0-4747-AA81-4253BE2A9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4291"/>
              </a:xfrm>
              <a:blipFill>
                <a:blip r:embed="rId3"/>
                <a:stretch>
                  <a:fillRect l="-754" t="-1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C0C4FD-6664-4837-B3E6-3A2331B345C4}"/>
              </a:ext>
            </a:extLst>
          </p:cNvPr>
          <p:cNvSpPr txBox="1"/>
          <p:nvPr/>
        </p:nvSpPr>
        <p:spPr>
          <a:xfrm>
            <a:off x="5500210" y="4865615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harmonic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73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528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공업수학</vt:lpstr>
      <vt:lpstr>1. 다음 주어진 z_0에서 함수 f(z_0)의 값을 구하시오.</vt:lpstr>
      <vt:lpstr>2. 다음 z에서 derivative값을 구하시오.</vt:lpstr>
      <vt:lpstr>3. 다음 functions은 analytic인가?</vt:lpstr>
      <vt:lpstr>4. 다음 functions은 analytic인가?</vt:lpstr>
      <vt:lpstr>5.다음 function은 harmonic인가? 만일 harmonic이라면  f(z)=u(x,y)+iv(x,y)를 구하시오.</vt:lpstr>
      <vt:lpstr>6.다음 function은 harmonic인가? 만일 harmonic이라면  f(z)=u(x,y)+iv(x,y)를 구하시오.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7</cp:revision>
  <dcterms:created xsi:type="dcterms:W3CDTF">2021-11-07T13:56:42Z</dcterms:created>
  <dcterms:modified xsi:type="dcterms:W3CDTF">2021-11-07T14:23:07Z</dcterms:modified>
</cp:coreProperties>
</file>