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DB05-4BB1-413D-B8CB-CF345506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60F03-0696-4542-8599-55BAEA27D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690E9-4503-495A-A0EF-8A1642B3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D3E2D-C394-4C71-ACDF-8433E025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4742-E3D5-47D9-817D-B7FCEA29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1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B038-6207-4359-A369-347CFD7E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D6722E-06EA-4923-A50E-B1F332CD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76D0E-6578-43A2-90E7-B796526A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3CADD-D146-44CD-9C09-BE2CC106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02810-6A9D-41C0-8E5E-91E78588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382F3B-74B0-4549-9BE6-FA50A97CD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2456F-8744-4D66-A1FF-6961C515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39572-AFF4-4F5B-9B12-88567151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FDE04-306E-4757-BC24-D82E6670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4E1BF-1231-4094-9597-8AA4DE4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573E4-F99A-48B1-87FC-DF7ED6D2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D8669-CDDA-47B8-81EE-C5BE51E6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C0C03-7AE9-41D9-919C-0B047BF7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9830C-2A97-475D-B702-BE4D3F4B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4E12D-A815-4F73-90D2-1C2EA4E0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28188-D190-4AEC-AC80-366680C1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3F35B-E803-42C1-99BB-BB1813F6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308E0-CCE3-4FCE-88F3-60854FC2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CC07F-DDDA-4363-84EB-E244B559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D56EA-A4FB-40C0-9997-0E0848E9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13760-568E-4816-8152-2D18C62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ECE19-3CD8-4250-9E2B-3E39B5A28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54717-A2C2-42E7-BFB8-CA17CF78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88BF4-72B9-447E-A4A1-8729BD0D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05219-9E85-47CD-8170-EFD90E52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ED610-87B8-49BE-A71D-58A59FE6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0980A-2C15-4E8E-92D9-63180503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A0998-44EA-491F-8D52-AFB1963E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790E3-EC72-4576-B100-0B848275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4EE6C4-0562-47D4-86B0-BEA0A7CB4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F6D95C-E4B0-48C5-82D4-0BBEC2FE4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73962-CE99-4078-B6F6-E1AED3DC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3AD86A-226F-451B-846F-7CE4EA8E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3B252D-7145-4BC0-906D-B1F71DBB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4CDD0-29D2-41B4-82AC-040C319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C1C37-3039-42FD-AFD2-B97BE64F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60238-26BD-44DF-8A56-F262749A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3A0831-8F86-4BFA-BDBA-5A382D71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88FA9-DC8B-4546-BB5F-DBB09DCD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C4D40-6530-4D28-B5DB-2B5C63B8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B782F-5A03-4DEE-8519-D87CCF9B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69F3D-7524-40B9-ABD4-E3B4291C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61049-CBF1-4079-B52B-5C815FC3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F2721-DCE6-4FD6-8A4D-CF1DD4763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4741F-E2FC-425D-87A1-EDD49536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57FA2-DA2F-4C5B-9546-800E5DEA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D48EF-1F2D-41BC-857D-65216182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7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09881-9013-4435-B8B9-1B6DE8AA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C90B9-1409-44F5-B5CC-16319BFCD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38BA2-BB22-4507-8778-97506F9CD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5AB20-1CFA-471E-942B-900C7870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814DF-BB7B-4685-AD07-2B6748F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06B86-1727-4D7F-9D7C-5493F924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5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A1231A-E4EF-4EAC-87C0-D0A22163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891E2-32D4-493E-AC69-0F21D4B6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B9EF-605E-492F-9F0F-B7ABF68FE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A7E2-589E-4C94-B17F-8D8A8B4845FB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BF5A0-AA93-4A59-8FC7-92967ED1C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8F3E4-CECF-4F21-B985-88267B67B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CB7E-ED52-44BE-9090-575D54F1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3139F-467E-4EA6-BF95-4DA17AC5B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Tikhonov regularization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EA731-DD38-4024-A6A6-48D1F26F3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Minjun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3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8AB16-D7A9-4770-A15E-6EC6CF38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Normal equation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5C9E66-AC0C-48BA-8F49-9D1765EE5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iff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5C9E66-AC0C-48BA-8F49-9D1765EE5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D7C64-1086-465E-A7B3-F8638574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Pseudo inverse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C86384-3790-49C9-8E71-9272A8C10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C86384-3790-49C9-8E71-9272A8C10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8387-069A-4111-9CCF-20748135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Tikhonov regularization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4C7636-5376-4707-ABDB-C28CADF7C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519"/>
                <a:ext cx="10515600" cy="45914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(if A is invertible)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What if A is singular matrix?</a:t>
                </a:r>
              </a:p>
              <a:p>
                <a:pPr marL="0" indent="0">
                  <a:buNone/>
                </a:pPr>
                <a:r>
                  <a:rPr lang="en-US" altLang="ko-KR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Normal equation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What if A is ill-posed?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Tikhonov regularization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i="1" dirty="0"/>
                  <a:t> </a:t>
                </a:r>
                <a:r>
                  <a:rPr lang="en-US" altLang="ko-KR" i="1" dirty="0"/>
                  <a:t>,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specially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Normal equation</a:t>
                </a:r>
                <a:endParaRPr lang="ko-KR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4C7636-5376-4707-ABDB-C28CADF7C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519"/>
                <a:ext cx="10515600" cy="4591444"/>
              </a:xfrm>
              <a:blipFill>
                <a:blip r:embed="rId2"/>
                <a:stretch>
                  <a:fillRect l="-1217" t="-2258" b="-3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97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E0589-2EEB-4F15-BA12-B3CB58A0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Tikhonov regularization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1CA9E1-D9FD-40CA-B422-565AF06FB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1CA9E1-D9FD-40CA-B422-565AF06FB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52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Cambria Math</vt:lpstr>
      <vt:lpstr>Wingdings</vt:lpstr>
      <vt:lpstr>Office 테마</vt:lpstr>
      <vt:lpstr>Tikhonov regularization</vt:lpstr>
      <vt:lpstr>Normal equation</vt:lpstr>
      <vt:lpstr>Pseudo inverse</vt:lpstr>
      <vt:lpstr>Tikhonov regularization</vt:lpstr>
      <vt:lpstr>Tikhonov 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Tikhonov regularization</dc:title>
  <dc:creator>김민준</dc:creator>
  <cp:lastModifiedBy>김민준</cp:lastModifiedBy>
  <cp:revision>1</cp:revision>
  <dcterms:created xsi:type="dcterms:W3CDTF">2021-07-24T14:26:56Z</dcterms:created>
  <dcterms:modified xsi:type="dcterms:W3CDTF">2021-07-24T16:40:47Z</dcterms:modified>
</cp:coreProperties>
</file>