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3" r:id="rId6"/>
    <p:sldId id="260" r:id="rId7"/>
    <p:sldId id="263" r:id="rId8"/>
    <p:sldId id="264" r:id="rId9"/>
    <p:sldId id="271" r:id="rId10"/>
    <p:sldId id="259" r:id="rId11"/>
    <p:sldId id="261" r:id="rId12"/>
    <p:sldId id="262" r:id="rId13"/>
    <p:sldId id="272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1:5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7:4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24575,'1'2'0,"-1"0"0,1 1 0,0-1 0,0 0 0,0 0 0,0 1 0,0-1 0,0 0 0,1 0 0,-1 0 0,1 0 0,-1-1 0,1 1 0,0 0 0,0-1 0,-1 1 0,1-1 0,0 1 0,5 1 0,46 23 0,-46-23 0,23 8 0,1-2 0,0 0 0,48 5 0,3-7 0,-58-7 0,0 2 0,36 7 0,-19-2 0,-1-3 0,1-1 0,0-1 0,46-6 0,8 1 0,-60 3-10,122 0-552,274 32-1,-173-12 563,-83-11 0,27 14-448,192 11-784,-187-23 1232,7 1 0,128 1 0,219 20 0,-354-35-207,293 4-585,-354 9 792,72 2 0,968-14-465,-1150-1 465,-1-1 0,63-16 0,-60 11 0,79-7 0,-29 13 0,-27 2 0,84-12 0,-56 3 1190,0 4-1,99 7 1,-47 1-480,581-3-710,-700-1 0,-1-2 0,29-5 0,-28 3 0,0 2 0,27-1 0,-14 2 0,65-11 0,-89 11 0,49-4 0,0 2 0,94 6 0,-37 1 0,-85-2 0,50 10 0,-50-6 0,54 2 0,823-8-1365,-889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24575,'0'23'0,"0"1"0,2 0 0,1-1 0,1 1 0,9 31 0,-8-17-1365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24575,'3'0'0,"0"1"0,0-1 0,0 1 0,0 0 0,0 0 0,0 1 0,0-1 0,0 0 0,-1 1 0,1 0 0,-1 0 0,1 0 0,2 2 0,35 36 0,-19-18 0,10 15 0,2 6 0,-31-41 0,0 0 0,0 0 0,0 0 0,0 0 0,0-1 0,1 1 0,-1-1 0,0 1 0,1-1 0,-1 0 0,1 0 0,0 0 0,4 1 0,-5-2 0,0 0 0,-1-1 0,1 1 0,0 0 0,0-1 0,0 0 0,-1 1 0,1-1 0,0 0 0,-1 0 0,1 0 0,-1 0 0,1 0 0,-1 0 0,0 0 0,1 0 0,-1-1 0,0 1 0,0-1 0,0 1 0,2-3 0,23-42 0,-15 25 0,-5 11-103,0 2-11,-1 0-1,0-1 0,0 0 0,-1 0 1,0 0-1,0 0 0,-1-1 0,-1 1 0,1-1 1,0-12-1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24575,'0'51'0,"-15"95"0,13-69-1365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24575,'1'9'0,"1"1"0,0-1 0,1 0 0,5 13 0,-1-1 0,-5-16 0,-1 0 0,1 0 0,0 0 0,0 0 0,1 0 0,-1 0 0,1-1 0,0 1 0,0-1 0,1 0 0,-1 0 0,1 0 0,5 4 0,-6-6 0,0-1 0,1 1 0,-1-1 0,1 0 0,0 0 0,-1 0 0,1 0 0,0 0 0,-1-1 0,1 0 0,0 0 0,0 0 0,-1 0 0,1-1 0,0 1 0,0-1 0,-1 0 0,1 0 0,4-2 0,-5 2-62,0-1 0,0 1 0,0-1 0,0 0 0,0 1 0,-1-1 0,1-1 0,-1 1 0,1 0 0,-1 0 0,0-1 0,0 0-1,0 1 1,0-1 0,0 0 0,-1 0 0,1 0 0,-1 0 0,0 0 0,0 0 0,1-6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24575,'0'168'-1365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24575,'2'6'0,"-1"1"0,1-1 0,0 0 0,0 1 0,1-1 0,0 0 0,0-1 0,0 1 0,5 5 0,11 25 0,-17-30 0,1 0 0,0 0 0,0 0 0,0-1 0,1 1 0,8 9 0,-12-15 0,1 1 0,-1-1 0,1 1 0,0-1 0,-1 1 0,1-1 0,0 1 0,-1-1 0,1 0 0,0 1 0,-1-1 0,1 0 0,0 1 0,0-1 0,-1 0 0,1 0 0,0 0 0,0 0 0,0 0 0,-1 0 0,1 0 0,0 0 0,1 0 0,-1-1 0,1 0 0,-1 0 0,0 0 0,0 0 0,0 0 0,0 0 0,0 0 0,0 0 0,0-1 0,0 1 0,0 0 0,0-1 0,-1 1 0,1 0 0,-1-1 0,1 1 0,0-3 0,4-9-341,1-1 0,1 1-1,13-19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24575,'-1'43'0,"-14"75"0,13-94-1365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8:5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24575,'1'0'0,"0"1"0,0-1 0,0 1 0,0-1 0,0 1 0,0 0 0,0-1 0,0 1 0,0 0 0,-1 0 0,1 0 0,0-1 0,-1 1 0,1 0 0,0 0 0,-1 0 0,1 0 0,-1 0 0,0 0 0,1 1 0,-1 0 0,10 31 0,-7-25 0,24 98 0,-27-105 3,1 1-1,-1-1 1,1 0 0,0 0-1,-1 1 1,1-1-1,0 0 1,0 0 0,0 0-1,0 0 1,0 0-1,0 0 1,0 0 0,1 0-1,-1 0 1,0 0 0,0-1-1,1 1 1,-1 0-1,1-1 1,-1 1 0,0-1-1,1 0 1,-1 1-1,1-1 1,-1 0 0,1 0-1,-1 0 1,1 0-1,-1 0 1,1 0 0,-1 0-1,1-1 1,-1 1-1,0-1 1,1 1 0,-1-1-1,0 1 1,1-1-1,-1 0 1,0 1 0,1-1-1,-1 0 1,0 0-1,2-2 1,1 0-127,0 0 0,1-1 1,-2 0-1,1 1 0,0-1 0,-1 0 1,0-1-1,0 1 0,0 0 0,0-1 1,3-9-1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24575,'1'11'0,"0"-1"0,0 0 0,1 0 0,0 0 0,0 0 0,1 0 0,1-1 0,0 1 0,7 12 0,-7-13 0,-1 0 0,1 1 0,-2 0 0,3 12 0,11 33 0,-11-40-216,0 0-1,-1 1 1,-1-1-1,2 30 1,-4-41-67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6:3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24575,'1'7'0,"1"1"0,-1-1 0,1 1 0,1-1 0,-1 0 0,1 0 0,6 10 0,7 20 0,-13-32 0,-1 0 0,0 0 0,1 0 0,0 0 0,0-1 0,1 0 0,-1 1 0,1-1 0,0-1 0,0 1 0,0 0 0,0-1 0,1 0 0,0 0 0,-1 0 0,1-1 0,0 0 0,0 0 0,0 0 0,1 0 0,7 1 0,-13-3 0,1 0 0,0 0 0,0-1 0,-1 1 0,1 0 0,0 0 0,0 0 0,-1-1 0,1 1 0,0 0 0,-1-1 0,1 1 0,-1-1 0,1 1 0,0-1 0,-1 1 0,1-1 0,-1 1 0,1-1 0,-1 0 0,0 1 0,1-1 0,-1 0 0,1 1 0,-1-1 0,0 0 0,0 1 0,1-1 0,-1 0 0,0 1 0,0-1 0,0 0 0,0 0 0,0 1 0,0-1 0,0-1 0,1-40 0,-1 19 0,19-107-1365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24575,'3'0'0,"-1"1"0,0-1 0,1 1 0,-1-1 0,0 1 0,1 0 0,-1 0 0,0 0 0,0 0 0,0 0 0,0 1 0,0-1 0,0 1 0,0-1 0,0 1 0,-1 0 0,1 0 0,0-1 0,-1 1 0,0 0 0,1 1 0,-1-1 0,1 3 0,23 62 0,-16-37 0,39 79-1365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24575,'3'6'0,"0"-1"0,0 0 0,0-1 0,0 1 0,1 0 0,0-1 0,5 5 0,2 3 0,-5-3 0,30 36 0,-36-45 0,0 1 0,1 0 0,-1-1 0,1 1 0,-1-1 0,1 1 0,-1-1 0,1 1 0,-1-1 0,1 1 0,-1-1 0,1 0 0,0 1 0,-1-1 0,1 0 0,-1 0 0,1 1 0,0-1 0,-1 0 0,1 0 0,0 0 0,0 0 0,-1 0 0,1 0 0,0 0 0,-1 0 0,1 0 0,0 0 0,-1 0 0,1 0 0,0 0 0,-1-1 0,1 1 0,0 0 0,-1 0 0,1-1 0,0 1 0,-1-1 0,1 1 0,-1 0 0,1-1 0,-1 1 0,1-1 0,-1 1 0,1-1 0,-1 0 0,1 1 0,-1-1 0,0 1 0,1-1 0,-1 0 0,0 1 0,0-1 0,0 0 0,1 1 0,-1-1 0,0 0 0,0 1 0,0-1 0,0 0 0,0 1 0,0-1 0,0-1 0,4-60 0,-4 50 0,1 0 0,0 0 0,0 0 0,5-17 0,-1-9-1365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24575,'1'20'0,"1"0"0,1-1 0,10 38 0,2 6 0,2-1 47,-13-51-248,0 0-1,-1 0 0,0 1 0,-1-1 0,0 1 1,0 15-1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24575,'2'6'0,"-1"0"0,1-1 0,0 1 0,0 0 0,0-1 0,1 1 0,0-1 0,4 6 0,9 21 0,6 9 0,-22-41 0,0 1 0,1-1 0,-1 1 0,0-1 0,1 0 0,-1 1 0,1-1 0,-1 1 0,1-1 0,-1 0 0,1 0 0,-1 1 0,1-1 0,-1 0 0,1 0 0,-1 0 0,1 1 0,0-1 0,-1 0 0,1 0 0,-1 0 0,1 0 0,0 0 0,-1 0 0,1 0 0,0-1 0,0 0 0,0 0 0,0 1 0,0-1 0,0 0 0,0 0 0,0 0 0,-1 0 0,1 0 0,0 0 0,-1 0 0,1 0 0,-1 0 0,1-1 0,-1 1 0,0 0 0,1-2 0,13-36-43,-10 28-146,0-1 0,0 1 1,-1 0-1,0-1 0,-1 0 0,0-13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24575,'5'1'0,"-1"-1"0,1 1 0,0 0 0,0 1 0,-1-1 0,1 1 0,8 4 0,-8-4 0,-1 0 0,1 0 0,0 0 0,0-1 0,0 1 0,0-1 0,0 0 0,7 0 0,18-2 0,-21 0 0,1 0 0,-1 1 0,1 0 0,-1 0 0,1 1 0,-1 1 0,0-1 0,0 2 0,1-1 0,-1 1 0,-1 0 0,18 10 0,-19-10-22,1 1 0,-1-1 1,1 0-1,0-1 0,0 0 0,0 0 0,16 1 0,-3 0-1168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6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24575,'1'8'0,"-1"1"0,1 0 0,1-1 0,-1 1 0,1-1 0,1 0 0,0 1 0,0-1 0,0-1 0,1 1 0,0 0 0,1-1 0,0 0 0,11 13 0,-16-20-2,0 1-1,1-1 1,-1 0-1,0 0 1,0 1-1,0-1 1,0 0-1,1 1 1,-1-1-1,0 0 1,0 0-1,0 1 1,0-1 0,0 0-1,0 1 1,0-1-1,0 0 1,0 1-1,0-1 1,0 0-1,0 1 1,0-1-1,0 0 1,0 1-1,0-1 1,0 0-1,0 0 1,0 1-1,0-1 1,-1 0-1,1 1 1,0-1-1,0 0 1,0 0-1,-1 1 1,1-1-1,0 0 1,-16 7 191,-26-1-1038,38-5 238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24575,'1'0'0,"0"0"0,-1 0 0,1 0 0,0 0 0,-1 0 0,1 0 0,-1 0 0,1 1 0,0-1 0,-1 0 0,1 0 0,0 0 0,-1 1 0,1-1 0,-1 0 0,1 0 0,-1 1 0,1-1 0,-1 1 0,1-1 0,-1 0 0,1 1 0,-1-1 0,0 1 0,1-1 0,-1 1 0,1-1 0,-1 1 0,0-1 0,0 1 0,1 0 0,-1-1 0,0 2 0,-5 23 0,-22 20 0,-37 24-1365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24575,'9'150'0,"0"-18"0,0 10 0,3-76-1365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6:5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24575,'-4'0'0,"-5"0"0,-2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24575,'0'442'0,"0"-436"-124,1 1 0,0-1 0,0 0 0,0 0 0,1 0 0,0 0-1,0 0 1,0 0 0,1 0 0,5 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0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24575,'9'377'0,"-8"-366"0,0 1 0,1 0 1,1-1-1,5 17 0,0 0-1366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24575,'0'469'0,"1"-460"-124,0 0 0,1 0 0,0 0 0,0 0 0,1 0 0,0 0-1,1-1 1,-1 0 0,2 1 0,5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29:1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24575,'10'71'0,"-2"-20"0,10 166 0,6-69 0,-21-125-341,1 0 0,1 0-1,13 37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0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24575,'27'0'0,"-1"1"0,1 1 0,41 10 0,-24-6 0,-1-1 0,1-2 0,-1-2 0,47-4 0,12 0 0,-76 1 12,1-1 0,-1-1 1,39-12-1,46-6-36,-100 21-150,0 0 1,0 1-1,0 0 0,0 0 0,0 2 1,0-1-1,20 6 0,-16-1-6652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0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 24575,'-4'0'0,"-5"4"0,-5 1 0,-4 0 0,-4 0 0,-1-3 0,3 4 0,1 0 0,0 0 0,-1-2 0,-1-2 0,-1 0 0,-1-1 0,0-1 0,0 0 0,0-1 0,3 5 0,6 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0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1042 429 24575,'-90'2'0,"-100"-4"0,50-22 0,-40-11 0,11 1 0,148 30 0,0-2 0,0-1 0,1 0 0,0-1 0,1-1 0,0-1 0,0-1 0,1 0 0,0-2 0,-20-18 0,35 30 3,0-1 0,1 0-1,-1 0 1,1 0 0,-1 0-1,1 0 1,0-1 0,0 1-1,0-1 1,0 1 0,0-1-1,0 0 1,1 0 0,0 0-1,-1 0 1,1 0 0,0 0-1,0 0 1,1 0 0,-1 0-1,1 0 1,-1-1 0,1 1-1,0 0 1,0 0 0,0-1-1,1 1 1,-1 0 0,1 0-1,0 0 1,0 0 0,0 0-1,0 0 1,0 0 0,1 0-1,-1 0 1,1 0 0,4-4-1,6-7-175,1 1 0,0 0-1,1 1 1,0 1-1,24-15 1,-26 18-256,0 0-6397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0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24575,'0'-1'0,"1"0"0,-1 0 0,1 0 0,-1 0 0,1 0 0,-1 0 0,1 1 0,0-1 0,-1 0 0,1 0 0,0 0 0,0 1 0,0-1 0,0 0 0,-1 1 0,1-1 0,0 0 0,0 1 0,0-1 0,0 1 0,0 0 0,1-1 0,-1 1 0,0 0 0,0 0 0,0 0 0,2-1 0,35-3 0,-34 4 0,206 0 0,27-1 0,-154-10 0,-49 5 0,59-1 0,-68 7 0,5 1 0,0-2 0,0-1 0,51-9 0,-57 6 0,1 2 0,31-1 0,-30 3 0,0-1 0,26-6 0,-25 3-223,0 2 0,0 1-1,35 2 1,-52 0-249,10 0-6354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1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24575,'10'1'0,"1"-1"0,0-1 0,-1 0 0,1 0 0,-1-1 0,1 0 0,-1 0 0,0-2 0,19-7 0,-14 5 0,0 0 0,1 2 0,-1 0 0,1 1 0,28-3 0,25-4 0,-25 3 0,1 3 0,0 1 0,82 6 0,-24 0 0,-14-5 0,100 4 0,-172 1 0,-1 0 0,0 1 0,25 9 0,-27-7 0,1-2 0,0 1 0,0-2 0,23 3 0,78-6-1365,-96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1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24575,'9'1'0,"1"0"0,0 0 0,-1 1 0,13 4 0,33 6 0,22 0 0,11 0 0,-61-10 0,0 2 0,-1 1 0,36 10 0,30 6 0,74 18 0,-100-22 0,106 35-1365,-157-47-5461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6:5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1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24575,'4'1'0,"-1"0"0,0 0 0,0 0 0,0 1 0,0-1 0,0 1 0,0 0 0,-1 0 0,1 0 0,3 4 0,13 9 0,41 15 0,85 51 0,96 46 0,-212-113 0,134 55 0,-142-60 0,1-2 0,0 0 0,1-1 0,0-2 0,35 4 0,-20 0-1365,-23-3-5461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2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24575,'678'0'0,"-657"1"0,1 1 0,27 7 0,-27-5 0,1 0 0,25 0 0,42-5 0,-37-1 0,0 3 0,101 14 0,-101-8-7,0-2-1,0-3 1,60-4-1,-12 0-1327,-81 2-5491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3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24575,'52'-1'0,"0"-2"0,60-11 0,-11-1 0,133-2 0,105 18 0,-133 1 0,-90-2-1365,-96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8:3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24575,'9'0'0,"-1"1"0,1-1 0,-1 1 0,0 1 0,0 0 0,0 0 0,0 0 0,0 1 0,0 0 0,0 1 0,-1 0 0,0 0 0,0 0 0,0 1 0,0 0 0,-1 1 0,1-1 0,-1 1 0,6 8 0,17 15 0,-4-6 0,-1 2 0,-1 1 0,34 47 0,-29-28 0,-11-19 0,-1 1 0,20 45 0,-3-3 0,-22-47 0,0 0 0,10 33 0,7 11 0,-21-53 0,0 1 0,-1 0 0,5 20 0,8 55 0,-14-56 0,2-1 0,1 0 0,21 51 0,-20-58 0,0-1 0,8 43 0,-12-41 0,2-1 0,16 40 0,-1-8 0,-2 0 0,15 70 0,-15-45 0,3 10 0,14 106 0,-13-70 0,-3-23 0,-11-50 0,-5-31 0,-1 0 0,1 36 0,-3-30 0,8 45 0,-5-45 0,1 46 0,-4-43 0,8 47 0,-5-48 0,2 55 0,-8-41 0,3 1 0,10 66 0,-4-49 0,-3 0 0,-6 123 0,-2-64 0,5 23 0,-5 160 0,-7-223 0,4-48 0,-1 57 0,8-25 0,1-3 0,-3 1 0,-3 0 0,-2 0 0,-15 65 0,15-103 0,2 0 0,1 1 0,1 36 0,-1 9 0,-8-1 0,6-52 0,2 1 0,-1 29 0,2-15 0,-11 64 0,11-88 0,-5 80 0,7-75 0,0 0 0,-1 0 0,-1-1 0,0 1 0,-1-1 0,-1 0 0,-10 27 0,2-12 0,2 0 0,-9 35 0,13-38 0,-2 0 0,-2 0 0,-15 33 0,7-23 0,-24 75 0,-5 27 0,39-112 0,-35 128 0,35-116 0,-2 0 0,-1-1 0,-19 42 0,22-54 0,0 0 0,2 1 0,0-1 0,2 1 0,-1 52 0,2-25 0,2-48 8,0 0 0,-1 0 0,0 1 0,0-1 0,0 0 0,-1-1 0,1 1 0,-2 0 0,1-1 0,0 1 0,-1-1 0,0 0 0,0 0 0,-6 4 0,-1 2-305,-1-1 0,0-1 0,-1 0 0,-22 12 0,22-14-6529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2:06:3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24575,'-4'0'0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9:4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24575,'60'0'0,"1"-1"0,0 2 0,86 14 0,-98-9 0,99 0 0,-94-5 0,76 9 0,-82-6 0,0-1 0,1-3 0,94-11 0,-56 3 0,71-13 0,-133 18 0,50 0 0,-1023 4 0,938 0-136,0-1-1,0 2 1,0 0-1,1 0 1,-1 0-1,1 1 1,-1 1-1,1-1 0,-13 9 1,9-5-6690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7:0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24575,'42'2'0,"84"14"0,-29-7 0,12 2 0,-50-4 0,0-2 0,120-6 0,-66-1 0,983 2 0,-1059 2 0,59 11 0,-34-4 0,-1 2 0,-38-7 0,-1 0 0,34 1 0,457-6-1365,-493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7:0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24575,'-3'0'0,"0"0"0,0 0 0,0 1 0,0-1 0,0 1 0,0 0 0,0 0 0,1 0 0,-1 0 0,0 1 0,0-1 0,1 1 0,-1-1 0,1 1 0,0 0 0,-1 0 0,1 0 0,-2 3 0,-30 49 0,9-13 0,18-30 0,0 1 0,0 0 0,2 0 0,-1 1 0,1-1 0,1 1 0,0 0 0,1 0 0,1 1 0,0-1 0,0 1 0,1-1 0,1 1 0,1-1 0,0 1 0,0-1 0,1 1 0,1-1 0,0 0 0,1 0 0,1 0 0,9 19 0,6 16 0,-15-34 0,1 0 0,0 0 0,9 14 0,-12-23 0,0-1 0,1 0 0,-1 0 0,1 0 0,0-1 0,0 1 0,0-1 0,0 0 0,1 0 0,-1 0 0,1 0 0,9 3 0,5 1 0,1 1 0,-2 1 0,1 0 0,-2 2 0,1 0 0,-1 1 0,-1 0 0,0 2 0,-1 0 0,18 21 0,-20-21-1365,-1-1-5461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7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24575,'-5'1'0,"0"2"0,0-1 0,0 0 0,0 1 0,1 0 0,-1 0 0,1 0 0,-7 7 0,-8 5 0,15-12 0,0-1 0,0 2 0,0-1 0,1 0 0,0 1 0,-1-1 0,1 1 0,1 0 0,-1 0 0,0 1 0,1-1 0,0 0 0,0 1 0,0-1 0,1 1 0,0 0 0,-2 8 0,1 6 0,0 1 0,2 0 0,2 25 0,-1-29 0,0-1 0,-1 1 0,0 0 0,-2 0 0,-3 19 0,-1-7 0,1 1 0,1 1 0,1-1 0,2 0 0,1 1 0,5 36 0,-5-63 0,1 1 0,0 0 0,-1 0 0,1-1 0,1 1 0,-1-1 0,0 1 0,1-1 0,0 0 0,0 0 0,0 1 0,0-1 0,0 0 0,1-1 0,-1 1 0,1 0 0,0-1 0,0 1 0,0-1 0,5 3 0,20 19 0,-22-17 0,-1 0 0,1 0 0,-1 1 0,-1 0 0,7 16 0,-7-16 0,-1 0 0,1 0 0,0 0 0,1-1 0,0 0 0,0 0 0,8 8 0,-1-4-1365,-2-1-5461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7:1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24575,'39'-2'0,"50"-8"0,-51 4 0,54-1 0,-29 8 0,111-14 0,-97 2 0,-28 5 0,55-14 0,-72 13 0,51-5 0,20-3 0,-62 8 0,0 3 0,0 1 0,0 2 0,41 5 0,13-2 0,-70-2 0,0 1 0,1 1 0,46 9 0,-44-5 0,56 3 0,5 0 0,-29 5 24,-35-8-487,0-1 0,28 3 0,-34-7-6363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1:37:3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24575,'40'2'0,"48"8"0,-49-4 0,51 0 0,-68-5 0,-1 1 0,30 7 0,-29-5 0,1 0 0,25 0 0,-13-4 0,-6-1 0,0 2 0,0 1 0,45 9 0,-45-6 0,-1-1 0,45 0 0,-40-3 0,51 8 0,-24-1 0,-1-3 0,1-2 0,64-7 0,-7 2 0,-42 3 0,106 15 0,-114-4 0,-28-5 0,0-2 0,48 1 0,-63-7 0,-1-2 0,0 0 0,45-14 0,-45 10 0,-1 2 0,1 0 0,1 2 0,25-2 0,-2 7-44,-31 0-176,0-2-1,1 0 1,-1 0 0,0-2 0,16-3 0,-17 0-6606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91D20-2572-4C3C-8E62-F52CD4A00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E1831-F528-4D18-9CDE-5AB5C52CD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F0306-1665-48F2-96D3-69C49253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0E85D-101E-4BB9-9AE4-26FE1FD6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B3790-4E82-4995-BD5D-4FEC3FD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7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13076-F668-44D2-A408-0FE45691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95D00-81D8-4146-ADDD-64B91F51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9D64B-F65B-43D2-A138-396CA8ED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2199-D67E-4C2B-B12E-C63080C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CF32-8D99-4F80-9E00-5EA93403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8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8C2F5-5C34-4C4A-AF4A-13FA90FA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F72E0-8D29-45D4-B381-92BD5844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3865A-2414-4073-A0E8-0F1CED23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C49C1-547C-4FD1-B137-FCC56EB7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33CEB-CB58-461F-A40D-65149829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2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422E-9853-486B-9F50-0721700A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9AE48-E8A6-41D4-9F17-B5D8612F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AE6BD-1081-4D40-BAA5-6CA3113B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E8401-3DCC-422C-99FF-080F8275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F2AFA-1A0D-4FDC-AEC3-5736898C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6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0910-C752-41A0-BE69-9509FFAF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08E39-F4DE-471B-B488-76BB7C90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E0E25-5C7A-439A-8BDC-AB05259F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3A7AD-EB9A-4976-830D-921A3C11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C34-B623-4943-9869-D3DE2034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7AA29-172D-4DF4-A74F-65CABF5A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6459B-55B0-492F-A5F0-D89A139EC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BC175-8719-4F85-9AB4-C72A01438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89A5D-DAF4-446C-9C73-3FA4FA1F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FFF5-01F5-4825-B5B7-3C17D172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3FEA6-684A-4810-AD1A-206405E8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5A1C-5486-4EF9-9AFD-F2C83F6D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E75E7-13F8-476F-8BF0-F10CCD5E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0C2D-84E1-4673-AF94-B58B7D55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7A40E0-BE35-489E-94D8-D50D0AEE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921A1-CD02-41F1-9319-9A7ABB834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714513-006E-4436-9926-55805BE1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A223F-CBC6-44ED-8C2B-3356ACD1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465CB8-0B31-4F6C-94D9-3EB430D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614D-9BC0-4085-BBE3-0487788D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63CBA-A730-48B0-918B-1951EF7D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7D0DE-73E0-4A35-9C79-AF32B21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1A3DD-C7F4-4180-B86B-643C9DD8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F1C07D-ED2C-442F-88CB-2AB8F1F7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2156B5-8D02-459E-AE0E-1DC3B174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D4A55-1F59-4759-BEAB-26F7910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F1B1-F328-4A39-96A8-93D92149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EA1F-B057-4840-B944-0105D999E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54881-C34F-4B03-8346-311DE649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9E8C1-06D8-45FC-A2F8-25DE149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7F56A-AA27-4794-BD39-DA2D9553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71EBF-B775-4C9B-B1E3-707CBA66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8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AA46-0B30-4D4B-8058-803E4919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3B6DF-8FB7-4EDC-A9A7-7B7CC7D00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63E81-3670-480E-93A6-8C35F735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40826-A46B-45E2-A2AE-7F01E78B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DA3C9-54A3-4598-A092-FA91153B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570C0-7581-4631-A74D-8DABB224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E0859-E94E-4506-97D1-A02663E0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68073-6EE8-4F13-AC97-93381171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038FC-9FC4-4B54-8BE4-6DA71EF8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BC47-552F-471B-8566-7AEABD08427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00ED6-8795-4C44-93DD-BA66AEB32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671D8-2217-4C83-8D44-EBFBDBC8D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3452-28A8-42D7-85E1-333B6FBA3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8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customXml" Target="../ink/ink42.xml"/><Relationship Id="rId12" Type="http://schemas.openxmlformats.org/officeDocument/2006/relationships/image" Target="../media/image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58.png"/><Relationship Id="rId4" Type="http://schemas.openxmlformats.org/officeDocument/2006/relationships/image" Target="../media/image280.png"/><Relationship Id="rId9" Type="http://schemas.openxmlformats.org/officeDocument/2006/relationships/customXml" Target="../ink/ink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45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9.xml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12.png"/><Relationship Id="rId19" Type="http://schemas.openxmlformats.org/officeDocument/2006/relationships/customXml" Target="../ink/ink10.xml"/><Relationship Id="rId4" Type="http://schemas.openxmlformats.org/officeDocument/2006/relationships/image" Target="../media/image10.png"/><Relationship Id="rId9" Type="http://schemas.openxmlformats.org/officeDocument/2006/relationships/customXml" Target="../ink/ink5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47" Type="http://schemas.openxmlformats.org/officeDocument/2006/relationships/customXml" Target="../ink/ink33.xml"/><Relationship Id="rId7" Type="http://schemas.openxmlformats.org/officeDocument/2006/relationships/customXml" Target="../ink/ink1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5.xml"/><Relationship Id="rId24" Type="http://schemas.openxmlformats.org/officeDocument/2006/relationships/image" Target="../media/image29.png"/><Relationship Id="rId32" Type="http://schemas.openxmlformats.org/officeDocument/2006/relationships/image" Target="../media/image32.png"/><Relationship Id="rId37" Type="http://schemas.openxmlformats.org/officeDocument/2006/relationships/customXml" Target="../ink/ink28.xml"/><Relationship Id="rId40" Type="http://schemas.openxmlformats.org/officeDocument/2006/relationships/image" Target="../media/image36.png"/><Relationship Id="rId45" Type="http://schemas.openxmlformats.org/officeDocument/2006/relationships/customXml" Target="../ink/ink3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0.png"/><Relationship Id="rId36" Type="http://schemas.openxmlformats.org/officeDocument/2006/relationships/image" Target="../media/image34.png"/><Relationship Id="rId10" Type="http://schemas.openxmlformats.org/officeDocument/2006/relationships/image" Target="../media/image22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4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customXml" Target="../ink/ink1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3.xml"/><Relationship Id="rId30" Type="http://schemas.openxmlformats.org/officeDocument/2006/relationships/image" Target="../media/image31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40.png"/><Relationship Id="rId8" Type="http://schemas.openxmlformats.org/officeDocument/2006/relationships/image" Target="../media/image21.png"/><Relationship Id="rId3" Type="http://schemas.openxmlformats.org/officeDocument/2006/relationships/customXml" Target="../ink/ink11.xml"/><Relationship Id="rId12" Type="http://schemas.openxmlformats.org/officeDocument/2006/relationships/image" Target="../media/image23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image" Target="../media/image27.png"/><Relationship Id="rId41" Type="http://schemas.openxmlformats.org/officeDocument/2006/relationships/customXml" Target="../ink/ink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8.xml"/><Relationship Id="rId3" Type="http://schemas.openxmlformats.org/officeDocument/2006/relationships/image" Target="../media/image41.png"/><Relationship Id="rId7" Type="http://schemas.openxmlformats.org/officeDocument/2006/relationships/customXml" Target="../ink/ink35.xml"/><Relationship Id="rId12" Type="http://schemas.openxmlformats.org/officeDocument/2006/relationships/image" Target="../media/image46.png"/><Relationship Id="rId2" Type="http://schemas.openxmlformats.org/officeDocument/2006/relationships/image" Target="../media/image19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36.xml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40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295E6-488C-4B74-9ECE-B63BBEE28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BE27E-7F04-4C39-AD53-13EFDC0F4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김민준</a:t>
            </a:r>
            <a:endParaRPr lang="en-US" altLang="ko-KR" dirty="0"/>
          </a:p>
          <a:p>
            <a:r>
              <a:rPr lang="en-US" altLang="ko-KR" dirty="0"/>
              <a:t>2021.11.12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70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10, M = 100000 Train(</a:t>
            </a:r>
            <a:r>
              <a:rPr lang="en-US" altLang="ko-KR" b="1" dirty="0" err="1"/>
              <a:t>hatQ</a:t>
            </a:r>
            <a:r>
              <a:rPr lang="en-US" altLang="ko-KR" b="1" dirty="0"/>
              <a:t>, F)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86353F-17E9-4F33-844A-02C66C3B8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177" y="1323864"/>
            <a:ext cx="9109334" cy="193793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9ECDFF-B2F8-45BE-9FB3-7051C552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77" y="3707011"/>
            <a:ext cx="9109334" cy="2785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/>
              <p:nvPr/>
            </p:nvSpPr>
            <p:spPr>
              <a:xfrm>
                <a:off x="6353087" y="3222796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87" y="3222796"/>
                <a:ext cx="4235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A1875D4-E2B8-450C-83DE-F785CD0874D0}"/>
                  </a:ext>
                </a:extLst>
              </p14:cNvPr>
              <p14:cNvContentPartPr/>
              <p14:nvPr/>
            </p14:nvContentPartPr>
            <p14:xfrm>
              <a:off x="8422269" y="1232696"/>
              <a:ext cx="578160" cy="18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A1875D4-E2B8-450C-83DE-F785CD0874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3269" y="1224056"/>
                <a:ext cx="595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C3FAFFA-D053-4777-A664-D1975784DFEE}"/>
                  </a:ext>
                </a:extLst>
              </p14:cNvPr>
              <p14:cNvContentPartPr/>
              <p14:nvPr/>
            </p14:nvContentPartPr>
            <p14:xfrm>
              <a:off x="7625229" y="3203336"/>
              <a:ext cx="443880" cy="18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C3FAFFA-D053-4777-A664-D1975784DF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6589" y="3194336"/>
                <a:ext cx="461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040AED-4BD1-4F93-9F11-5DC0CDE4D90D}"/>
                  </a:ext>
                </a:extLst>
              </p14:cNvPr>
              <p14:cNvContentPartPr/>
              <p14:nvPr/>
            </p14:nvContentPartPr>
            <p14:xfrm>
              <a:off x="11106789" y="3908936"/>
              <a:ext cx="353880" cy="2363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040AED-4BD1-4F93-9F11-5DC0CDE4D9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7789" y="3899936"/>
                <a:ext cx="371520" cy="23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5F9C993-6651-4B35-8146-49FB223C0CA2}"/>
                  </a:ext>
                </a:extLst>
              </p14:cNvPr>
              <p14:cNvContentPartPr/>
              <p14:nvPr/>
            </p14:nvContentPartPr>
            <p14:xfrm>
              <a:off x="12757749" y="2885456"/>
              <a:ext cx="180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5F9C993-6651-4B35-8146-49FB223C0C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49109" y="2876456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39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10, M = 100000 Train(</a:t>
            </a:r>
            <a:r>
              <a:rPr lang="en-US" altLang="ko-KR" b="1" dirty="0" err="1"/>
              <a:t>hatQ</a:t>
            </a:r>
            <a:r>
              <a:rPr lang="en-US" altLang="ko-KR" b="1" dirty="0"/>
              <a:t>, </a:t>
            </a:r>
            <a:r>
              <a:rPr lang="en-US" altLang="ko-KR" b="1" dirty="0" err="1"/>
              <a:t>nF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/>
              <p:nvPr/>
            </p:nvSpPr>
            <p:spPr>
              <a:xfrm>
                <a:off x="6378845" y="3570526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45" y="3570526"/>
                <a:ext cx="423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3AB8036-EB84-4EB1-A1F6-28DA3A72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16" y="1562333"/>
            <a:ext cx="9092653" cy="20081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26F0D4-0A06-4CF6-B1A8-508646576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16" y="4093746"/>
            <a:ext cx="9092653" cy="20081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7C88BFC-5D2E-433B-B259-412D6015BA45}"/>
                  </a:ext>
                </a:extLst>
              </p14:cNvPr>
              <p14:cNvContentPartPr/>
              <p14:nvPr/>
            </p14:nvContentPartPr>
            <p14:xfrm>
              <a:off x="9856509" y="1274096"/>
              <a:ext cx="483840" cy="17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7C88BFC-5D2E-433B-B259-412D6015BA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7869" y="1265456"/>
                <a:ext cx="50148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35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N = 10, M = 100000 </a:t>
            </a:r>
            <a:r>
              <a:rPr lang="en-US" altLang="ko-KR" sz="3200" b="1" dirty="0"/>
              <a:t>Test data accuracy - </a:t>
            </a:r>
            <a:r>
              <a:rPr lang="en-US" altLang="ko-KR" sz="3200" b="1" dirty="0" err="1"/>
              <a:t>hatQ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44698-E772-410C-8A9A-CBBAB935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42" y="1690688"/>
            <a:ext cx="7869662" cy="3257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952B6F-722E-4B09-A041-4665B74A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042" y="5167312"/>
            <a:ext cx="7869662" cy="16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EF2B-BFE8-42A8-8533-F65570D0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3CC24-B30F-4F75-895A-5BB6364B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</a:p>
          <a:p>
            <a:pPr marL="0" indent="0">
              <a:buNone/>
            </a:pPr>
            <a:r>
              <a:rPr lang="en-US" altLang="ko-KR" dirty="0"/>
              <a:t>T = 1, delta = 0.01, tau = 1</a:t>
            </a:r>
          </a:p>
          <a:p>
            <a:pPr marL="0" indent="0">
              <a:buNone/>
            </a:pPr>
            <a:r>
              <a:rPr lang="en-US" altLang="ko-KR" b="1" dirty="0"/>
              <a:t>N = 12, M = 100000</a:t>
            </a:r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705D0-B14B-4675-B7DB-F3B4B2C43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-43543"/>
            <a:ext cx="7019109" cy="70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12, M = 100000 Train(Q, F)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/>
              <p:nvPr/>
            </p:nvSpPr>
            <p:spPr>
              <a:xfrm>
                <a:off x="6378845" y="3570526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45" y="3570526"/>
                <a:ext cx="423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78A8000-EB4B-43B5-A16C-15207D2C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42" y="2228954"/>
            <a:ext cx="8839905" cy="873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85FFEB-591A-4C0B-BB95-74817AB4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383" y="4192507"/>
            <a:ext cx="8839905" cy="20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12, M = 100000 Train(</a:t>
            </a:r>
            <a:r>
              <a:rPr lang="en-US" altLang="ko-KR" b="1" dirty="0" err="1"/>
              <a:t>hatQ</a:t>
            </a:r>
            <a:r>
              <a:rPr lang="en-US" altLang="ko-KR" b="1" dirty="0"/>
              <a:t>, F)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/>
              <p:nvPr/>
            </p:nvSpPr>
            <p:spPr>
              <a:xfrm>
                <a:off x="6207395" y="2699571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395" y="2699571"/>
                <a:ext cx="423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E352DCB-0C42-4484-A7E5-364142BA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68" y="1490047"/>
            <a:ext cx="8802911" cy="12531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5099C5-5DAB-4F08-86BB-1F47C244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68" y="3333563"/>
            <a:ext cx="8827403" cy="29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12, M = 100000 Train(</a:t>
            </a:r>
            <a:r>
              <a:rPr lang="en-US" altLang="ko-KR" b="1" dirty="0" err="1"/>
              <a:t>hatQ</a:t>
            </a:r>
            <a:r>
              <a:rPr lang="en-US" altLang="ko-KR" b="1" dirty="0"/>
              <a:t>, </a:t>
            </a:r>
            <a:r>
              <a:rPr lang="en-US" altLang="ko-KR" b="1" dirty="0" err="1"/>
              <a:t>nF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4254F-76A2-4A09-9C53-F484E02932D2}"/>
                  </a:ext>
                </a:extLst>
              </p:cNvPr>
              <p:cNvSpPr txBox="1"/>
              <p:nvPr/>
            </p:nvSpPr>
            <p:spPr>
              <a:xfrm>
                <a:off x="5695957" y="3167390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4254F-76A2-4A09-9C53-F484E029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57" y="3167390"/>
                <a:ext cx="423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584A209C-745A-4E21-A0C2-E67529A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28" y="1528663"/>
            <a:ext cx="8743544" cy="1638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A4C319-597B-4968-98C3-8050052CE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28" y="3747759"/>
            <a:ext cx="8740949" cy="24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238B0-50AA-45EC-81EF-C8AE2D6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716795-A47C-4239-8DCF-F6DEFC3F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8" y="1339401"/>
            <a:ext cx="5238512" cy="53382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4564B6-4564-41B8-A9F6-E1FD32DF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12" y="1334890"/>
            <a:ext cx="5536947" cy="53428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E58565-A599-454D-9308-E97E0E3F74B9}"/>
              </a:ext>
            </a:extLst>
          </p:cNvPr>
          <p:cNvSpPr/>
          <p:nvPr/>
        </p:nvSpPr>
        <p:spPr>
          <a:xfrm>
            <a:off x="6249798" y="2407640"/>
            <a:ext cx="4118995" cy="9060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968202-862B-4293-9ADF-E540A9A52869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6249798" y="1090569"/>
            <a:ext cx="0" cy="1770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C99F70-9CA9-4130-B0B1-00DB937F0FA3}"/>
                  </a:ext>
                </a:extLst>
              </p:cNvPr>
              <p:cNvSpPr txBox="1"/>
              <p:nvPr/>
            </p:nvSpPr>
            <p:spPr>
              <a:xfrm>
                <a:off x="4471332" y="404682"/>
                <a:ext cx="4535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Without noise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With noise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𝑛𝑓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C99F70-9CA9-4130-B0B1-00DB937F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32" y="404682"/>
                <a:ext cx="4535409" cy="646331"/>
              </a:xfrm>
              <a:prstGeom prst="rect">
                <a:avLst/>
              </a:prstGeom>
              <a:blipFill>
                <a:blip r:embed="rId4"/>
                <a:stretch>
                  <a:fillRect l="-107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54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238B0-50AA-45EC-81EF-C8AE2D6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6C6D3-3FF2-4699-A6ED-8AA432DC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6" y="1561011"/>
            <a:ext cx="6632711" cy="16785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C5957E-73C6-4400-BD29-888480D1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6" y="3444813"/>
            <a:ext cx="4979943" cy="27033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AA7F48-B4AB-435D-8EB5-526A2B678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03" y="3429000"/>
            <a:ext cx="5362031" cy="2714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F033CF-7106-4354-AC36-8A8FCF529D74}"/>
                  </a:ext>
                </a:extLst>
              </p:cNvPr>
              <p:cNvSpPr txBox="1"/>
              <p:nvPr/>
            </p:nvSpPr>
            <p:spPr>
              <a:xfrm>
                <a:off x="6363042" y="6185964"/>
                <a:ext cx="4211089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𝑎𝑟𝑟</m:t>
                                  </m:r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F033CF-7106-4354-AC36-8A8FCF52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42" y="6185964"/>
                <a:ext cx="4211089" cy="61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2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238B0-50AA-45EC-81EF-C8AE2D6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EAFAEF-A43B-4071-A540-92A513C8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118526"/>
            <a:ext cx="10096500" cy="38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8E6A-439D-4F72-BE5E-CF33A24F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Q, </a:t>
            </a:r>
            <a:r>
              <a:rPr lang="en-US" altLang="ko-KR" dirty="0" err="1"/>
              <a:t>hatQ</a:t>
            </a:r>
            <a:r>
              <a:rPr lang="en-US" altLang="ko-KR" dirty="0"/>
              <a:t> : N = 12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486DB7-6F09-49B5-8B44-F1246E4E0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585" y="1568047"/>
            <a:ext cx="5160829" cy="5126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5E37A-CD16-490A-A7B7-A71DBAE0C11B}"/>
              </a:ext>
            </a:extLst>
          </p:cNvPr>
          <p:cNvSpPr txBox="1"/>
          <p:nvPr/>
        </p:nvSpPr>
        <p:spPr>
          <a:xfrm>
            <a:off x="838199" y="1568047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shape = (12, 100000)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18CEB-933F-447F-8F8D-FE6FA4113838}"/>
              </a:ext>
            </a:extLst>
          </p:cNvPr>
          <p:cNvSpPr txBox="1"/>
          <p:nvPr/>
        </p:nvSpPr>
        <p:spPr>
          <a:xfrm>
            <a:off x="389358" y="4135011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Hat Q shape = (12, 100000)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425C5C4-F2A9-4D5D-857D-D7B6617EB71F}"/>
                  </a:ext>
                </a:extLst>
              </p14:cNvPr>
              <p14:cNvContentPartPr/>
              <p14:nvPr/>
            </p14:nvContentPartPr>
            <p14:xfrm>
              <a:off x="12524469" y="4412216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425C5C4-F2A9-4D5D-857D-D7B6617EB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15469" y="44035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3CC835C-FCF2-4352-BE09-D1B55EA7CF34}"/>
                  </a:ext>
                </a:extLst>
              </p14:cNvPr>
              <p14:cNvContentPartPr/>
              <p14:nvPr/>
            </p14:nvContentPartPr>
            <p14:xfrm>
              <a:off x="9965589" y="4655576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3CC835C-FCF2-4352-BE09-D1B55EA7CF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6949" y="46465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D4B349F-5154-4233-8AD7-8CDE3A102CCB}"/>
                  </a:ext>
                </a:extLst>
              </p14:cNvPr>
              <p14:cNvContentPartPr/>
              <p14:nvPr/>
            </p14:nvContentPartPr>
            <p14:xfrm>
              <a:off x="2331789" y="4303136"/>
              <a:ext cx="90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D4B349F-5154-4233-8AD7-8CDE3A102C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789" y="4294496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AB68933-8B7E-4003-8A96-ADFD98AE5767}"/>
                  </a:ext>
                </a:extLst>
              </p14:cNvPr>
              <p14:cNvContentPartPr/>
              <p14:nvPr/>
            </p14:nvContentPartPr>
            <p14:xfrm>
              <a:off x="2239269" y="4277936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AB68933-8B7E-4003-8A96-ADFD98AE5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629" y="42692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4FBFB81-3E48-4976-B208-E7BFA719AA29}"/>
                  </a:ext>
                </a:extLst>
              </p14:cNvPr>
              <p14:cNvContentPartPr/>
              <p14:nvPr/>
            </p14:nvContentPartPr>
            <p14:xfrm>
              <a:off x="2306589" y="4454336"/>
              <a:ext cx="997920" cy="34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4FBFB81-3E48-4976-B208-E7BFA719AA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7949" y="4445336"/>
                <a:ext cx="10155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F73A80-EE93-41BB-99AC-BE236EDBD303}"/>
              </a:ext>
            </a:extLst>
          </p:cNvPr>
          <p:cNvGrpSpPr/>
          <p:nvPr/>
        </p:nvGrpSpPr>
        <p:grpSpPr>
          <a:xfrm>
            <a:off x="4612389" y="4806416"/>
            <a:ext cx="137160" cy="624600"/>
            <a:chOff x="4612389" y="4806416"/>
            <a:chExt cx="13716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171547D-8995-4676-96A5-9A972B834DA2}"/>
                    </a:ext>
                  </a:extLst>
                </p14:cNvPr>
                <p14:cNvContentPartPr/>
                <p14:nvPr/>
              </p14:nvContentPartPr>
              <p14:xfrm>
                <a:off x="4612389" y="4806416"/>
                <a:ext cx="137160" cy="279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171547D-8995-4676-96A5-9A972B834D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03389" y="4797776"/>
                  <a:ext cx="154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DCE6D74-67FA-4835-948B-9C0293026233}"/>
                    </a:ext>
                  </a:extLst>
                </p14:cNvPr>
                <p14:cNvContentPartPr/>
                <p14:nvPr/>
              </p14:nvContentPartPr>
              <p14:xfrm>
                <a:off x="4637229" y="5133656"/>
                <a:ext cx="64800" cy="297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DCE6D74-67FA-4835-948B-9C02930262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8229" y="5125016"/>
                  <a:ext cx="8244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BC6FE06-41A6-4078-8DEF-FA091C3B5E01}"/>
                  </a:ext>
                </a:extLst>
              </p14:cNvPr>
              <p14:cNvContentPartPr/>
              <p14:nvPr/>
            </p14:nvContentPartPr>
            <p14:xfrm>
              <a:off x="4907229" y="4787696"/>
              <a:ext cx="653400" cy="446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BC6FE06-41A6-4078-8DEF-FA091C3B5E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8229" y="4778696"/>
                <a:ext cx="671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1A0F7E1-FD13-4F0B-9C2B-FBDC3283385D}"/>
                  </a:ext>
                </a:extLst>
              </p14:cNvPr>
              <p14:cNvContentPartPr/>
              <p14:nvPr/>
            </p14:nvContentPartPr>
            <p14:xfrm>
              <a:off x="4907229" y="6174056"/>
              <a:ext cx="810000" cy="511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1A0F7E1-FD13-4F0B-9C2B-FBDC328338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98229" y="6165056"/>
                <a:ext cx="827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C0D537A-5396-4CF1-80AB-B83EB9FF7F40}"/>
                  </a:ext>
                </a:extLst>
              </p14:cNvPr>
              <p14:cNvContentPartPr/>
              <p14:nvPr/>
            </p14:nvContentPartPr>
            <p14:xfrm>
              <a:off x="4655589" y="5569976"/>
              <a:ext cx="3514680" cy="1267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C0D537A-5396-4CF1-80AB-B83EB9FF7F4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6589" y="5561336"/>
                <a:ext cx="353232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3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EF2B-BFE8-42A8-8533-F65570D0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3CC24-B30F-4F75-895A-5BB6364B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</a:p>
          <a:p>
            <a:pPr marL="0" indent="0">
              <a:buNone/>
            </a:pPr>
            <a:r>
              <a:rPr lang="en-US" altLang="ko-KR" dirty="0"/>
              <a:t>T = 1, delta = 0.01, tau = 1</a:t>
            </a:r>
          </a:p>
          <a:p>
            <a:pPr marL="0" indent="0">
              <a:buNone/>
            </a:pPr>
            <a:r>
              <a:rPr lang="en-US" altLang="ko-KR" b="1" dirty="0"/>
              <a:t>N = 10, M = 100000</a:t>
            </a:r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BB3E7-B02A-489B-A396-B1B9C460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1" y="-495730"/>
            <a:ext cx="7849459" cy="784945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A2D419DE-7017-4B77-B659-DFEA52EBA2B5}"/>
              </a:ext>
            </a:extLst>
          </p:cNvPr>
          <p:cNvGrpSpPr/>
          <p:nvPr/>
        </p:nvGrpSpPr>
        <p:grpSpPr>
          <a:xfrm>
            <a:off x="5927380" y="4838340"/>
            <a:ext cx="446400" cy="1164600"/>
            <a:chOff x="5927380" y="4838340"/>
            <a:chExt cx="446400" cy="11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DD23DA1-BA44-48DD-9B22-58D973647B14}"/>
                    </a:ext>
                  </a:extLst>
                </p14:cNvPr>
                <p14:cNvContentPartPr/>
                <p14:nvPr/>
              </p14:nvContentPartPr>
              <p14:xfrm>
                <a:off x="5974900" y="4838340"/>
                <a:ext cx="10080" cy="766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DD23DA1-BA44-48DD-9B22-58D973647B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6260" y="4829700"/>
                  <a:ext cx="27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BDC2E46-0F52-499B-BBFC-DACCC82E5F6D}"/>
                    </a:ext>
                  </a:extLst>
                </p14:cNvPr>
                <p14:cNvContentPartPr/>
                <p14:nvPr/>
              </p14:nvContentPartPr>
              <p14:xfrm>
                <a:off x="5927380" y="4882980"/>
                <a:ext cx="118080" cy="76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BDC2E46-0F52-499B-BBFC-DACCC82E5F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8740" y="4873980"/>
                  <a:ext cx="135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4A529ED-1CB2-46D6-AE57-FAB7910C51AC}"/>
                    </a:ext>
                  </a:extLst>
                </p14:cNvPr>
                <p14:cNvContentPartPr/>
                <p14:nvPr/>
              </p14:nvContentPartPr>
              <p14:xfrm>
                <a:off x="5978140" y="4971900"/>
                <a:ext cx="6840" cy="986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4A529ED-1CB2-46D6-AE57-FAB7910C51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69500" y="4962900"/>
                  <a:ext cx="24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C6F4E84-6C4F-4116-ABF3-D199B4054CC9}"/>
                    </a:ext>
                  </a:extLst>
                </p14:cNvPr>
                <p14:cNvContentPartPr/>
                <p14:nvPr/>
              </p14:nvContentPartPr>
              <p14:xfrm>
                <a:off x="5946460" y="5025900"/>
                <a:ext cx="69120" cy="576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C6F4E84-6C4F-4116-ABF3-D199B4054C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7820" y="5016900"/>
                  <a:ext cx="86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EA50341-00AD-49B3-AD87-D1398FBD16CC}"/>
                    </a:ext>
                  </a:extLst>
                </p14:cNvPr>
                <p14:cNvContentPartPr/>
                <p14:nvPr/>
              </p14:nvContentPartPr>
              <p14:xfrm>
                <a:off x="5987860" y="5136780"/>
                <a:ext cx="360" cy="60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EA50341-00AD-49B3-AD87-D1398FBD16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8860" y="5128140"/>
                  <a:ext cx="18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4609158-C0E9-4757-9A13-5275236B23A1}"/>
                    </a:ext>
                  </a:extLst>
                </p14:cNvPr>
                <p14:cNvContentPartPr/>
                <p14:nvPr/>
              </p14:nvContentPartPr>
              <p14:xfrm>
                <a:off x="5965540" y="5171700"/>
                <a:ext cx="54360" cy="572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4609158-C0E9-4757-9A13-5275236B23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56540" y="5163060"/>
                  <a:ext cx="72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8F29780-8374-4573-9BC3-2B3FC36DBC4B}"/>
                    </a:ext>
                  </a:extLst>
                </p14:cNvPr>
                <p14:cNvContentPartPr/>
                <p14:nvPr/>
              </p14:nvContentPartPr>
              <p14:xfrm>
                <a:off x="5987860" y="5295540"/>
                <a:ext cx="6840" cy="66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8F29780-8374-4573-9BC3-2B3FC36DB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78860" y="5286900"/>
                  <a:ext cx="24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2851EDA-14D9-4834-A61F-613503033992}"/>
                    </a:ext>
                  </a:extLst>
                </p14:cNvPr>
                <p14:cNvContentPartPr/>
                <p14:nvPr/>
              </p14:nvContentPartPr>
              <p14:xfrm>
                <a:off x="5972020" y="5330460"/>
                <a:ext cx="57240" cy="68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2851EDA-14D9-4834-A61F-6135030339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63020" y="5321820"/>
                  <a:ext cx="74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EBA3576-5F5D-43FC-A7DB-75ABA1B15291}"/>
                    </a:ext>
                  </a:extLst>
                </p14:cNvPr>
                <p14:cNvContentPartPr/>
                <p14:nvPr/>
              </p14:nvContentPartPr>
              <p14:xfrm>
                <a:off x="5987860" y="5406780"/>
                <a:ext cx="31680" cy="121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EBA3576-5F5D-43FC-A7DB-75ABA1B152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78860" y="5397780"/>
                  <a:ext cx="49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9DB7C68-56D1-4702-AB7C-45741652E5CA}"/>
                    </a:ext>
                  </a:extLst>
                </p14:cNvPr>
                <p14:cNvContentPartPr/>
                <p14:nvPr/>
              </p14:nvContentPartPr>
              <p14:xfrm>
                <a:off x="5991100" y="5480940"/>
                <a:ext cx="61920" cy="777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9DB7C68-56D1-4702-AB7C-45741652E5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82100" y="5472300"/>
                  <a:ext cx="79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059A05-48B4-4F13-8CE0-45212DAA7F05}"/>
                    </a:ext>
                  </a:extLst>
                </p14:cNvPr>
                <p14:cNvContentPartPr/>
                <p14:nvPr/>
              </p14:nvContentPartPr>
              <p14:xfrm>
                <a:off x="6041860" y="5575260"/>
                <a:ext cx="46800" cy="87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A059A05-48B4-4F13-8CE0-45212DAA7F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2860" y="5566260"/>
                  <a:ext cx="64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DBF934C-8935-4A79-A6FD-6102FFBD72A9}"/>
                    </a:ext>
                  </a:extLst>
                </p14:cNvPr>
                <p14:cNvContentPartPr/>
                <p14:nvPr/>
              </p14:nvContentPartPr>
              <p14:xfrm>
                <a:off x="6060940" y="5610180"/>
                <a:ext cx="48240" cy="70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DBF934C-8935-4A79-A6FD-6102FFBD72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51940" y="5601180"/>
                  <a:ext cx="65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4A6287B-1DC5-4253-894D-B8CC552C7D90}"/>
                    </a:ext>
                  </a:extLst>
                </p14:cNvPr>
                <p14:cNvContentPartPr/>
                <p14:nvPr/>
              </p14:nvContentPartPr>
              <p14:xfrm>
                <a:off x="6121060" y="5689380"/>
                <a:ext cx="360" cy="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4A6287B-1DC5-4253-894D-B8CC552C7D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12420" y="568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7FDB78-0C74-4FB9-9FDA-153204576815}"/>
                    </a:ext>
                  </a:extLst>
                </p14:cNvPr>
                <p14:cNvContentPartPr/>
                <p14:nvPr/>
              </p14:nvContentPartPr>
              <p14:xfrm>
                <a:off x="6121060" y="5689380"/>
                <a:ext cx="25920" cy="120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7FDB78-0C74-4FB9-9FDA-1532045768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12420" y="5680380"/>
                  <a:ext cx="4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831EC83-DA42-4B90-BC62-B86F9541920A}"/>
                    </a:ext>
                  </a:extLst>
                </p14:cNvPr>
                <p14:cNvContentPartPr/>
                <p14:nvPr/>
              </p14:nvContentPartPr>
              <p14:xfrm>
                <a:off x="6124300" y="5781540"/>
                <a:ext cx="45000" cy="55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831EC83-DA42-4B90-BC62-B86F954192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15300" y="5772540"/>
                  <a:ext cx="62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8EDA81C-19C1-4E42-9944-B482DD59720A}"/>
                    </a:ext>
                  </a:extLst>
                </p14:cNvPr>
                <p14:cNvContentPartPr/>
                <p14:nvPr/>
              </p14:nvContentPartPr>
              <p14:xfrm>
                <a:off x="6155980" y="5863980"/>
                <a:ext cx="131400" cy="28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8EDA81C-19C1-4E42-9944-B482DD5972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47340" y="5854980"/>
                  <a:ext cx="149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806F33A-6140-498C-9FA2-6235DF98F25F}"/>
                    </a:ext>
                  </a:extLst>
                </p14:cNvPr>
                <p14:cNvContentPartPr/>
                <p14:nvPr/>
              </p14:nvContentPartPr>
              <p14:xfrm>
                <a:off x="6282700" y="5841660"/>
                <a:ext cx="23760" cy="572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806F33A-6140-498C-9FA2-6235DF98F2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74060" y="5833020"/>
                  <a:ext cx="41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37A79EF-1C9A-440C-AD7E-9889CADCB07A}"/>
                    </a:ext>
                  </a:extLst>
                </p14:cNvPr>
                <p14:cNvContentPartPr/>
                <p14:nvPr/>
              </p14:nvContentPartPr>
              <p14:xfrm>
                <a:off x="6257860" y="5886300"/>
                <a:ext cx="34920" cy="54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37A79EF-1C9A-440C-AD7E-9889CADCB07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48860" y="5877300"/>
                  <a:ext cx="52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EBF088B-321D-49AD-970C-095D131357B4}"/>
                    </a:ext>
                  </a:extLst>
                </p14:cNvPr>
                <p14:cNvContentPartPr/>
                <p14:nvPr/>
              </p14:nvContentPartPr>
              <p14:xfrm>
                <a:off x="6359380" y="5825820"/>
                <a:ext cx="14400" cy="1771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EBF088B-321D-49AD-970C-095D131357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50380" y="5817180"/>
                  <a:ext cx="3204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6B664F3-0FC2-4496-B06E-337024F8F8FE}"/>
                  </a:ext>
                </a:extLst>
              </p14:cNvPr>
              <p14:cNvContentPartPr/>
              <p14:nvPr/>
            </p14:nvContentPartPr>
            <p14:xfrm>
              <a:off x="6499060" y="5819700"/>
              <a:ext cx="8640" cy="1864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6B664F3-0FC2-4496-B06E-337024F8F8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90060" y="5810700"/>
                <a:ext cx="262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328BDE0-BE3C-47A7-AD84-AE3559A85FEB}"/>
                  </a:ext>
                </a:extLst>
              </p14:cNvPr>
              <p14:cNvContentPartPr/>
              <p14:nvPr/>
            </p14:nvContentPartPr>
            <p14:xfrm>
              <a:off x="6698860" y="5825820"/>
              <a:ext cx="11880" cy="1728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328BDE0-BE3C-47A7-AD84-AE3559A85FE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90220" y="5817180"/>
                <a:ext cx="29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5A0D164-1AF2-42DB-9D40-F6A40800FD00}"/>
                  </a:ext>
                </a:extLst>
              </p14:cNvPr>
              <p14:cNvContentPartPr/>
              <p14:nvPr/>
            </p14:nvContentPartPr>
            <p14:xfrm>
              <a:off x="6848260" y="5832300"/>
              <a:ext cx="12960" cy="2066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5A0D164-1AF2-42DB-9D40-F6A40800FD0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39260" y="5823300"/>
                <a:ext cx="306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B55AE5A-8DCB-4B54-8CC8-67993C423B91}"/>
                  </a:ext>
                </a:extLst>
              </p14:cNvPr>
              <p14:cNvContentPartPr/>
              <p14:nvPr/>
            </p14:nvContentPartPr>
            <p14:xfrm>
              <a:off x="6991180" y="5841660"/>
              <a:ext cx="32400" cy="2221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B55AE5A-8DCB-4B54-8CC8-67993C423B9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82180" y="5833020"/>
                <a:ext cx="5004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71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10, M = 100000 Train(Q, F)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/>
              <p:nvPr/>
            </p:nvSpPr>
            <p:spPr>
              <a:xfrm>
                <a:off x="6353086" y="3512914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86" y="3512914"/>
                <a:ext cx="423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481D92D-AEF2-4793-B9EA-EB77EBDF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77" y="1400571"/>
            <a:ext cx="8986019" cy="2112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8DD648-3256-4AB2-906E-B55D91A2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077" y="4162673"/>
            <a:ext cx="8986019" cy="20506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1FEC345-4DA0-44DF-A693-C6B53877B8C9}"/>
                  </a:ext>
                </a:extLst>
              </p14:cNvPr>
              <p14:cNvContentPartPr/>
              <p14:nvPr/>
            </p14:nvContentPartPr>
            <p14:xfrm>
              <a:off x="8271429" y="1265456"/>
              <a:ext cx="321480" cy="20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1FEC345-4DA0-44DF-A693-C6B53877B8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2429" y="1256816"/>
                <a:ext cx="3391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A08948A-8497-40DB-B4C4-5FE166F795E4}"/>
                  </a:ext>
                </a:extLst>
              </p14:cNvPr>
              <p14:cNvContentPartPr/>
              <p14:nvPr/>
            </p14:nvContentPartPr>
            <p14:xfrm>
              <a:off x="8938149" y="1240976"/>
              <a:ext cx="121680" cy="20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A08948A-8497-40DB-B4C4-5FE166F795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9509" y="1232336"/>
                <a:ext cx="13932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AB7C79-AF5C-4922-AE6B-D48A27706B68}"/>
              </a:ext>
            </a:extLst>
          </p:cNvPr>
          <p:cNvGrpSpPr/>
          <p:nvPr/>
        </p:nvGrpSpPr>
        <p:grpSpPr>
          <a:xfrm>
            <a:off x="10152789" y="3318176"/>
            <a:ext cx="592200" cy="155160"/>
            <a:chOff x="10152789" y="3318176"/>
            <a:chExt cx="5922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EDCD898-A89F-4629-AF89-97603524C109}"/>
                    </a:ext>
                  </a:extLst>
                </p14:cNvPr>
                <p14:cNvContentPartPr/>
                <p14:nvPr/>
              </p14:nvContentPartPr>
              <p14:xfrm>
                <a:off x="10152789" y="3318176"/>
                <a:ext cx="375480" cy="1551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EDCD898-A89F-4629-AF89-97603524C1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3789" y="3309536"/>
                  <a:ext cx="393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DF08806-A2D1-4365-971E-66ECC12BDA4A}"/>
                    </a:ext>
                  </a:extLst>
                </p14:cNvPr>
                <p14:cNvContentPartPr/>
                <p14:nvPr/>
              </p14:nvContentPartPr>
              <p14:xfrm>
                <a:off x="10275909" y="3439136"/>
                <a:ext cx="469080" cy="338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DF08806-A2D1-4365-971E-66ECC12BDA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67269" y="3430136"/>
                  <a:ext cx="4867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2F3E344-0DC6-4B71-9FDE-524EF4ADCCA5}"/>
                  </a:ext>
                </a:extLst>
              </p14:cNvPr>
              <p14:cNvContentPartPr/>
              <p14:nvPr/>
            </p14:nvContentPartPr>
            <p14:xfrm>
              <a:off x="10334949" y="6104576"/>
              <a:ext cx="460800" cy="28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2F3E344-0DC6-4B71-9FDE-524EF4ADCC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26309" y="6095936"/>
                <a:ext cx="47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E099769-53AF-4564-BD61-8AD2915FFD82}"/>
                  </a:ext>
                </a:extLst>
              </p14:cNvPr>
              <p14:cNvContentPartPr/>
              <p14:nvPr/>
            </p14:nvContentPartPr>
            <p14:xfrm>
              <a:off x="8187189" y="1240976"/>
              <a:ext cx="336600" cy="748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E099769-53AF-4564-BD61-8AD2915FFD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78549" y="1232336"/>
                <a:ext cx="35424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4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 = 10, M = 100000 Train(Q, </a:t>
            </a:r>
            <a:r>
              <a:rPr lang="en-US" altLang="ko-KR" b="1" dirty="0" err="1"/>
              <a:t>nF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/>
              <p:nvPr/>
            </p:nvSpPr>
            <p:spPr>
              <a:xfrm>
                <a:off x="6353086" y="3512914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9F8F3-AC38-42AD-A1AA-B4B40CFB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86" y="3512914"/>
                <a:ext cx="423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57807F8-7837-4AD9-A3CD-646B7B60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03" y="4178830"/>
            <a:ext cx="8904793" cy="2066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9657B4-4BE7-4104-8947-87DF5477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803" y="1425763"/>
            <a:ext cx="8904793" cy="1987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32E2312-A34A-4A84-BEA5-AE396DCBC970}"/>
                  </a:ext>
                </a:extLst>
              </p14:cNvPr>
              <p14:cNvContentPartPr/>
              <p14:nvPr/>
            </p14:nvContentPartPr>
            <p14:xfrm>
              <a:off x="8950749" y="1199216"/>
              <a:ext cx="329400" cy="148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32E2312-A34A-4A84-BEA5-AE396DCBC9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1749" y="1190576"/>
                <a:ext cx="347040" cy="1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26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F678-3B49-48F8-9158-5C78D58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N = 10, M = 100000 </a:t>
            </a:r>
            <a:r>
              <a:rPr lang="en-US" altLang="ko-KR" sz="3600" b="1" dirty="0"/>
              <a:t>Test data accuracy-Q 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79693-C3B8-42E0-B1EA-DD562F6E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01" y="1690688"/>
            <a:ext cx="7500241" cy="3254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FB4B7C-E1FD-428E-9C1A-9E8A6656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1" y="5080379"/>
            <a:ext cx="7500241" cy="16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211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Result</vt:lpstr>
      <vt:lpstr>CODE</vt:lpstr>
      <vt:lpstr>CODE</vt:lpstr>
      <vt:lpstr>CODE</vt:lpstr>
      <vt:lpstr>Q, hatQ : N = 12</vt:lpstr>
      <vt:lpstr>#1</vt:lpstr>
      <vt:lpstr>N = 10, M = 100000 Train(Q, F)</vt:lpstr>
      <vt:lpstr>N = 10, M = 100000 Train(Q, nF)</vt:lpstr>
      <vt:lpstr>N = 10, M = 100000 Test data accuracy-Q </vt:lpstr>
      <vt:lpstr>N = 10, M = 100000 Train(hatQ, F)</vt:lpstr>
      <vt:lpstr>N = 10, M = 100000 Train(hatQ, nF)</vt:lpstr>
      <vt:lpstr>N = 10, M = 100000 Test data accuracy - hatQ</vt:lpstr>
      <vt:lpstr>#2</vt:lpstr>
      <vt:lpstr>N = 12, M = 100000 Train(Q, F)</vt:lpstr>
      <vt:lpstr>N = 12, M = 100000 Train(hatQ, F)</vt:lpstr>
      <vt:lpstr>N = 12, M = 100000 Train(hatQ, nF)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</dc:title>
  <dc:creator>김민준</dc:creator>
  <cp:lastModifiedBy>김민준</cp:lastModifiedBy>
  <cp:revision>12</cp:revision>
  <dcterms:created xsi:type="dcterms:W3CDTF">2021-11-11T11:42:33Z</dcterms:created>
  <dcterms:modified xsi:type="dcterms:W3CDTF">2021-11-12T02:06:38Z</dcterms:modified>
</cp:coreProperties>
</file>