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62" r:id="rId5"/>
    <p:sldId id="263" r:id="rId6"/>
    <p:sldId id="264" r:id="rId7"/>
    <p:sldId id="265" r:id="rId8"/>
    <p:sldId id="257" r:id="rId9"/>
    <p:sldId id="259" r:id="rId10"/>
    <p:sldId id="260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276F9-E2A0-48E5-8FCA-04676902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2874EB-09FF-427C-BC2D-FA3A0BED5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51B02-C650-480A-B020-122A1505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4C71-BE1B-47EA-870C-4DFB2BA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3ABB-A999-4F66-AADF-FE9E00D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BC45-32D8-4697-8E31-BFBDAA3A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C1A87-9B4A-4167-ADD7-714623B42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2A00-E0BC-4414-9AC2-70525F0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56766-6305-41FC-BF48-D336608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F7BD1-6C2C-4F91-94A4-935C825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09BD5-9C26-4CA0-B014-DF28191D6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769CC-6DE5-41A3-B7A4-501E2555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EB3F-94CF-4031-B2A1-E7199E25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63913-BCA9-4899-8E7D-D59A03A4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E87A9-3AF0-4D33-991D-F6C5F34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E576-FB58-4A6F-8B14-2E206AF3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757A1-1886-41AF-BDB3-790BCFC2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B8F5D-CF9B-4420-B535-79F5471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2B08D-282E-46C7-B31D-F97E83E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D1418-9441-4702-B730-AE1F0ED0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58B6-76FB-4A03-A194-87A37B97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47D34-CD19-422F-A653-7A56437F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8DEB-6C10-40F6-9E62-C933BF21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BF0FA-3389-40EF-A2CA-BA49CCF2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96644-9BEC-4236-B065-5C9BF3EC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E452A-B482-4EEA-9116-7421210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7BD8B-5B0C-468A-9AB2-F3C83D16B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5ED50-434A-4094-9FC0-2555917F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D350C-CFC9-4C1B-87DA-6FC42E29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C4BE2-EE0B-4D3F-B3B2-3E8F6DE4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A9745-FC76-437D-B27F-1E5E9547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3A214-75E9-414E-BB4F-A877B4E4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891BE-4FB1-47F1-B30F-94EF9EFF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085CA-779D-406E-9151-938086CE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4673B-64DB-4DDC-9F1E-3011DCA07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62BB3D-2545-48BA-B011-40C56E77D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8EB26-0328-4CCB-8DF0-F4834295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57ADC-4479-42A0-823C-867839ED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173E8-D20B-4A5F-81A0-9B0E72DA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B4602-A5FD-4500-833E-A60ACABA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D1FE-7FBE-4B4F-B66B-29CDB6E1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D57F6-6FC8-4DF2-909A-B897EB2D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8BB7C-BB94-4464-A97D-5D270030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9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1480FD-F605-4095-8D0E-9D7A467E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13901-8AD1-480B-9935-D6DE1DA7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CEF5D-57CF-497D-8567-F8D95AB1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9A670-9FA2-4AF8-A351-47EE45A1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08B1B-5291-4E4E-9693-1B814FF1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DB16A-24E2-4917-BB09-9318CE1C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85A43-3B9E-40F2-BC83-8DE3E8DD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CF4BA-D1F4-4C6C-8DCB-4780345A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CE812-688A-4758-BFFB-F9DAB999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58EF-2645-4993-AAF2-4B594848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9A5CA-D2CD-494B-9831-1B7776B1E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8012C-92C7-4583-9854-91DFEE1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6CD5E-A239-4C5C-83A0-EF734B5F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0B260-880E-43D0-BDBA-4540D8A7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D3F6C-E74E-42B4-870B-C59960C1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47530-B19A-4483-A15B-860D728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08B26-40DF-4451-88CB-45C0B3C6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2B72-A7A6-44CA-9D6A-AA6C2B951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7773-B6BF-4058-8D0A-846C504D90A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568AB-656A-4B59-9A35-DA0C60FF5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99387-5AE6-4A92-BB72-7991A8963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E508-954D-4DE8-87E5-DB03AC7BB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47935-F31C-4D17-9738-B6C63F24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Training Result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5BBA7-3638-49C3-8639-12C8DB306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2021.10.02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96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0F74-04AD-4266-990E-A2E6E033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1000</a:t>
            </a:r>
            <a:r>
              <a:rPr lang="en-US" altLang="ko-KR" sz="4000" dirty="0">
                <a:sym typeface="Wingdings" panose="05000000000000000000" pitchFamily="2" charset="2"/>
              </a:rPr>
              <a:t>nF_train : 48%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797220-076E-451A-8742-FE13AB1B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9" y="1621840"/>
            <a:ext cx="9726382" cy="4305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0F774-ED42-4B36-8AB3-1ACF5BED1D44}"/>
              </a:ext>
            </a:extLst>
          </p:cNvPr>
          <p:cNvSpPr txBox="1"/>
          <p:nvPr/>
        </p:nvSpPr>
        <p:spPr>
          <a:xfrm>
            <a:off x="3460281" y="180459"/>
            <a:ext cx="5271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nF_train</a:t>
            </a:r>
            <a:r>
              <a:rPr lang="en-US" altLang="ko-KR" dirty="0"/>
              <a:t> : Epoch = 30 </a:t>
            </a:r>
            <a:r>
              <a:rPr lang="ko-KR" altLang="en-US" dirty="0"/>
              <a:t>정도부터 </a:t>
            </a:r>
            <a:r>
              <a:rPr lang="en-US" altLang="ko-KR" dirty="0"/>
              <a:t>48% </a:t>
            </a:r>
            <a:r>
              <a:rPr lang="ko-KR" altLang="en-US" dirty="0"/>
              <a:t>수렴</a:t>
            </a:r>
          </a:p>
        </p:txBody>
      </p:sp>
    </p:spTree>
    <p:extLst>
      <p:ext uri="{BB962C8B-B14F-4D97-AF65-F5344CB8AC3E}">
        <p14:creationId xmlns:p14="http://schemas.microsoft.com/office/powerpoint/2010/main" val="28773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032E-4E1D-43B8-B7C6-A303DD53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1000</a:t>
            </a:r>
            <a:r>
              <a:rPr lang="en-US" altLang="ko-KR" sz="4000" dirty="0">
                <a:sym typeface="Wingdings" panose="05000000000000000000" pitchFamily="2" charset="2"/>
              </a:rPr>
              <a:t>Val_accuracy : 48%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142240-181B-432F-8D5A-9D021021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3343977"/>
            <a:ext cx="8487960" cy="1314633"/>
          </a:xfrm>
        </p:spPr>
      </p:pic>
    </p:spTree>
    <p:extLst>
      <p:ext uri="{BB962C8B-B14F-4D97-AF65-F5344CB8AC3E}">
        <p14:creationId xmlns:p14="http://schemas.microsoft.com/office/powerpoint/2010/main" val="42712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583B-0B91-464C-A7C2-57B91CBC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N=2, epoch = 50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F_train</a:t>
            </a:r>
            <a:r>
              <a:rPr lang="en-US" altLang="ko-KR" dirty="0">
                <a:sym typeface="Wingdings" panose="05000000000000000000" pitchFamily="2" charset="2"/>
              </a:rPr>
              <a:t> : 99.8%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62AD1D-66EB-4574-8EFD-8D6B7988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914" y="1843580"/>
            <a:ext cx="9288171" cy="4315427"/>
          </a:xfrm>
        </p:spPr>
      </p:pic>
    </p:spTree>
    <p:extLst>
      <p:ext uri="{BB962C8B-B14F-4D97-AF65-F5344CB8AC3E}">
        <p14:creationId xmlns:p14="http://schemas.microsoft.com/office/powerpoint/2010/main" val="250482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4008-00BF-428B-B2D4-EF7301AD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N=2, epoch = 50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03658A-D1CB-41B4-80F0-9FF9F901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88" y="2758108"/>
            <a:ext cx="8945223" cy="2486372"/>
          </a:xfrm>
        </p:spPr>
      </p:pic>
    </p:spTree>
    <p:extLst>
      <p:ext uri="{BB962C8B-B14F-4D97-AF65-F5344CB8AC3E}">
        <p14:creationId xmlns:p14="http://schemas.microsoft.com/office/powerpoint/2010/main" val="339013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51653-6942-4EF3-9B78-4CCC48E7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N=2, epoch = 50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nF_train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 98%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995B7E-3F6F-40A7-9B82-2FD4023FE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960" y="1825625"/>
            <a:ext cx="9224079" cy="4351338"/>
          </a:xfrm>
        </p:spPr>
      </p:pic>
    </p:spTree>
    <p:extLst>
      <p:ext uri="{BB962C8B-B14F-4D97-AF65-F5344CB8AC3E}">
        <p14:creationId xmlns:p14="http://schemas.microsoft.com/office/powerpoint/2010/main" val="92597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3DDD3-7CD2-487E-B268-2650AB1E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N=3, epoch =50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F_train</a:t>
            </a:r>
            <a:r>
              <a:rPr lang="en-US" altLang="ko-KR" dirty="0">
                <a:sym typeface="Wingdings" panose="05000000000000000000" pitchFamily="2" charset="2"/>
              </a:rPr>
              <a:t> : 99.3%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4F8518-6C50-4894-A290-2137F890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177" y="1848343"/>
            <a:ext cx="10183646" cy="4305901"/>
          </a:xfrm>
        </p:spPr>
      </p:pic>
    </p:spTree>
    <p:extLst>
      <p:ext uri="{BB962C8B-B14F-4D97-AF65-F5344CB8AC3E}">
        <p14:creationId xmlns:p14="http://schemas.microsoft.com/office/powerpoint/2010/main" val="306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8AAB1-0869-49FF-8DC1-18B865D5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N=3, epoch =50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55D913-8D0F-4022-BFCC-AC395E4F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8" y="2762871"/>
            <a:ext cx="9697803" cy="2476846"/>
          </a:xfrm>
        </p:spPr>
      </p:pic>
    </p:spTree>
    <p:extLst>
      <p:ext uri="{BB962C8B-B14F-4D97-AF65-F5344CB8AC3E}">
        <p14:creationId xmlns:p14="http://schemas.microsoft.com/office/powerpoint/2010/main" val="354385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28812-40B3-4A39-98CB-0E74605B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N=3, epoch =50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nF_train</a:t>
            </a:r>
            <a:r>
              <a:rPr lang="en-US" altLang="ko-KR" dirty="0">
                <a:sym typeface="Wingdings" panose="05000000000000000000" pitchFamily="2" charset="2"/>
              </a:rPr>
              <a:t> : 76.1%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4050CE-0922-4301-B5B8-C4371784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795" y="1825625"/>
            <a:ext cx="7706409" cy="4351338"/>
          </a:xfrm>
        </p:spPr>
      </p:pic>
    </p:spTree>
    <p:extLst>
      <p:ext uri="{BB962C8B-B14F-4D97-AF65-F5344CB8AC3E}">
        <p14:creationId xmlns:p14="http://schemas.microsoft.com/office/powerpoint/2010/main" val="159973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8DB6-E8EB-4859-AF0F-D15E7F74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 = 7, epoch = 50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F_train</a:t>
            </a:r>
            <a:r>
              <a:rPr lang="en-US" altLang="ko-KR" dirty="0">
                <a:sym typeface="Wingdings" panose="05000000000000000000" pitchFamily="2" charset="2"/>
              </a:rPr>
              <a:t> : 44.8%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BDC7F2-B3C0-479A-BF05-1158194A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460" y="1825625"/>
            <a:ext cx="9461079" cy="4351338"/>
          </a:xfrm>
        </p:spPr>
      </p:pic>
    </p:spTree>
    <p:extLst>
      <p:ext uri="{BB962C8B-B14F-4D97-AF65-F5344CB8AC3E}">
        <p14:creationId xmlns:p14="http://schemas.microsoft.com/office/powerpoint/2010/main" val="298372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7CFC1-34D3-47E7-AE66-250892C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 = 7, epoch = 50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1679B6-B7C2-4853-BCE8-2DAD7C9DB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78" y="2743818"/>
            <a:ext cx="8554644" cy="2514951"/>
          </a:xfrm>
        </p:spPr>
      </p:pic>
    </p:spTree>
    <p:extLst>
      <p:ext uri="{BB962C8B-B14F-4D97-AF65-F5344CB8AC3E}">
        <p14:creationId xmlns:p14="http://schemas.microsoft.com/office/powerpoint/2010/main" val="190238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9EEB-E92C-47DE-BC07-9CD97D43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CA3647-6554-4A9B-99FD-71CFA2385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92802" cy="317226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6AAB73-B129-4BD2-BED0-7E052150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5563"/>
            <a:ext cx="8764223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063A1-6AE4-40F7-91AD-DC7C0EE1440D}"/>
              </a:ext>
            </a:extLst>
          </p:cNvPr>
          <p:cNvSpPr txBox="1"/>
          <p:nvPr/>
        </p:nvSpPr>
        <p:spPr>
          <a:xfrm>
            <a:off x="2670495" y="566242"/>
            <a:ext cx="8683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Data = 100000</a:t>
            </a:r>
          </a:p>
          <a:p>
            <a:r>
              <a:rPr lang="en-US" altLang="ko-KR" dirty="0"/>
              <a:t>Train : 60000, Validation : 20000, Test : 20000 (6:2:2)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값의 변화에 따라 </a:t>
            </a:r>
            <a:r>
              <a:rPr lang="en-US" altLang="ko-KR" dirty="0" err="1"/>
              <a:t>input_dim</a:t>
            </a:r>
            <a:r>
              <a:rPr lang="ko-KR" altLang="en-US" dirty="0"/>
              <a:t>과 마지막 레이어의 노드 수만 </a:t>
            </a:r>
            <a:r>
              <a:rPr lang="en-US" altLang="ko-KR" dirty="0"/>
              <a:t>N</a:t>
            </a:r>
            <a:r>
              <a:rPr lang="ko-KR" altLang="en-US" dirty="0"/>
              <a:t>에 맞추면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95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78EC6-0558-4F30-883E-1DECC6AB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 = 7, epoch = 50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nF_train</a:t>
            </a:r>
            <a:r>
              <a:rPr lang="en-US" altLang="ko-KR" dirty="0">
                <a:sym typeface="Wingdings" panose="05000000000000000000" pitchFamily="2" charset="2"/>
              </a:rPr>
              <a:t> : 33.5%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730EF6-F08D-46FE-AAB0-DB45886E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22" y="1825625"/>
            <a:ext cx="7670155" cy="4351338"/>
          </a:xfrm>
        </p:spPr>
      </p:pic>
    </p:spTree>
    <p:extLst>
      <p:ext uri="{BB962C8B-B14F-4D97-AF65-F5344CB8AC3E}">
        <p14:creationId xmlns:p14="http://schemas.microsoft.com/office/powerpoint/2010/main" val="156000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78EC6-0558-4F30-883E-1DECC6AB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 = 7, epoch = 1000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F_train</a:t>
            </a:r>
            <a:r>
              <a:rPr lang="en-US" altLang="ko-KR" dirty="0">
                <a:sym typeface="Wingdings" panose="05000000000000000000" pitchFamily="2" charset="2"/>
              </a:rPr>
              <a:t> : 44.9%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2F098D-FC49-4ED0-88A5-AFAA9B550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122" y="1825625"/>
            <a:ext cx="8959756" cy="4351338"/>
          </a:xfrm>
        </p:spPr>
      </p:pic>
    </p:spTree>
    <p:extLst>
      <p:ext uri="{BB962C8B-B14F-4D97-AF65-F5344CB8AC3E}">
        <p14:creationId xmlns:p14="http://schemas.microsoft.com/office/powerpoint/2010/main" val="49159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CCA7-A0DC-4902-A03F-BE0DBA58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 = 7, epoch = 1000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D1F832-6BEA-422C-9F86-316AB20B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90" y="2586634"/>
            <a:ext cx="6773220" cy="2829320"/>
          </a:xfrm>
        </p:spPr>
      </p:pic>
    </p:spTree>
    <p:extLst>
      <p:ext uri="{BB962C8B-B14F-4D97-AF65-F5344CB8AC3E}">
        <p14:creationId xmlns:p14="http://schemas.microsoft.com/office/powerpoint/2010/main" val="6984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B2A84-CF33-47B8-BE67-9B823746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 = 7, epoch = 1000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en-US" altLang="ko-KR" sz="4000" dirty="0" err="1">
                <a:sym typeface="Wingdings" panose="05000000000000000000" pitchFamily="2" charset="2"/>
              </a:rPr>
              <a:t>nF_train</a:t>
            </a:r>
            <a:r>
              <a:rPr lang="en-US" altLang="ko-KR" sz="4000" dirty="0">
                <a:sym typeface="Wingdings" panose="05000000000000000000" pitchFamily="2" charset="2"/>
              </a:rPr>
              <a:t> : 34.2%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75FC3C-CC55-4F3A-8AF9-83F4D092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582" y="1825625"/>
            <a:ext cx="7088835" cy="4351338"/>
          </a:xfrm>
        </p:spPr>
      </p:pic>
    </p:spTree>
    <p:extLst>
      <p:ext uri="{BB962C8B-B14F-4D97-AF65-F5344CB8AC3E}">
        <p14:creationId xmlns:p14="http://schemas.microsoft.com/office/powerpoint/2010/main" val="28422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AD94-E20B-45E9-BD4F-48CDD2C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슬라이드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6E24A-FDE7-4716-83EB-F52AD8CC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894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N = 5, epoch = 100</a:t>
            </a:r>
          </a:p>
          <a:p>
            <a:r>
              <a:rPr lang="en-US" altLang="ko-KR" dirty="0"/>
              <a:t>N = 5, epoch = 1000</a:t>
            </a:r>
          </a:p>
          <a:p>
            <a:r>
              <a:rPr lang="en-US" altLang="ko-KR" dirty="0"/>
              <a:t>N = 2, epoch = 50</a:t>
            </a:r>
          </a:p>
          <a:p>
            <a:r>
              <a:rPr lang="en-US" altLang="ko-KR" dirty="0"/>
              <a:t>N = 3, epoch = 50</a:t>
            </a:r>
          </a:p>
          <a:p>
            <a:r>
              <a:rPr lang="en-US" altLang="ko-KR" dirty="0"/>
              <a:t>N = 7, epoch = 50</a:t>
            </a:r>
          </a:p>
          <a:p>
            <a:r>
              <a:rPr lang="en-US" altLang="ko-KR" dirty="0"/>
              <a:t>N = 7, epoch = 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각각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F train </a:t>
            </a:r>
            <a:r>
              <a:rPr lang="ko-KR" altLang="en-US" sz="2400" b="1" dirty="0"/>
              <a:t>시 </a:t>
            </a:r>
            <a:r>
              <a:rPr lang="en-US" altLang="ko-KR" sz="2400" dirty="0"/>
              <a:t>F-validation accuracy</a:t>
            </a:r>
            <a:r>
              <a:rPr lang="ko-KR" altLang="en-US" sz="2400" dirty="0"/>
              <a:t>와 </a:t>
            </a:r>
            <a:r>
              <a:rPr lang="en-US" altLang="ko-KR" sz="2400" dirty="0"/>
              <a:t>F-test accuracy, </a:t>
            </a:r>
            <a:r>
              <a:rPr lang="en-US" altLang="ko-KR" sz="2400" dirty="0" err="1"/>
              <a:t>nF</a:t>
            </a:r>
            <a:r>
              <a:rPr lang="en-US" altLang="ko-KR" sz="2400" dirty="0"/>
              <a:t>-test accuracy</a:t>
            </a:r>
          </a:p>
          <a:p>
            <a:pPr marL="0" indent="0">
              <a:buNone/>
            </a:pPr>
            <a:r>
              <a:rPr lang="en-US" altLang="ko-KR" sz="2400" b="1" dirty="0" err="1"/>
              <a:t>nF</a:t>
            </a:r>
            <a:r>
              <a:rPr lang="en-US" altLang="ko-KR" sz="2400" b="1" dirty="0"/>
              <a:t> train </a:t>
            </a:r>
            <a:r>
              <a:rPr lang="ko-KR" altLang="en-US" sz="2400" b="1" dirty="0"/>
              <a:t>시 </a:t>
            </a:r>
            <a:r>
              <a:rPr lang="en-US" altLang="ko-KR" sz="2400" dirty="0" err="1"/>
              <a:t>nF</a:t>
            </a:r>
            <a:r>
              <a:rPr lang="en-US" altLang="ko-KR" sz="2400" dirty="0"/>
              <a:t>-validation accuracy, </a:t>
            </a:r>
            <a:r>
              <a:rPr lang="en-US" altLang="ko-KR" sz="2400" dirty="0" err="1"/>
              <a:t>nF</a:t>
            </a:r>
            <a:r>
              <a:rPr lang="en-US" altLang="ko-KR" sz="2400" dirty="0"/>
              <a:t>-test accuracy</a:t>
            </a:r>
            <a:r>
              <a:rPr lang="ko-KR" altLang="en-US" sz="2400" dirty="0"/>
              <a:t>의 결과를 순서대로 넣었습니다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04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7CFF-6DC1-46F9-A8C6-584D82C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en-US" altLang="ko-KR" sz="4000" dirty="0" err="1">
                <a:sym typeface="Wingdings" panose="05000000000000000000" pitchFamily="2" charset="2"/>
              </a:rPr>
              <a:t>Val_accuracy</a:t>
            </a:r>
            <a:r>
              <a:rPr lang="en-US" altLang="ko-KR" sz="4000" dirty="0">
                <a:sym typeface="Wingdings" panose="05000000000000000000" pitchFamily="2" charset="2"/>
              </a:rPr>
              <a:t> = 63%</a:t>
            </a:r>
            <a:endParaRPr lang="ko-KR" alt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003AC0-6872-4638-9771-85A41A7A1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88" y="1867396"/>
            <a:ext cx="8945223" cy="42677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27CCD-FC37-4610-9DCF-DB6FBDD3616F}"/>
              </a:ext>
            </a:extLst>
          </p:cNvPr>
          <p:cNvSpPr txBox="1"/>
          <p:nvPr/>
        </p:nvSpPr>
        <p:spPr>
          <a:xfrm>
            <a:off x="3671226" y="180459"/>
            <a:ext cx="5271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F_train</a:t>
            </a:r>
            <a:r>
              <a:rPr lang="en-US" altLang="ko-KR" dirty="0"/>
              <a:t> : Epoch = 30 </a:t>
            </a:r>
            <a:r>
              <a:rPr lang="ko-KR" altLang="en-US" dirty="0"/>
              <a:t>정도부터 </a:t>
            </a:r>
            <a:r>
              <a:rPr lang="en-US" altLang="ko-KR" dirty="0"/>
              <a:t>63% </a:t>
            </a:r>
            <a:r>
              <a:rPr lang="ko-KR" altLang="en-US" dirty="0"/>
              <a:t>수렴</a:t>
            </a:r>
          </a:p>
        </p:txBody>
      </p:sp>
    </p:spTree>
    <p:extLst>
      <p:ext uri="{BB962C8B-B14F-4D97-AF65-F5344CB8AC3E}">
        <p14:creationId xmlns:p14="http://schemas.microsoft.com/office/powerpoint/2010/main" val="92409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C3BF-87A9-421E-BBE6-4BB96120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5741A6-E202-439B-90ED-3518C9F9C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25" y="2724766"/>
            <a:ext cx="8411749" cy="2553056"/>
          </a:xfrm>
        </p:spPr>
      </p:pic>
    </p:spTree>
    <p:extLst>
      <p:ext uri="{BB962C8B-B14F-4D97-AF65-F5344CB8AC3E}">
        <p14:creationId xmlns:p14="http://schemas.microsoft.com/office/powerpoint/2010/main" val="147530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5BFE-F2C1-42E3-80E4-CC932AF9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</a:t>
            </a:r>
            <a:endParaRPr lang="ko-KR" alt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4233C66-D0AA-4941-92AD-662F8E39B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377"/>
            <a:ext cx="10515600" cy="42638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25C17-5E43-46B7-BB42-56C869EFFA10}"/>
              </a:ext>
            </a:extLst>
          </p:cNvPr>
          <p:cNvSpPr txBox="1"/>
          <p:nvPr/>
        </p:nvSpPr>
        <p:spPr>
          <a:xfrm>
            <a:off x="3460281" y="180459"/>
            <a:ext cx="5271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nF_train</a:t>
            </a:r>
            <a:r>
              <a:rPr lang="en-US" altLang="ko-KR" dirty="0"/>
              <a:t> : Epoch = 30 </a:t>
            </a:r>
            <a:r>
              <a:rPr lang="ko-KR" altLang="en-US" dirty="0"/>
              <a:t>정도부터 </a:t>
            </a:r>
            <a:r>
              <a:rPr lang="en-US" altLang="ko-KR" dirty="0"/>
              <a:t>48% </a:t>
            </a:r>
            <a:r>
              <a:rPr lang="ko-KR" altLang="en-US" dirty="0"/>
              <a:t>수렴</a:t>
            </a:r>
          </a:p>
        </p:txBody>
      </p:sp>
    </p:spTree>
    <p:extLst>
      <p:ext uri="{BB962C8B-B14F-4D97-AF65-F5344CB8AC3E}">
        <p14:creationId xmlns:p14="http://schemas.microsoft.com/office/powerpoint/2010/main" val="416729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46BC0-8486-458B-9BF8-275E6120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F2FBD5-CBFB-4AE6-9F91-32B05C55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099" y="3386846"/>
            <a:ext cx="8973802" cy="1228896"/>
          </a:xfrm>
        </p:spPr>
      </p:pic>
    </p:spTree>
    <p:extLst>
      <p:ext uri="{BB962C8B-B14F-4D97-AF65-F5344CB8AC3E}">
        <p14:creationId xmlns:p14="http://schemas.microsoft.com/office/powerpoint/2010/main" val="55422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AE70-2AFA-41D0-9EE2-E5D74268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1000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en-US" altLang="ko-KR" sz="4000" dirty="0" err="1">
                <a:sym typeface="Wingdings" panose="05000000000000000000" pitchFamily="2" charset="2"/>
              </a:rPr>
              <a:t>F_train</a:t>
            </a:r>
            <a:r>
              <a:rPr lang="en-US" altLang="ko-KR" sz="4000" dirty="0">
                <a:sym typeface="Wingdings" panose="05000000000000000000" pitchFamily="2" charset="2"/>
              </a:rPr>
              <a:t> = 63%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2ADD14-9040-47A4-975C-6B34DB35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57" y="1476868"/>
            <a:ext cx="8859486" cy="4305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1C42B-C43E-4331-9435-F2B33AEA93BE}"/>
              </a:ext>
            </a:extLst>
          </p:cNvPr>
          <p:cNvSpPr txBox="1"/>
          <p:nvPr/>
        </p:nvSpPr>
        <p:spPr>
          <a:xfrm>
            <a:off x="3671226" y="180459"/>
            <a:ext cx="5271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F_train</a:t>
            </a:r>
            <a:r>
              <a:rPr lang="en-US" altLang="ko-KR" dirty="0"/>
              <a:t> : Epoch = 30 </a:t>
            </a:r>
            <a:r>
              <a:rPr lang="ko-KR" altLang="en-US" dirty="0"/>
              <a:t>정도부터 </a:t>
            </a:r>
            <a:r>
              <a:rPr lang="en-US" altLang="ko-KR" dirty="0"/>
              <a:t>63% </a:t>
            </a:r>
            <a:r>
              <a:rPr lang="ko-KR" altLang="en-US" dirty="0"/>
              <a:t>수렴</a:t>
            </a:r>
          </a:p>
        </p:txBody>
      </p:sp>
    </p:spTree>
    <p:extLst>
      <p:ext uri="{BB962C8B-B14F-4D97-AF65-F5344CB8AC3E}">
        <p14:creationId xmlns:p14="http://schemas.microsoft.com/office/powerpoint/2010/main" val="23078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394F-18F2-475E-B2EA-8FFD19B3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N=5, epoch = 1000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BAE5DB-E53C-4851-9D2B-8086313F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25" y="2408259"/>
            <a:ext cx="8592749" cy="2514951"/>
          </a:xfrm>
        </p:spPr>
      </p:pic>
    </p:spTree>
    <p:extLst>
      <p:ext uri="{BB962C8B-B14F-4D97-AF65-F5344CB8AC3E}">
        <p14:creationId xmlns:p14="http://schemas.microsoft.com/office/powerpoint/2010/main" val="200113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376</Words>
  <Application>Microsoft Office PowerPoint</Application>
  <PresentationFormat>와이드스크린</PresentationFormat>
  <Paragraphs>41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 Training Result</vt:lpstr>
      <vt:lpstr>Model</vt:lpstr>
      <vt:lpstr>슬라이드 순서</vt:lpstr>
      <vt:lpstr>N=5, epoch = 100  Val_accuracy = 63%</vt:lpstr>
      <vt:lpstr>N=5, epoch = 100</vt:lpstr>
      <vt:lpstr>N=5, epoch = 100</vt:lpstr>
      <vt:lpstr>N=5, epoch = 100</vt:lpstr>
      <vt:lpstr>N=5, epoch = 1000  F_train = 63%</vt:lpstr>
      <vt:lpstr>N=5, epoch = 1000</vt:lpstr>
      <vt:lpstr>N=5, epoch = 1000nF_train : 48%</vt:lpstr>
      <vt:lpstr>N=5, epoch = 1000Val_accuracy : 48%</vt:lpstr>
      <vt:lpstr>N=2, epoch = 50  F_train : 99.8%</vt:lpstr>
      <vt:lpstr>N=2, epoch = 50</vt:lpstr>
      <vt:lpstr>N=2, epoch = 50  nF_train : 98%</vt:lpstr>
      <vt:lpstr>N=3, epoch =50  F_train : 99.3%</vt:lpstr>
      <vt:lpstr>N=3, epoch =50</vt:lpstr>
      <vt:lpstr>N=3, epoch =50  nF_train : 76.1%</vt:lpstr>
      <vt:lpstr>N = 7, epoch = 50  F_train : 44.8%</vt:lpstr>
      <vt:lpstr>N = 7, epoch = 50</vt:lpstr>
      <vt:lpstr>N = 7, epoch = 50  nF_train : 33.5%</vt:lpstr>
      <vt:lpstr>N = 7, epoch = 1000  F_train : 44.9%</vt:lpstr>
      <vt:lpstr>N = 7, epoch = 1000</vt:lpstr>
      <vt:lpstr>N = 7, epoch = 1000  nF_train : 34.2%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Training Result</dc:title>
  <dc:creator>김민준</dc:creator>
  <cp:lastModifiedBy>김민준</cp:lastModifiedBy>
  <cp:revision>3</cp:revision>
  <dcterms:created xsi:type="dcterms:W3CDTF">2021-10-01T16:32:43Z</dcterms:created>
  <dcterms:modified xsi:type="dcterms:W3CDTF">2021-10-01T20:50:53Z</dcterms:modified>
</cp:coreProperties>
</file>