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7DEAA-4D52-4DD5-B74C-D7A378870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3BECFE-B7A7-4D23-88F6-2215E17DE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99BCA-4C84-465C-AFC4-BD39B2F9A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5A0C-F407-46DF-81D5-4445EA279751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3A470-CE4B-4662-AB90-76F1E60A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5ECBA-B2C2-4ED7-95AD-79A6F662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A7E2-2B83-4543-80EE-9720CDC99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17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3963B-D424-4286-9660-AA22BDB0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35528E-1BA1-4A04-9F87-1EE9B3578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CEF81-0871-4F44-AAE3-5580242F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5A0C-F407-46DF-81D5-4445EA279751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CDFC1-0BBE-4868-9A44-E3A9CB45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017C26-3296-4FEF-B6ED-4B33F297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A7E2-2B83-4543-80EE-9720CDC99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3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B4209F-F5FD-4482-AF2F-C6AD48F01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85B026-729E-4A4F-9956-F27F87164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655D7E-57C9-4C59-9287-C1D4771D5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5A0C-F407-46DF-81D5-4445EA279751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AF8048-6723-4647-90E3-C9486C1E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2D8B8-87FD-4249-B502-7C2EA5DB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A7E2-2B83-4543-80EE-9720CDC99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9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DB44A-A975-44DB-A6E0-42F4E382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CF449-27CF-4EC6-AA45-628852BF8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666BC-13E3-4986-8015-BB667A34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5A0C-F407-46DF-81D5-4445EA279751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9C13B-B5BF-47A0-8877-BE63DC731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6EF77E-1677-49F2-A367-1E21D76B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A7E2-2B83-4543-80EE-9720CDC99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7BCA9-AFA1-422E-A387-6A029BA5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3B0D4D-9BD9-41BF-8D04-9BE13C36E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35DF8-01C0-44D0-ACDC-F5CA4341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5A0C-F407-46DF-81D5-4445EA279751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526D0-4E98-4B8E-B653-8B613E96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9B6ED-C80D-4294-8DC5-E5112907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A7E2-2B83-4543-80EE-9720CDC99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04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A7246-EC6B-4502-A272-8DCCA839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4FB468-9A93-47EA-B195-F2641CC78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1C9B6E-1537-46F5-8CD7-5F1D6BB36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CF38CF-97CB-42C0-B082-04E9BBD79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5A0C-F407-46DF-81D5-4445EA279751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B29818-A807-4AA8-8385-F40EB09C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31727C-0939-4802-A685-E6E714D5E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A7E2-2B83-4543-80EE-9720CDC99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38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9D1E1-B450-4369-BE4B-004814097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260457-97FB-487A-8702-1902301B5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CF3734-0EB4-4F2F-BD2D-F52E48400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4C2DBF-FE07-416F-B346-FE24C9478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B252F7-ACEA-45A2-B579-967719097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7DA747-2288-4FA8-BC1A-B96125DF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5A0C-F407-46DF-81D5-4445EA279751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C55703-4A3D-4803-A042-274456EF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6ABB16-2CD9-4330-AEBF-BDA73363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A7E2-2B83-4543-80EE-9720CDC99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89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76CAB-18EC-4396-83E4-26F2954A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E60A44-EE87-41F2-BD59-A7140A10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5A0C-F407-46DF-81D5-4445EA279751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C36D4A-4F28-4682-BB9C-824379B0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1B3B5C-1C3E-4343-8D4C-AB66288E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A7E2-2B83-4543-80EE-9720CDC99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4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C0743B-03B8-433A-8408-B2F73F74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5A0C-F407-46DF-81D5-4445EA279751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D9D65B-6C60-491D-857A-09D92A45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96B4BD-E4D2-4F71-96A0-B81176CD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A7E2-2B83-4543-80EE-9720CDC99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3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F6A31-7D0D-4DE4-A360-22F75036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C4331-E45D-404B-AA10-9B12F6298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7F3D4-4024-47C8-B3FE-54A285B4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603FFC-B035-46BD-A6E8-55DFBE58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5A0C-F407-46DF-81D5-4445EA279751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2E547C-7F96-4CD5-87DD-B6AA87645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84D105-56AE-408A-9B00-7185A718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A7E2-2B83-4543-80EE-9720CDC99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42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4DE8D-139C-4D2D-BC34-7FEDC83F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4FD4A9-86F9-4D91-9852-4E820DD5C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EF0CAF-89D2-469C-8AB3-DC1351AB3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9C1698-4C7B-45B4-B3E0-B94FC017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5A0C-F407-46DF-81D5-4445EA279751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04BDCC-6D10-4BD0-9757-29794207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D64CB1-BA6D-4709-A147-AE97F080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A7E2-2B83-4543-80EE-9720CDC99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1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65DABB-5BBE-4548-B0CF-1A1FB56FD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63CDAD-2C0E-443A-86E5-4BB73CC25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91A608-3EC3-45C3-8CA7-16D71EDDB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A5A0C-F407-46DF-81D5-4445EA279751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23A5E9-3FE2-437D-AE9B-D0B635AB5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71E02-E417-4307-BAA0-B551310D5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DA7E2-2B83-4543-80EE-9720CDC99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42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363A5-5D18-4AB7-9337-AAD771152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208BE4-4C7C-4993-927D-3EA34C450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74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BA315-D576-473F-A8EC-C2625ADCB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hatQ</a:t>
            </a:r>
            <a:r>
              <a:rPr lang="en-US" altLang="ko-KR" dirty="0"/>
              <a:t> N = 5, M = 100000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608DD7B-66BF-4739-BBAD-C6BB3321C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6084"/>
            <a:ext cx="10515600" cy="4150420"/>
          </a:xfrm>
        </p:spPr>
      </p:pic>
    </p:spTree>
    <p:extLst>
      <p:ext uri="{BB962C8B-B14F-4D97-AF65-F5344CB8AC3E}">
        <p14:creationId xmlns:p14="http://schemas.microsoft.com/office/powerpoint/2010/main" val="304185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43CB1-9B41-48F1-8F61-191551A4C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2A3E7-70FD-47F0-AB3A-9025F8A81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51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</Words>
  <Application>Microsoft Office PowerPoint</Application>
  <PresentationFormat>와이드스크린</PresentationFormat>
  <Paragraphs>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hatQ N = 5, M = 100000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김민준</dc:creator>
  <cp:lastModifiedBy>김민준</cp:lastModifiedBy>
  <cp:revision>1</cp:revision>
  <dcterms:created xsi:type="dcterms:W3CDTF">2021-10-27T18:16:06Z</dcterms:created>
  <dcterms:modified xsi:type="dcterms:W3CDTF">2021-10-27T18:49:35Z</dcterms:modified>
</cp:coreProperties>
</file>