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21"/>
  </p:notesMasterIdLst>
  <p:sldIdLst>
    <p:sldId id="345" r:id="rId15"/>
    <p:sldId id="309" r:id="rId16"/>
    <p:sldId id="357" r:id="rId17"/>
    <p:sldId id="358" r:id="rId18"/>
    <p:sldId id="359" r:id="rId19"/>
    <p:sldId id="298" r:id="rId20"/>
  </p:sldIdLst>
  <p:sldSz cx="12198350" cy="6858000"/>
  <p:notesSz cx="6858000" cy="9144000"/>
  <p:custDataLst>
    <p:tags r:id="rId22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3" autoAdjust="0"/>
    <p:restoredTop sz="82743" autoAdjust="0"/>
  </p:normalViewPr>
  <p:slideViewPr>
    <p:cSldViewPr>
      <p:cViewPr varScale="1">
        <p:scale>
          <a:sx n="108" d="100"/>
          <a:sy n="108" d="100"/>
        </p:scale>
        <p:origin x="132" y="21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3/23/2019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3/23/2019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3/23/2019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thing-descrip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ws-2019/cfp.html" TargetMode="External"/><Relationship Id="rId2" Type="http://schemas.openxmlformats.org/officeDocument/2006/relationships/hyperlink" Target="http://www.easychair.org/conferences/?conf=wotws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siemens.com" TargetMode="External"/><Relationship Id="rId2" Type="http://schemas.openxmlformats.org/officeDocument/2006/relationships/hyperlink" Target="https://www.w3.org/WoT/W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</a:t>
            </a:r>
            <a:r>
              <a:rPr lang="en-US" sz="5400" b="1" dirty="0" smtClean="0"/>
              <a:t>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4" y="5445224"/>
            <a:ext cx="10657184" cy="14145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IETF </a:t>
            </a:r>
            <a:r>
              <a:rPr lang="en-US" sz="4000" dirty="0" smtClean="0"/>
              <a:t>104, </a:t>
            </a:r>
            <a:r>
              <a:rPr lang="en-US" sz="4000" dirty="0" smtClean="0"/>
              <a:t>T2TRG, </a:t>
            </a:r>
            <a:r>
              <a:rPr lang="en-US" sz="4000" dirty="0" smtClean="0"/>
              <a:t>Prague, </a:t>
            </a:r>
            <a:r>
              <a:rPr lang="en-US" sz="4000" dirty="0" err="1" smtClean="0"/>
              <a:t>Czechia</a:t>
            </a:r>
            <a:r>
              <a:rPr lang="en-US" sz="4000" dirty="0" smtClean="0"/>
              <a:t>, March 2019</a:t>
            </a:r>
            <a:endParaRPr lang="en-US" sz="4000" dirty="0"/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Web of Things </a:t>
            </a:r>
            <a:r>
              <a:rPr lang="en-US" noProof="0" dirty="0" smtClean="0"/>
              <a:t>– Building Block </a:t>
            </a:r>
            <a:r>
              <a:rPr lang="en-US" dirty="0" smtClean="0"/>
              <a:t>Approach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lang="en-US" altLang="ja-JP" sz="2000" b="1" kern="0" dirty="0">
              <a:solidFill>
                <a:srgbClr val="000000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 smtClean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ysClr val="window" lastClr="FFFFFF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Things to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API</a:t>
            </a:r>
            <a:endParaRPr lang="en-US" sz="2000" kern="100" dirty="0">
              <a:solidFill>
                <a:sysClr val="window" lastClr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 smtClean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lang="en-US" altLang="ja-JP" sz="1600" kern="0" dirty="0">
              <a:solidFill>
                <a:sysClr val="windowText" lastClr="000000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 smtClean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 smtClean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  <a:endParaRPr lang="en-US" sz="2000" kern="1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 smtClean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Architecture</a:t>
            </a:r>
            <a:endParaRPr lang="en-US" sz="2000" kern="100" dirty="0">
              <a:solidFill>
                <a:sysClr val="window" lastClr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 smtClean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  <a:endParaRPr lang="en-US" altLang="ja-JP" sz="1600" dirty="0" smtClean="0">
              <a:solidFill>
                <a:prstClr val="black"/>
              </a:solidFill>
              <a:latin typeface="Arial"/>
              <a:ea typeface="HG明朝E" panose="02020909000000000000" pitchFamily="17" charset="-128"/>
            </a:endParaRPr>
          </a:p>
        </p:txBody>
      </p:sp>
      <p:sp>
        <p:nvSpPr>
          <p:cNvPr id="5" name="Explosion 2 4"/>
          <p:cNvSpPr/>
          <p:nvPr/>
        </p:nvSpPr>
        <p:spPr>
          <a:xfrm>
            <a:off x="7763857" y="2528731"/>
            <a:ext cx="4075718" cy="2147706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Downgrade to</a:t>
            </a:r>
            <a:br>
              <a:rPr lang="de-DE" dirty="0" smtClean="0"/>
            </a:br>
            <a:r>
              <a:rPr lang="de-DE" dirty="0" smtClean="0"/>
              <a:t>WG Note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3608763" y="554850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REC</a:t>
            </a:r>
            <a:br>
              <a:rPr lang="de-DE" dirty="0" smtClean="0"/>
            </a:br>
            <a:r>
              <a:rPr lang="de-DE" dirty="0" smtClean="0"/>
              <a:t>Track</a:t>
            </a:r>
            <a:endParaRPr lang="en-US" dirty="0"/>
          </a:p>
        </p:txBody>
      </p:sp>
      <p:sp>
        <p:nvSpPr>
          <p:cNvPr id="86" name="Explosion 2 85"/>
          <p:cNvSpPr/>
          <p:nvPr/>
        </p:nvSpPr>
        <p:spPr>
          <a:xfrm>
            <a:off x="1533229" y="2662791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REC</a:t>
            </a:r>
            <a:br>
              <a:rPr lang="de-DE" dirty="0" smtClean="0"/>
            </a:br>
            <a:r>
              <a:rPr lang="de-DE" dirty="0" smtClean="0"/>
              <a:t>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0" y="3656756"/>
            <a:ext cx="12198350" cy="383776"/>
            <a:chOff x="0" y="3656756"/>
            <a:chExt cx="12769328" cy="38377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0486578" y="3656761"/>
              <a:ext cx="2282750" cy="383771"/>
            </a:xfrm>
            <a:prstGeom prst="homePlate">
              <a:avLst/>
            </a:prstGeom>
            <a:solidFill>
              <a:srgbClr val="4A7B7C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/>
              <a:r>
                <a:rPr lang="en-US" altLang="de-DE" sz="1400" dirty="0" smtClean="0">
                  <a:solidFill>
                    <a:schemeClr val="bg1"/>
                  </a:solidFill>
                  <a:latin typeface="Arial" charset="0"/>
                </a:rPr>
                <a:t>2019</a:t>
              </a:r>
              <a:endParaRPr lang="en-US" altLang="de-DE" sz="14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384434" y="3656760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/>
              <a:r>
                <a:rPr lang="en-US" altLang="de-DE" sz="1400" dirty="0" smtClean="0">
                  <a:solidFill>
                    <a:srgbClr val="000000"/>
                  </a:solidFill>
                  <a:latin typeface="Arial" charset="0"/>
                </a:rPr>
                <a:t>2018</a:t>
              </a:r>
              <a:endParaRPr lang="en-US" altLang="de-DE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282289" y="3656759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de-DE" dirty="0" smtClean="0">
                  <a:solidFill>
                    <a:srgbClr val="000000"/>
                  </a:solidFill>
                </a:rPr>
                <a:t>2017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180145" y="3656758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de-DE" dirty="0" smtClean="0">
                  <a:solidFill>
                    <a:srgbClr val="000000"/>
                  </a:solidFill>
                </a:rPr>
                <a:t>2016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7999" y="3656757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de-DE" dirty="0" smtClean="0">
                  <a:solidFill>
                    <a:srgbClr val="000000"/>
                  </a:solidFill>
                </a:rPr>
                <a:t>2015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656756"/>
              <a:ext cx="2282751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de-DE" dirty="0" smtClean="0">
                  <a:solidFill>
                    <a:srgbClr val="000000"/>
                  </a:solidFill>
                </a:rPr>
                <a:t>2014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Web of Things – Timeline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1504253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21 Jan 2015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Interest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(IG) 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 flipV="1">
            <a:off x="496142" y="3827336"/>
            <a:ext cx="1305759" cy="176807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25-26 June 2014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Workshop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Berlin, Germany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 rot="5400000">
            <a:off x="5248668" y="1893626"/>
            <a:ext cx="1305759" cy="2197036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27 Dec 2016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Working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(WG) 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V="1">
            <a:off x="8345014" y="3919720"/>
            <a:ext cx="1305759" cy="154738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15 June 2018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JSON-LD 1.1 WG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16200000" flipV="1">
            <a:off x="4635807" y="3882924"/>
            <a:ext cx="1305759" cy="1620974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1 Aug 2016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Re-chartered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 rot="16200000" flipV="1">
            <a:off x="10404627" y="3963106"/>
            <a:ext cx="1305759" cy="1460600"/>
          </a:xfrm>
          <a:prstGeom prst="homePlate">
            <a:avLst>
              <a:gd name="adj" fmla="val 25308"/>
            </a:avLst>
          </a:prstGeom>
          <a:solidFill>
            <a:schemeClr val="tx1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30 June</a:t>
            </a:r>
            <a:r>
              <a:rPr lang="en-US" altLang="de-DE" dirty="0" smtClean="0">
                <a:solidFill>
                  <a:srgbClr val="FFFFFF"/>
                </a:solidFill>
              </a:rPr>
              <a:t> 2019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IG/WG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End of Charter</a:t>
            </a:r>
            <a:endParaRPr lang="en-US" altLang="de-DE" dirty="0">
              <a:solidFill>
                <a:srgbClr val="FFFFFF"/>
              </a:solidFill>
            </a:endParaRPr>
          </a:p>
        </p:txBody>
      </p:sp>
      <p:cxnSp>
        <p:nvCxnSpPr>
          <p:cNvPr id="22" name="Gerade Verbindung 21"/>
          <p:cNvCxnSpPr>
            <a:endCxn id="24" idx="2"/>
          </p:cNvCxnSpPr>
          <p:nvPr/>
        </p:nvCxnSpPr>
        <p:spPr>
          <a:xfrm flipV="1">
            <a:off x="10677622" y="1730425"/>
            <a:ext cx="0" cy="1926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0295754" y="1268760"/>
            <a:ext cx="7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5400000">
            <a:off x="10163950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3-5 June 2019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2nd WoT Workshop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Munich, Germany</a:t>
            </a:r>
            <a:endParaRPr lang="en-US" alt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0" y="3656756"/>
            <a:ext cx="12198350" cy="383776"/>
            <a:chOff x="0" y="3656756"/>
            <a:chExt cx="12769328" cy="38377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0486578" y="3656761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/>
              <a:r>
                <a:rPr lang="en-US" altLang="de-DE" sz="1400" dirty="0">
                  <a:solidFill>
                    <a:srgbClr val="000000"/>
                  </a:solidFill>
                  <a:latin typeface="Arial" charset="0"/>
                </a:rPr>
                <a:t>June</a:t>
              </a:r>
              <a:endParaRPr lang="en-US" altLang="de-DE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384434" y="3656760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/>
              <a:r>
                <a:rPr lang="en-US" altLang="de-DE" sz="1400" dirty="0" smtClean="0">
                  <a:solidFill>
                    <a:srgbClr val="000000"/>
                  </a:solidFill>
                  <a:latin typeface="Arial" charset="0"/>
                </a:rPr>
                <a:t>May</a:t>
              </a:r>
              <a:endParaRPr lang="en-US" altLang="de-DE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282289" y="3656759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de-DE" dirty="0" smtClean="0">
                  <a:solidFill>
                    <a:srgbClr val="000000"/>
                  </a:solidFill>
                </a:rPr>
                <a:t>April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180145" y="3656758"/>
              <a:ext cx="2282750" cy="383771"/>
            </a:xfrm>
            <a:prstGeom prst="homePlate">
              <a:avLst/>
            </a:prstGeom>
            <a:solidFill>
              <a:srgbClr val="4A7B7C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/>
              <a:r>
                <a:rPr lang="en-US" altLang="de-DE" sz="1400" dirty="0">
                  <a:solidFill>
                    <a:schemeClr val="bg1"/>
                  </a:solidFill>
                  <a:latin typeface="Arial" charset="0"/>
                </a:rPr>
                <a:t>March</a:t>
              </a:r>
              <a:endParaRPr lang="en-US" altLang="de-DE" sz="14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7999" y="3656757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de-DE" dirty="0" smtClean="0">
                  <a:solidFill>
                    <a:srgbClr val="000000"/>
                  </a:solidFill>
                </a:rPr>
                <a:t>February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656756"/>
              <a:ext cx="2282751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de-DE" dirty="0" smtClean="0">
                  <a:solidFill>
                    <a:srgbClr val="000000"/>
                  </a:solidFill>
                </a:rPr>
                <a:t>January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Web of Things – Timeline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3415633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Preparation of Documents,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Explainers,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etc.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 flipV="1">
            <a:off x="1393908" y="3683321"/>
            <a:ext cx="1305759" cy="205610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28 Jan – 2 Feb 2019</a:t>
            </a:r>
          </a:p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F2F Meeting</a:t>
            </a:r>
            <a:br>
              <a:rPr lang="de-DE" altLang="de-DE" dirty="0" smtClean="0">
                <a:solidFill>
                  <a:srgbClr val="FFFFFF"/>
                </a:solidFill>
              </a:rPr>
            </a:br>
            <a:r>
              <a:rPr lang="de-DE" altLang="de-DE" dirty="0" smtClean="0">
                <a:solidFill>
                  <a:srgbClr val="FFFFFF"/>
                </a:solidFill>
              </a:rPr>
              <a:t>Princeton, NJ, USA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 rot="5400000">
            <a:off x="5911200" y="2160910"/>
            <a:ext cx="1305759" cy="1662478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9 April 2019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Candidate Recommendation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Transition</a:t>
            </a:r>
            <a:endParaRPr lang="en-US" altLang="de-DE" dirty="0" smtClean="0">
              <a:solidFill>
                <a:srgbClr val="FFFF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V="1">
            <a:off x="8633044" y="3919720"/>
            <a:ext cx="1305759" cy="154738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21</a:t>
            </a:r>
            <a:r>
              <a:rPr lang="en-US" altLang="de-DE" dirty="0" smtClean="0">
                <a:solidFill>
                  <a:srgbClr val="FFFFFF"/>
                </a:solidFill>
              </a:rPr>
              <a:t> May 2019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Proposed Recommendation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Transition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16200000" flipV="1">
            <a:off x="4817863" y="3882924"/>
            <a:ext cx="1305759" cy="1620974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>
                <a:solidFill>
                  <a:srgbClr val="FFFFFF"/>
                </a:solidFill>
              </a:rPr>
              <a:t>Wide </a:t>
            </a:r>
            <a:r>
              <a:rPr lang="en-US" altLang="de-DE" dirty="0" smtClean="0">
                <a:solidFill>
                  <a:srgbClr val="FFFFFF"/>
                </a:solidFill>
              </a:rPr>
              <a:t>Review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of Drafts</a:t>
            </a:r>
            <a:endParaRPr lang="en-US" altLang="de-DE" dirty="0">
              <a:solidFill>
                <a:srgbClr val="FFFFFF"/>
              </a:solidFill>
            </a:endParaRPr>
          </a:p>
        </p:txBody>
      </p:sp>
      <p:cxnSp>
        <p:nvCxnSpPr>
          <p:cNvPr id="22" name="Gerade Verbindung 21"/>
          <p:cNvCxnSpPr>
            <a:endCxn id="24" idx="2"/>
          </p:cNvCxnSpPr>
          <p:nvPr/>
        </p:nvCxnSpPr>
        <p:spPr>
          <a:xfrm flipV="1">
            <a:off x="5472931" y="1730425"/>
            <a:ext cx="0" cy="1926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91063" y="1268760"/>
            <a:ext cx="7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5400000">
            <a:off x="9604362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3-5 June 2019</a:t>
            </a: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</a:t>
            </a:r>
            <a:r>
              <a:rPr lang="en-US" altLang="de-DE" baseline="30000" dirty="0" smtClean="0">
                <a:solidFill>
                  <a:srgbClr val="FFFFFF"/>
                </a:solidFill>
              </a:rPr>
              <a:t>nd</a:t>
            </a:r>
            <a:r>
              <a:rPr lang="en-US" altLang="de-DE" dirty="0" smtClean="0">
                <a:solidFill>
                  <a:srgbClr val="FFFFFF"/>
                </a:solidFill>
              </a:rPr>
              <a:t> WoT Workshop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Munich, Germany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3" name="Flowchart: Manual Input 2"/>
          <p:cNvSpPr/>
          <p:nvPr/>
        </p:nvSpPr>
        <p:spPr>
          <a:xfrm>
            <a:off x="10735006" y="4052270"/>
            <a:ext cx="1331463" cy="1311982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de-DE" sz="1400" dirty="0" smtClean="0">
                <a:solidFill>
                  <a:srgbClr val="FFFFFF"/>
                </a:solidFill>
              </a:rPr>
              <a:t>30 </a:t>
            </a:r>
            <a:r>
              <a:rPr lang="en-US" altLang="de-DE" sz="1400" dirty="0">
                <a:solidFill>
                  <a:srgbClr val="FFFFFF"/>
                </a:solidFill>
              </a:rPr>
              <a:t>June 2019</a:t>
            </a:r>
          </a:p>
          <a:p>
            <a:pPr algn="ctr"/>
            <a:r>
              <a:rPr lang="en-US" altLang="de-DE" sz="1400" dirty="0">
                <a:solidFill>
                  <a:srgbClr val="FFFFFF"/>
                </a:solidFill>
              </a:rPr>
              <a:t>WoT IG/WG</a:t>
            </a:r>
          </a:p>
          <a:p>
            <a:pPr algn="ctr"/>
            <a:r>
              <a:rPr lang="en-US" altLang="de-DE" sz="1400" dirty="0">
                <a:solidFill>
                  <a:srgbClr val="FFFFFF"/>
                </a:solidFill>
              </a:rPr>
              <a:t>End of </a:t>
            </a:r>
            <a:r>
              <a:rPr lang="en-US" altLang="de-DE" sz="1400" dirty="0" smtClean="0">
                <a:solidFill>
                  <a:srgbClr val="FFFFFF"/>
                </a:solidFill>
              </a:rPr>
              <a:t>Charter</a:t>
            </a:r>
            <a:endParaRPr lang="en-US" altLang="de-DE" sz="14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0292" y="5661878"/>
            <a:ext cx="5860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https://w3c.github.io/wot-architecture</a:t>
            </a:r>
            <a:r>
              <a:rPr lang="en-US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pPr algn="ctr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://w3c.github.io/wot-thing-description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Explosion 2 22"/>
          <p:cNvSpPr/>
          <p:nvPr/>
        </p:nvSpPr>
        <p:spPr>
          <a:xfrm>
            <a:off x="8634607" y="4557129"/>
            <a:ext cx="2392615" cy="2209497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Tell your</a:t>
            </a:r>
            <a:br>
              <a:rPr lang="de-DE" dirty="0" smtClean="0"/>
            </a:br>
            <a:r>
              <a:rPr lang="de-DE" dirty="0" smtClean="0"/>
              <a:t>AC 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W3C Workshop on the Web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201"/>
            <a:ext cx="10978515" cy="5257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616075" algn="l"/>
              </a:tabLst>
            </a:pPr>
            <a:r>
              <a:rPr lang="en-US" dirty="0" smtClean="0"/>
              <a:t>Disseminate </a:t>
            </a:r>
            <a:r>
              <a:rPr lang="en-US" dirty="0"/>
              <a:t>the findings and discuss the way </a:t>
            </a:r>
            <a:r>
              <a:rPr lang="en-US" dirty="0" smtClean="0"/>
              <a:t>forward</a:t>
            </a:r>
          </a:p>
          <a:p>
            <a:pPr marL="0" indent="0">
              <a:buNone/>
              <a:tabLst>
                <a:tab pos="1616075" algn="l"/>
              </a:tabLst>
            </a:pPr>
            <a:endParaRPr lang="en-US" dirty="0" smtClean="0"/>
          </a:p>
          <a:p>
            <a:pPr>
              <a:tabLst>
                <a:tab pos="1616075" algn="l"/>
              </a:tabLst>
            </a:pPr>
            <a:r>
              <a:rPr lang="en-US" dirty="0" smtClean="0"/>
              <a:t>When:	3-5 June 2019</a:t>
            </a:r>
          </a:p>
          <a:p>
            <a:pPr>
              <a:tabLst>
                <a:tab pos="1616075" algn="l"/>
              </a:tabLst>
            </a:pPr>
            <a:r>
              <a:rPr lang="de-DE" dirty="0" smtClean="0"/>
              <a:t>Where:	Munich, Germany</a:t>
            </a:r>
          </a:p>
          <a:p>
            <a:endParaRPr lang="de-DE" dirty="0"/>
          </a:p>
          <a:p>
            <a:r>
              <a:rPr lang="de-DE" dirty="0" smtClean="0"/>
              <a:t>Call for Participation</a:t>
            </a:r>
          </a:p>
          <a:p>
            <a:pPr lvl="1"/>
            <a:r>
              <a:rPr lang="en-US" dirty="0" smtClean="0"/>
              <a:t>Expressions </a:t>
            </a:r>
            <a:r>
              <a:rPr lang="en-US" dirty="0"/>
              <a:t>of interest </a:t>
            </a:r>
            <a:r>
              <a:rPr lang="en-US" dirty="0" smtClean="0"/>
              <a:t>OR </a:t>
            </a:r>
            <a:r>
              <a:rPr lang="en-US" dirty="0"/>
              <a:t>position </a:t>
            </a:r>
            <a:r>
              <a:rPr lang="en-US" dirty="0" smtClean="0"/>
              <a:t>paper (1-5 pages) REQUIRED</a:t>
            </a:r>
          </a:p>
          <a:p>
            <a:pPr lvl="1"/>
            <a:r>
              <a:rPr lang="en-US" dirty="0">
                <a:hlinkClick r:id="rId2"/>
              </a:rPr>
              <a:t>http://www.easychair.org/conferences/?</a:t>
            </a:r>
            <a:r>
              <a:rPr lang="en-US" dirty="0" smtClean="0">
                <a:hlinkClick r:id="rId2"/>
              </a:rPr>
              <a:t>conf=wotws2</a:t>
            </a:r>
            <a:endParaRPr lang="en-US" dirty="0" smtClean="0"/>
          </a:p>
          <a:p>
            <a:pPr lvl="1"/>
            <a:r>
              <a:rPr lang="en-US" dirty="0" smtClean="0"/>
              <a:t>Deadline: 15 April 2019</a:t>
            </a:r>
          </a:p>
          <a:p>
            <a:pPr lvl="1"/>
            <a:r>
              <a:rPr lang="de-DE" dirty="0" smtClean="0"/>
              <a:t>Notification: 29 April 2019</a:t>
            </a:r>
          </a:p>
          <a:p>
            <a:endParaRPr lang="de-DE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www.w3.org/WoT/ws-2019/cfp.html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https://www.w3.org/WoT/WG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smtClean="0"/>
              <a:t>Dr. Matthias Kovatsch</a:t>
            </a:r>
          </a:p>
          <a:p>
            <a:pPr marL="0" indent="0">
              <a:buNone/>
            </a:pPr>
            <a:r>
              <a:rPr lang="en-US" noProof="0" dirty="0" smtClean="0"/>
              <a:t>Principal Researcher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Huawei Technologies</a:t>
            </a: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Applied Network Technology Lab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3"/>
              </a:rPr>
              <a:t>matthias.kovatsch@huawei.com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 + Navigation</Name>
  <PpLayout>32</PpLayout>
  <Index>18</Index>
</p4ppTags>
</file>

<file path=customXml/item10.xml><?xml version="1.0" encoding="utf-8"?>
<p4ppTags>
  <Name>Four objects</Name>
  <PpLayout>24</PpLayout>
  <Index>15</Index>
</p4ppTags>
</file>

<file path=customXml/item11.xml><?xml version="1.0" encoding="utf-8"?>
<p4ppTags>
  <Name>Free Content + Navigation</Name>
  <PpLayout>32</PpLayout>
  <Index>16</Index>
</p4ppTags>
</file>

<file path=customXml/item12.xml><?xml version="1.0" encoding="utf-8"?>
<p4ppTags>
  <Name>One object (large) + Navigation</Name>
  <PpLayout>32</PpLayout>
  <Index>17</Index>
</p4ppTags>
</file>

<file path=customXml/item13.xml><?xml version="1.0" encoding="utf-8"?>
<p4ppTags>
  <Name>Three columns + Navigation</Name>
  <PpLayout>32</PpLayout>
  <Index>20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One object (large)</Name>
  <PpLayout>16</PpLayout>
  <Index>10</Index>
</p4ppTags>
</file>

<file path=customXml/item4.xml><?xml version="1.0" encoding="utf-8"?>
<p4ppTags>
  <Name>Three columns</Name>
  <PpLayout>32</PpLayout>
  <Index>14</Index>
</p4ppTags>
</file>

<file path=customXml/item5.xml><?xml version="1.0" encoding="utf-8"?>
<p4ppTags>
  <Name>One object (small)</Name>
  <PpLayout>16</PpLayout>
  <Index>11</Index>
</p4ppTags>
</file>

<file path=customXml/item6.xml><?xml version="1.0" encoding="utf-8"?>
<p4ppTags>
  <Name>Two columns</Name>
  <PpLayout>29</PpLayout>
  <Index>12</Index>
</p4ppTags>
</file>

<file path=customXml/item7.xml><?xml version="1.0" encoding="utf-8"?>
<p4ppTags>
  <Name>Two columns + Navigation</Name>
  <PpLayout>32</PpLayout>
  <Index>19</Index>
</p4ppTags>
</file>

<file path=customXml/item8.xml><?xml version="1.0" encoding="utf-8"?>
<p4ppTags>
  <Name>Text + Index</Name>
  <PpLayout>32</PpLayout>
  <Index>8</Index>
</p4ppTag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0091252C-F36F-40C9-984C-22582B3E6FB3}">
  <ds:schemaRefs/>
</ds:datastoreItem>
</file>

<file path=customXml/itemProps10.xml><?xml version="1.0" encoding="utf-8"?>
<ds:datastoreItem xmlns:ds="http://schemas.openxmlformats.org/officeDocument/2006/customXml" ds:itemID="{4E8C063E-54DF-40B8-B6B7-24C91B170904}">
  <ds:schemaRefs/>
</ds:datastoreItem>
</file>

<file path=customXml/itemProps11.xml><?xml version="1.0" encoding="utf-8"?>
<ds:datastoreItem xmlns:ds="http://schemas.openxmlformats.org/officeDocument/2006/customXml" ds:itemID="{3C206999-0CDF-47B3-B85E-D5652B9D7810}">
  <ds:schemaRefs/>
</ds:datastoreItem>
</file>

<file path=customXml/itemProps12.xml><?xml version="1.0" encoding="utf-8"?>
<ds:datastoreItem xmlns:ds="http://schemas.openxmlformats.org/officeDocument/2006/customXml" ds:itemID="{F718F79D-2091-4AD7-864E-B9B95B323394}">
  <ds:schemaRefs/>
</ds:datastoreItem>
</file>

<file path=customXml/itemProps13.xml><?xml version="1.0" encoding="utf-8"?>
<ds:datastoreItem xmlns:ds="http://schemas.openxmlformats.org/officeDocument/2006/customXml" ds:itemID="{69E3DA23-9724-4848-A6F6-2F0F36B1F914}">
  <ds:schemaRefs/>
</ds:datastoreItem>
</file>

<file path=customXml/itemProps2.xml><?xml version="1.0" encoding="utf-8"?>
<ds:datastoreItem xmlns:ds="http://schemas.openxmlformats.org/officeDocument/2006/customXml" ds:itemID="{B5096DD8-53C8-4E83-8664-FC4F8BE8B725}">
  <ds:schemaRefs/>
</ds:datastoreItem>
</file>

<file path=customXml/itemProps3.xml><?xml version="1.0" encoding="utf-8"?>
<ds:datastoreItem xmlns:ds="http://schemas.openxmlformats.org/officeDocument/2006/customXml" ds:itemID="{864B6C15-1FF1-4ADA-8DBE-CD1DAF35B070}">
  <ds:schemaRefs/>
</ds:datastoreItem>
</file>

<file path=customXml/itemProps4.xml><?xml version="1.0" encoding="utf-8"?>
<ds:datastoreItem xmlns:ds="http://schemas.openxmlformats.org/officeDocument/2006/customXml" ds:itemID="{8699A006-2152-4093-B4FC-C6BF20D5E592}">
  <ds:schemaRefs/>
</ds:datastoreItem>
</file>

<file path=customXml/itemProps5.xml><?xml version="1.0" encoding="utf-8"?>
<ds:datastoreItem xmlns:ds="http://schemas.openxmlformats.org/officeDocument/2006/customXml" ds:itemID="{B19D05D1-AE0E-4B0D-AA6A-E4DC4507B75E}">
  <ds:schemaRefs/>
</ds:datastoreItem>
</file>

<file path=customXml/itemProps6.xml><?xml version="1.0" encoding="utf-8"?>
<ds:datastoreItem xmlns:ds="http://schemas.openxmlformats.org/officeDocument/2006/customXml" ds:itemID="{9299034F-B9D7-46FC-B241-DC94BF0E67F6}">
  <ds:schemaRefs/>
</ds:datastoreItem>
</file>

<file path=customXml/itemProps7.xml><?xml version="1.0" encoding="utf-8"?>
<ds:datastoreItem xmlns:ds="http://schemas.openxmlformats.org/officeDocument/2006/customXml" ds:itemID="{A27DC4FC-F9FA-4AC8-AAAA-729E607CE7E5}">
  <ds:schemaRefs/>
</ds:datastoreItem>
</file>

<file path=customXml/itemProps8.xml><?xml version="1.0" encoding="utf-8"?>
<ds:datastoreItem xmlns:ds="http://schemas.openxmlformats.org/officeDocument/2006/customXml" ds:itemID="{0D9599B2-641B-429C-8C85-C591ECF8C990}">
  <ds:schemaRefs/>
</ds:datastoreItem>
</file>

<file path=customXml/itemProps9.xml><?xml version="1.0" encoding="utf-8"?>
<ds:datastoreItem xmlns:ds="http://schemas.openxmlformats.org/officeDocument/2006/customXml" ds:itemID="{F14BB4E7-BF22-46E2-AA3C-1ABA12A0B02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333</Words>
  <Application>Microsoft Office PowerPoint</Application>
  <PresentationFormat>Custom</PresentationFormat>
  <Paragraphs>107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Courier New</vt:lpstr>
      <vt:lpstr>HG明朝E</vt:lpstr>
      <vt:lpstr>Wingdings</vt:lpstr>
      <vt:lpstr>Larissa</vt:lpstr>
      <vt:lpstr>W3C WoT Update</vt:lpstr>
      <vt:lpstr>W3C Web of Things – Building Block Approach</vt:lpstr>
      <vt:lpstr>W3C Web of Things – Timeline</vt:lpstr>
      <vt:lpstr>W3C Web of Things – Timeline</vt:lpstr>
      <vt:lpstr>2nd W3C Workshop on the Web of Things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Frank MATTHIAS KOVATSCH</cp:lastModifiedBy>
  <cp:revision>164</cp:revision>
  <dcterms:created xsi:type="dcterms:W3CDTF">2018-05-15T12:31:41Z</dcterms:created>
  <dcterms:modified xsi:type="dcterms:W3CDTF">2019-03-23T17:36:03Z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1553104473</vt:lpwstr>
  </property>
</Properties>
</file>