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>
        <p:scale>
          <a:sx n="107" d="100"/>
          <a:sy n="107" d="100"/>
        </p:scale>
        <p:origin x="1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for developers?</a:t>
            </a:r>
          </a:p>
          <a:p>
            <a:r>
              <a:rPr lang="en-US" dirty="0" smtClean="0"/>
              <a:t>Easier to process?</a:t>
            </a:r>
          </a:p>
          <a:p>
            <a:r>
              <a:rPr lang="en-US" dirty="0" smtClean="0"/>
              <a:t>Process using JSON Schema?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 #2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7844" y="1421195"/>
            <a:ext cx="79861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object":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</a:t>
            </a:r>
            <a:r>
              <a:rPr lang="en-US" dirty="0">
                <a:latin typeface="Menlo" charset="0"/>
              </a:rPr>
              <a:t>": {}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property":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st:Switch.value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>
                <a:latin typeface="Menlo" charset="0"/>
              </a:rPr>
              <a:t>js:type</a:t>
            </a:r>
            <a:r>
              <a:rPr lang="en-US" dirty="0">
                <a:latin typeface="Menlo" charset="0"/>
              </a:rPr>
              <a:t>": "string",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>
                <a:latin typeface="Menlo" charset="0"/>
              </a:rPr>
              <a:t>js:enum</a:t>
            </a:r>
            <a:r>
              <a:rPr lang="en-US" dirty="0">
                <a:latin typeface="Menlo" charset="0"/>
              </a:rPr>
              <a:t>": ["on", "off"]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action":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st:Switch.on</a:t>
            </a:r>
            <a:r>
              <a:rPr lang="en-US" dirty="0">
                <a:latin typeface="Menlo" charset="0"/>
              </a:rPr>
              <a:t>": {},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st:Switch.off</a:t>
            </a:r>
            <a:r>
              <a:rPr lang="en-US" dirty="0">
                <a:latin typeface="Menlo" charset="0"/>
              </a:rPr>
              <a:t>": {}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event": {},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data": </a:t>
            </a:r>
            <a:r>
              <a:rPr lang="en-US" dirty="0" smtClean="0">
                <a:latin typeface="Menlo" charset="0"/>
              </a:rPr>
              <a:t>{}</a:t>
            </a:r>
          </a:p>
          <a:p>
            <a:r>
              <a:rPr lang="en-US" b="0" dirty="0">
                <a:effectLst/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66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69" y="-261257"/>
            <a:ext cx="7886700" cy="1325563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smtClean="0"/>
              <a:t>One Target Namespace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639030"/>
            <a:ext cx="88322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info":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title":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version":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copyright":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object":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property":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action":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61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 #3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876" y="1425338"/>
            <a:ext cx="67629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object":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name": "</a:t>
            </a:r>
            <a:r>
              <a:rPr lang="en-US" dirty="0" err="1">
                <a:latin typeface="Menlo" charset="0"/>
              </a:rPr>
              <a:t>st:Switch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property": [</a:t>
            </a:r>
          </a:p>
          <a:p>
            <a:r>
              <a:rPr lang="en-US" dirty="0" smtClean="0">
                <a:latin typeface="Menlo" charset="0"/>
              </a:rPr>
              <a:t>    {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>
                <a:latin typeface="Menlo" charset="0"/>
              </a:rPr>
              <a:t>name": "</a:t>
            </a:r>
            <a:r>
              <a:rPr lang="en-US" dirty="0" err="1">
                <a:latin typeface="Menlo" charset="0"/>
              </a:rPr>
              <a:t>st:Switch.value</a:t>
            </a:r>
            <a:r>
              <a:rPr lang="en-US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 smtClean="0">
                <a:latin typeface="Menlo" charset="0"/>
              </a:rPr>
              <a:t>js:type</a:t>
            </a:r>
            <a:r>
              <a:rPr lang="en-US" dirty="0">
                <a:latin typeface="Menlo" charset="0"/>
              </a:rPr>
              <a:t>": "string",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 smtClean="0">
                <a:latin typeface="Menlo" charset="0"/>
              </a:rPr>
              <a:t>js:enum</a:t>
            </a:r>
            <a:r>
              <a:rPr lang="en-US" dirty="0">
                <a:latin typeface="Menlo" charset="0"/>
              </a:rPr>
              <a:t>": ["on", "off"]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action": [</a:t>
            </a:r>
          </a:p>
          <a:p>
            <a:r>
              <a:rPr lang="en-US" dirty="0" smtClean="0">
                <a:latin typeface="Menlo" charset="0"/>
              </a:rPr>
              <a:t>    { </a:t>
            </a:r>
            <a:r>
              <a:rPr lang="en-US" dirty="0">
                <a:latin typeface="Menlo" charset="0"/>
              </a:rPr>
              <a:t>"name": "</a:t>
            </a:r>
            <a:r>
              <a:rPr lang="en-US" dirty="0" err="1">
                <a:latin typeface="Menlo" charset="0"/>
              </a:rPr>
              <a:t>st:Switch.on</a:t>
            </a:r>
            <a:r>
              <a:rPr lang="en-US" dirty="0">
                <a:latin typeface="Menlo" charset="0"/>
              </a:rPr>
              <a:t>" },</a:t>
            </a:r>
          </a:p>
          <a:p>
            <a:r>
              <a:rPr lang="en-US" dirty="0" smtClean="0">
                <a:latin typeface="Menlo" charset="0"/>
              </a:rPr>
              <a:t>    { </a:t>
            </a:r>
            <a:r>
              <a:rPr lang="en-US" dirty="0">
                <a:latin typeface="Menlo" charset="0"/>
              </a:rPr>
              <a:t>"name": "</a:t>
            </a:r>
            <a:r>
              <a:rPr lang="en-US" dirty="0" err="1">
                <a:latin typeface="Menlo" charset="0"/>
              </a:rPr>
              <a:t>st:Switch.off</a:t>
            </a:r>
            <a:r>
              <a:rPr lang="en-US" dirty="0">
                <a:latin typeface="Menlo" charset="0"/>
              </a:rPr>
              <a:t>" }</a:t>
            </a:r>
          </a:p>
          <a:p>
            <a:r>
              <a:rPr lang="en-US" dirty="0" smtClean="0">
                <a:latin typeface="Menlo" charset="0"/>
              </a:rPr>
              <a:t>  ],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event": [],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data": []</a:t>
            </a:r>
          </a:p>
          <a:p>
            <a:r>
              <a:rPr lang="en-US" dirty="0" smtClean="0">
                <a:latin typeface="Menlo" charset="0"/>
              </a:rPr>
              <a:t>}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123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827"/>
            <a:ext cx="7886700" cy="4351338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Defined namespaces using curie notation</a:t>
            </a:r>
          </a:p>
          <a:p>
            <a:r>
              <a:rPr lang="en-US" dirty="0" smtClean="0"/>
              <a:t>Flat definition space with cross-references</a:t>
            </a:r>
          </a:p>
          <a:p>
            <a:r>
              <a:rPr lang="en-US" dirty="0" smtClean="0"/>
              <a:t>Can be single file or multiple (e.g. separate data type definitions)</a:t>
            </a:r>
          </a:p>
          <a:p>
            <a:r>
              <a:rPr lang="en-US" dirty="0" smtClean="0"/>
              <a:t>Examples of SmartThings, ZCL, and OCF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7" y="1263943"/>
            <a:ext cx="8458200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github.com/mjkoster/ODM-Examples/SDF-example.json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/vocab/core",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jschema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1257300" y="4509247"/>
            <a:ext cx="2078182" cy="981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113648"/>
            <a:ext cx="7886700" cy="1325563"/>
          </a:xfrm>
        </p:spPr>
        <p:txBody>
          <a:bodyPr/>
          <a:lstStyle/>
          <a:p>
            <a:r>
              <a:rPr lang="en-US" dirty="0" smtClean="0"/>
              <a:t>Definition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5695" y="610136"/>
            <a:ext cx="82711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"string",</a:t>
            </a:r>
          </a:p>
          <a:p>
            <a:r>
              <a:rPr lang="en-US" sz="1600" b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089" y="964323"/>
            <a:ext cx="264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Default </a:t>
            </a:r>
            <a:r>
              <a:rPr lang="en-US" sz="2400" smtClean="0"/>
              <a:t>curie resolves to "</a:t>
            </a:r>
            <a:r>
              <a:rPr lang="en-US" sz="2400" dirty="0" err="1" smtClean="0">
                <a:solidFill>
                  <a:srgbClr val="00B050"/>
                </a:solidFill>
              </a:rPr>
              <a:t>odm:type</a:t>
            </a:r>
            <a:r>
              <a:rPr lang="en-US" sz="2400" dirty="0" smtClean="0"/>
              <a:t>", etc.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67594" y="1319129"/>
            <a:ext cx="1128156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7594" y="1503795"/>
            <a:ext cx="1128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67594" y="1503795"/>
            <a:ext cx="1128156" cy="216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4521" y="1649496"/>
            <a:ext cx="984167" cy="121552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56921" y="3588809"/>
            <a:ext cx="1560862" cy="172253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73337" y="2178511"/>
            <a:ext cx="541811" cy="170472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73337" y="2398816"/>
            <a:ext cx="624938" cy="220819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00088" y="3074501"/>
            <a:ext cx="264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References link </a:t>
            </a:r>
            <a:r>
              <a:rPr lang="en-US" sz="2400" smtClean="0"/>
              <a:t>to definitions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41617" y="3563619"/>
            <a:ext cx="1431720" cy="170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1617" y="3583313"/>
            <a:ext cx="1431720" cy="811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48139"/>
            <a:ext cx="7886700" cy="4351338"/>
          </a:xfrm>
        </p:spPr>
        <p:txBody>
          <a:bodyPr/>
          <a:lstStyle/>
          <a:p>
            <a:r>
              <a:rPr lang="en-US" dirty="0" smtClean="0"/>
              <a:t>More complex definition, some Action parameters defined with Data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498373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https://github.com/mjkoster/ODM-Examples/SDF-ZCL.json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1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88" y="66203"/>
            <a:ext cx="7886700" cy="1325563"/>
          </a:xfrm>
        </p:spPr>
        <p:txBody>
          <a:bodyPr/>
          <a:lstStyle/>
          <a:p>
            <a:r>
              <a:rPr lang="en-US" dirty="0" smtClean="0"/>
              <a:t>ZCL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2865" y="1111035"/>
            <a:ext cx="69530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zcl:OnOff.Toggle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"readable": true,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"writeable": false,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"required":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745" y="527361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js:default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00638"/>
            <a:ext cx="7886700" cy="4351338"/>
          </a:xfrm>
        </p:spPr>
        <p:txBody>
          <a:bodyPr/>
          <a:lstStyle/>
          <a:p>
            <a:r>
              <a:rPr lang="en-US" dirty="0" smtClean="0"/>
              <a:t>ODM Object mapped to OCF Resource Type</a:t>
            </a:r>
          </a:p>
          <a:p>
            <a:r>
              <a:rPr lang="en-US" dirty="0" smtClean="0"/>
              <a:t>ODM Property mapped to OCF Property</a:t>
            </a:r>
          </a:p>
          <a:p>
            <a:r>
              <a:rPr lang="en-US" dirty="0" smtClean="0"/>
              <a:t>Action definitions added </a:t>
            </a:r>
          </a:p>
          <a:p>
            <a:r>
              <a:rPr lang="en-US" dirty="0" smtClean="0"/>
              <a:t>Actions supply values for Properties e.g. on=true, off=false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507356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https://github.com/mjkoster/ODM-Examples/SDF-OCF.json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3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673" y="1571936"/>
            <a:ext cx="63414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Define Actions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0210" y="1690689"/>
            <a:ext cx="6394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2492644"/>
            <a:ext cx="1589809" cy="127183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85014" y="3952846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35286" y="3503221"/>
            <a:ext cx="1592035" cy="141316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89912" y="5106254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939</Words>
  <Application>Microsoft Macintosh PowerPoint</Application>
  <PresentationFormat>Letter Paper (8.5x11 in)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A Simple JSON Format for ODM Definitions</vt:lpstr>
      <vt:lpstr>Overview</vt:lpstr>
      <vt:lpstr>Simple example – Header Part</vt:lpstr>
      <vt:lpstr>Definition Part</vt:lpstr>
      <vt:lpstr>ZCL Example</vt:lpstr>
      <vt:lpstr>ZCL Example </vt:lpstr>
      <vt:lpstr>OCF Example</vt:lpstr>
      <vt:lpstr>OCF Example</vt:lpstr>
      <vt:lpstr>OCF Example – Define Actions</vt:lpstr>
      <vt:lpstr>Alternate Syntax</vt:lpstr>
      <vt:lpstr>Alternate Syntax #2 </vt:lpstr>
      <vt:lpstr>With One Target Namespace</vt:lpstr>
      <vt:lpstr>Alternate Syntax #3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41</cp:revision>
  <dcterms:created xsi:type="dcterms:W3CDTF">2019-04-05T02:49:56Z</dcterms:created>
  <dcterms:modified xsi:type="dcterms:W3CDTF">2019-04-10T13:14:01Z</dcterms:modified>
</cp:coreProperties>
</file>