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286" r:id="rId3"/>
    <p:sldId id="265" r:id="rId4"/>
    <p:sldId id="287" r:id="rId5"/>
    <p:sldId id="288" r:id="rId6"/>
    <p:sldId id="289" r:id="rId7"/>
    <p:sldId id="290" r:id="rId8"/>
    <p:sldId id="292" r:id="rId9"/>
    <p:sldId id="291" r:id="rId10"/>
    <p:sldId id="293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D54-1B67-094F-844E-AC8F37AF9E3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347-E843-A44D-851F-405206FB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769D-4479-6C4A-BB04-AB0258055D9C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 </a:t>
            </a:r>
            <a:r>
              <a:rPr lang="en-US" dirty="0"/>
              <a:t>Definition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  <a:p>
            <a:r>
              <a:rPr lang="en-US" dirty="0"/>
              <a:t>Michael Koster</a:t>
            </a:r>
          </a:p>
          <a:p>
            <a:r>
              <a:rPr lang="en-US" dirty="0"/>
              <a:t>March </a:t>
            </a:r>
            <a:r>
              <a:rPr lang="en-US" dirty="0" smtClean="0"/>
              <a:t>26,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500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Device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0745" y="2398690"/>
            <a:ext cx="372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hasCapability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437"/>
            <a:ext cx="2944867" cy="1957660"/>
          </a:xfrm>
        </p:spPr>
        <p:txBody>
          <a:bodyPr/>
          <a:lstStyle/>
          <a:p>
            <a:r>
              <a:rPr lang="en-US" dirty="0" smtClean="0"/>
              <a:t>Thing Definition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6689" y="818235"/>
            <a:ext cx="46455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hasDataItem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DataItem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[on off]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027" y="3323601"/>
            <a:ext cx="372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hasCapability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878"/>
            <a:ext cx="7886700" cy="1325563"/>
          </a:xfrm>
        </p:spPr>
        <p:txBody>
          <a:bodyPr/>
          <a:lstStyle/>
          <a:p>
            <a:r>
              <a:rPr lang="en-US" dirty="0" smtClean="0"/>
              <a:t>Thing 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887"/>
            <a:ext cx="7886700" cy="3608223"/>
          </a:xfrm>
        </p:spPr>
        <p:txBody>
          <a:bodyPr/>
          <a:lstStyle/>
          <a:p>
            <a:r>
              <a:rPr lang="en-US" dirty="0" smtClean="0"/>
              <a:t>A high level language using a few simple patterns</a:t>
            </a:r>
          </a:p>
          <a:p>
            <a:r>
              <a:rPr lang="en-US" dirty="0"/>
              <a:t>Developers can create and augment </a:t>
            </a:r>
            <a:r>
              <a:rPr lang="en-US" dirty="0" smtClean="0"/>
              <a:t>definitions in this high level language</a:t>
            </a:r>
            <a:endParaRPr lang="en-US" dirty="0"/>
          </a:p>
          <a:p>
            <a:r>
              <a:rPr lang="en-US" dirty="0" smtClean="0"/>
              <a:t>Automatic feature extraction can output this language </a:t>
            </a:r>
          </a:p>
          <a:p>
            <a:r>
              <a:rPr lang="en-US" dirty="0" smtClean="0"/>
              <a:t>The JSON Definition Format can be produced automatically, and protocol bindings generated</a:t>
            </a:r>
          </a:p>
        </p:txBody>
      </p:sp>
    </p:spTree>
    <p:extLst>
      <p:ext uri="{BB962C8B-B14F-4D97-AF65-F5344CB8AC3E}">
        <p14:creationId xmlns:p14="http://schemas.microsoft.com/office/powerpoint/2010/main" val="14942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- works like JSON-LD context to define namespaces and terms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dirty="0" smtClean="0"/>
              <a:t> </a:t>
            </a:r>
            <a:r>
              <a:rPr lang="en-US" dirty="0"/>
              <a:t>- specifies one or more default source namespaces, evaluated in order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dirty="0" smtClean="0"/>
              <a:t> </a:t>
            </a:r>
            <a:r>
              <a:rPr lang="en-US" dirty="0"/>
              <a:t>- specifies default namespace that definitions are added to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dirty="0" smtClean="0"/>
              <a:t> </a:t>
            </a:r>
            <a:r>
              <a:rPr lang="en-US" dirty="0"/>
              <a:t>- creates a definition in some namespace, </a:t>
            </a:r>
            <a:r>
              <a:rPr lang="en-US" dirty="0" err="1"/>
              <a:t>args</a:t>
            </a:r>
            <a:r>
              <a:rPr lang="en-US" dirty="0"/>
              <a:t> are a new term and a definition block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dirty="0" smtClean="0"/>
              <a:t> </a:t>
            </a:r>
            <a:r>
              <a:rPr lang="en-US" dirty="0"/>
              <a:t>- specifies a class template to use in the definition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03"/>
            <a:ext cx="7886700" cy="1325563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866"/>
            <a:ext cx="7886700" cy="4351338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  <a:p>
            <a:r>
              <a:rPr lang="en-US" dirty="0" smtClean="0"/>
              <a:t>[ </a:t>
            </a:r>
            <a:r>
              <a:rPr lang="en-US" dirty="0"/>
              <a:t>list ] items determined by keyword, use where multiple items are allowed</a:t>
            </a:r>
          </a:p>
          <a:p>
            <a:r>
              <a:rPr lang="en-US" dirty="0" smtClean="0"/>
              <a:t>{ </a:t>
            </a:r>
            <a:r>
              <a:rPr lang="en-US" dirty="0"/>
              <a:t>block } contains key-value pairs, whitespace delimited, according to the class template defined by </a:t>
            </a:r>
            <a:r>
              <a:rPr lang="en-US" dirty="0" smtClean="0"/>
              <a:t>extends</a:t>
            </a:r>
          </a:p>
          <a:p>
            <a:r>
              <a:rPr lang="en-US" dirty="0" smtClean="0"/>
              <a:t>Basic Definition Format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en-US" dirty="0" smtClean="0"/>
              <a:t> &lt;new term&gt; {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extends</a:t>
            </a:r>
            <a:r>
              <a:rPr lang="en-US" dirty="0" smtClean="0"/>
              <a:t> &lt;class&gt; key1 value1 key2 value2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key-value pairs add constraints to the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 keywords</a:t>
            </a:r>
          </a:p>
          <a:p>
            <a:pPr marL="0" indent="0">
              <a:buNone/>
            </a:pPr>
            <a:r>
              <a:rPr lang="en-US" dirty="0"/>
              <a:t>1. local block</a:t>
            </a:r>
          </a:p>
          <a:p>
            <a:pPr marL="0" indent="0">
              <a:buNone/>
            </a:pPr>
            <a:r>
              <a:rPr lang="en-US" dirty="0"/>
              <a:t>2. enclosing block</a:t>
            </a:r>
          </a:p>
          <a:p>
            <a:pPr marL="0" indent="0">
              <a:buNone/>
            </a:pPr>
            <a:r>
              <a:rPr lang="en-US" dirty="0"/>
              <a:t>3. namespace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dirty="0"/>
              <a:t> keyword</a:t>
            </a:r>
          </a:p>
          <a:p>
            <a:pPr marL="0" indent="0">
              <a:buNone/>
            </a:pPr>
            <a:r>
              <a:rPr lang="en-US" dirty="0"/>
              <a:t>4. namespaces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uses</a:t>
            </a:r>
            <a:r>
              <a:rPr lang="en-US" dirty="0"/>
              <a:t> keyword, in declared order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4919"/>
            <a:ext cx="7886700" cy="1325563"/>
          </a:xfrm>
        </p:spPr>
        <p:txBody>
          <a:bodyPr/>
          <a:lstStyle/>
          <a:p>
            <a:r>
              <a:rPr lang="en-US" smtClean="0"/>
              <a:t>Example Definition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7986" y="1226975"/>
            <a:ext cx="48295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hasDataItem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DataItem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[on off]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88" y="0"/>
            <a:ext cx="7886700" cy="1325563"/>
          </a:xfrm>
        </p:spPr>
        <p:txBody>
          <a:bodyPr/>
          <a:lstStyle/>
          <a:p>
            <a:r>
              <a:rPr lang="en-US" dirty="0" smtClean="0"/>
              <a:t>Example Generated 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9974" y="979536"/>
            <a:ext cx="5806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9973" y="3275457"/>
            <a:ext cx="6500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49972" y="4756477"/>
            <a:ext cx="7152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6704</TotalTime>
  <Words>273</Words>
  <Application>Microsoft Macintosh PowerPoint</Application>
  <PresentationFormat>Letter Paper (8.5x11 in)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</vt:lpstr>
      <vt:lpstr>Mangal</vt:lpstr>
      <vt:lpstr>Arial</vt:lpstr>
      <vt:lpstr>Office Theme</vt:lpstr>
      <vt:lpstr>Thing Definition Language </vt:lpstr>
      <vt:lpstr>Thing Definition Language</vt:lpstr>
      <vt:lpstr>UML Model</vt:lpstr>
      <vt:lpstr>Thing Definition Language</vt:lpstr>
      <vt:lpstr>Keywords</vt:lpstr>
      <vt:lpstr>Structure</vt:lpstr>
      <vt:lpstr>Namespace Resolution</vt:lpstr>
      <vt:lpstr>Example Definition</vt:lpstr>
      <vt:lpstr>Example Generated JSON</vt:lpstr>
      <vt:lpstr>Defining a Device Type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Definition Format </dc:title>
  <dc:creator>Michael Koster</dc:creator>
  <cp:lastModifiedBy>Michael Koster</cp:lastModifiedBy>
  <cp:revision>110</cp:revision>
  <cp:lastPrinted>2019-03-24T20:28:37Z</cp:lastPrinted>
  <dcterms:created xsi:type="dcterms:W3CDTF">2019-03-15T21:19:05Z</dcterms:created>
  <dcterms:modified xsi:type="dcterms:W3CDTF">2019-03-26T11:36:59Z</dcterms:modified>
</cp:coreProperties>
</file>